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a Obaturova" initials="" lastIdx="1" clrIdx="0"/>
  <p:cmAuthor id="1" name="Noah Ponticiell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74ce247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a74ce247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74ce247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74ce247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311700" y="62625"/>
            <a:ext cx="8520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Inwood Bagels Web Application</a:t>
            </a:r>
            <a:br>
              <a:rPr lang="en" sz="1100" b="1"/>
            </a:br>
            <a:r>
              <a:rPr lang="en" sz="1100" b="1"/>
              <a:t>Architecture Type: Application Architecture</a:t>
            </a:r>
            <a:br>
              <a:rPr lang="en" sz="1100" b="1"/>
            </a:br>
            <a:r>
              <a:rPr lang="en" sz="1100" b="1"/>
              <a:t>View: Logical View</a:t>
            </a:r>
            <a:br>
              <a:rPr lang="en" sz="1100" b="1"/>
            </a:br>
            <a:r>
              <a:rPr lang="en" sz="1100" b="1"/>
              <a:t>Style: Layered Architecture Pattern</a:t>
            </a:r>
            <a:endParaRPr sz="11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5" y="995000"/>
            <a:ext cx="7930348" cy="39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>
            <a:off x="311700" y="62625"/>
            <a:ext cx="8520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Inwood Bagels Web Application</a:t>
            </a:r>
            <a:br>
              <a:rPr lang="en" sz="1100" b="1"/>
            </a:br>
            <a:r>
              <a:rPr lang="en" sz="1100" b="1"/>
              <a:t>Architecture Type: Application Architecture</a:t>
            </a:r>
            <a:br>
              <a:rPr lang="en" sz="1100" b="1"/>
            </a:br>
            <a:r>
              <a:rPr lang="en" sz="1100" b="1"/>
              <a:t>View: Process View</a:t>
            </a:r>
            <a:br>
              <a:rPr lang="en" sz="1100" b="1"/>
            </a:br>
            <a:r>
              <a:rPr lang="en" sz="1100" b="1"/>
              <a:t>Style: Client-Server Pattern</a:t>
            </a:r>
            <a:endParaRPr sz="11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25" y="861225"/>
            <a:ext cx="7474157" cy="39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Inwood Bagels Web Application Architecture Type: Application Architecture View: Logical View Style: Layered Architecture Pattern</vt:lpstr>
      <vt:lpstr>Inwood Bagels Web Application Architecture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Inwood Bagels Web Application Architecture Type: Application Architecture View: Logical View Style: Layered Architecture Pattern</dc:title>
  <cp:lastModifiedBy>Gaelle Gilles</cp:lastModifiedBy>
  <cp:revision>1</cp:revision>
  <dcterms:modified xsi:type="dcterms:W3CDTF">2021-12-12T12:24:59Z</dcterms:modified>
</cp:coreProperties>
</file>