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La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ab6977294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fab697729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55808" y="201700"/>
            <a:ext cx="32676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67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Inwood Bagels</a:t>
            </a:r>
            <a:endParaRPr b="0" i="0" sz="1467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67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01. Home Page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4791380" y="1468839"/>
            <a:ext cx="2904400" cy="847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 Register new Customer user	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4791380" y="2316039"/>
            <a:ext cx="2904400" cy="847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 Account details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4791380" y="3163239"/>
            <a:ext cx="2904400" cy="847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1.3 User login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4791380" y="4010439"/>
            <a:ext cx="2904400" cy="84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1.4 User support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0010184" y="3946933"/>
            <a:ext cx="1716800" cy="3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13"/>
          <p:cNvCxnSpPr/>
          <p:nvPr/>
        </p:nvCxnSpPr>
        <p:spPr>
          <a:xfrm>
            <a:off x="1190193" y="18677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13"/>
          <p:cNvCxnSpPr/>
          <p:nvPr/>
        </p:nvCxnSpPr>
        <p:spPr>
          <a:xfrm>
            <a:off x="10278033" y="29204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3"/>
          <p:cNvSpPr txBox="1"/>
          <p:nvPr/>
        </p:nvSpPr>
        <p:spPr>
          <a:xfrm>
            <a:off x="97263" y="3102352"/>
            <a:ext cx="15516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Manager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0132600" y="3335400"/>
            <a:ext cx="1716800" cy="3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3"/>
          <p:cNvCxnSpPr>
            <a:endCxn id="90" idx="6"/>
          </p:cNvCxnSpPr>
          <p:nvPr/>
        </p:nvCxnSpPr>
        <p:spPr>
          <a:xfrm rot="10800000">
            <a:off x="7695780" y="2739639"/>
            <a:ext cx="2916300" cy="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" name="Google Shape;99;p13"/>
          <p:cNvCxnSpPr>
            <a:endCxn id="91" idx="6"/>
          </p:cNvCxnSpPr>
          <p:nvPr/>
        </p:nvCxnSpPr>
        <p:spPr>
          <a:xfrm flipH="1">
            <a:off x="7695780" y="2752539"/>
            <a:ext cx="2916300" cy="83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" name="Google Shape;100;p13"/>
          <p:cNvCxnSpPr>
            <a:endCxn id="92" idx="6"/>
          </p:cNvCxnSpPr>
          <p:nvPr/>
        </p:nvCxnSpPr>
        <p:spPr>
          <a:xfrm flipH="1">
            <a:off x="7695780" y="2752539"/>
            <a:ext cx="2916300" cy="16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01" name="Google Shape;1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621" y="2170427"/>
            <a:ext cx="431820" cy="992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8263" y="2423984"/>
            <a:ext cx="431820" cy="992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 txBox="1"/>
          <p:nvPr/>
        </p:nvSpPr>
        <p:spPr>
          <a:xfrm>
            <a:off x="-25283" y="5048842"/>
            <a:ext cx="15516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Manager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613" y="4010451"/>
            <a:ext cx="431820" cy="992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/>
        </p:nvSpPr>
        <p:spPr>
          <a:xfrm>
            <a:off x="10278384" y="5140500"/>
            <a:ext cx="1551600" cy="4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Owner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84581" y="4224334"/>
            <a:ext cx="431820" cy="9928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3"/>
          <p:cNvCxnSpPr>
            <a:endCxn id="89" idx="6"/>
          </p:cNvCxnSpPr>
          <p:nvPr/>
        </p:nvCxnSpPr>
        <p:spPr>
          <a:xfrm rot="10800000">
            <a:off x="7695780" y="1892439"/>
            <a:ext cx="2904300" cy="86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" name="Google Shape;108;p13"/>
          <p:cNvCxnSpPr>
            <a:stCxn id="106" idx="1"/>
            <a:endCxn id="91" idx="6"/>
          </p:cNvCxnSpPr>
          <p:nvPr/>
        </p:nvCxnSpPr>
        <p:spPr>
          <a:xfrm rot="10800000">
            <a:off x="7695781" y="3586750"/>
            <a:ext cx="3088800" cy="113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" name="Google Shape;109;p13"/>
          <p:cNvSpPr txBox="1"/>
          <p:nvPr/>
        </p:nvSpPr>
        <p:spPr>
          <a:xfrm>
            <a:off x="3056267" y="1800"/>
            <a:ext cx="6056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3"/>
          <p:cNvCxnSpPr>
            <a:stCxn id="106" idx="1"/>
            <a:endCxn id="92" idx="6"/>
          </p:cNvCxnSpPr>
          <p:nvPr/>
        </p:nvCxnSpPr>
        <p:spPr>
          <a:xfrm rot="10800000">
            <a:off x="7695781" y="4433950"/>
            <a:ext cx="30888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none"/>
          </a:ln>
        </p:spPr>
      </p:cxnSp>
      <p:pic>
        <p:nvPicPr>
          <p:cNvPr id="111" name="Google Shape;11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0246" y="1177602"/>
            <a:ext cx="431820" cy="99283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3"/>
          <p:cNvSpPr txBox="1"/>
          <p:nvPr/>
        </p:nvSpPr>
        <p:spPr>
          <a:xfrm>
            <a:off x="1096200" y="2050013"/>
            <a:ext cx="118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Accountant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7896" y="5217177"/>
            <a:ext cx="431820" cy="99283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3"/>
          <p:cNvSpPr txBox="1"/>
          <p:nvPr/>
        </p:nvSpPr>
        <p:spPr>
          <a:xfrm>
            <a:off x="1096200" y="6225950"/>
            <a:ext cx="198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Purchasing Officer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/>
        </p:nvSpPr>
        <p:spPr>
          <a:xfrm>
            <a:off x="121033" y="201700"/>
            <a:ext cx="32676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Inwood Bagels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02. Menu &amp; Order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4581975" y="1725484"/>
            <a:ext cx="2904300" cy="847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.1 View Menu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4643850" y="3691175"/>
            <a:ext cx="2904300" cy="847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2.3 choose delivery method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4643850" y="4600725"/>
            <a:ext cx="2904300" cy="84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2.4 order placed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10010184" y="3946933"/>
            <a:ext cx="1716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14"/>
          <p:cNvCxnSpPr/>
          <p:nvPr/>
        </p:nvCxnSpPr>
        <p:spPr>
          <a:xfrm>
            <a:off x="1190193" y="18677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14"/>
          <p:cNvCxnSpPr/>
          <p:nvPr/>
        </p:nvCxnSpPr>
        <p:spPr>
          <a:xfrm>
            <a:off x="10278033" y="29204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4"/>
          <p:cNvSpPr txBox="1"/>
          <p:nvPr/>
        </p:nvSpPr>
        <p:spPr>
          <a:xfrm>
            <a:off x="315658" y="2900583"/>
            <a:ext cx="15516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Manager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10132600" y="3335400"/>
            <a:ext cx="1716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14"/>
          <p:cNvCxnSpPr>
            <a:stCxn id="127" idx="1"/>
            <a:endCxn id="121" idx="6"/>
          </p:cNvCxnSpPr>
          <p:nvPr/>
        </p:nvCxnSpPr>
        <p:spPr>
          <a:xfrm flipH="1">
            <a:off x="7548100" y="3503250"/>
            <a:ext cx="2584500" cy="6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" name="Google Shape;129;p14"/>
          <p:cNvCxnSpPr>
            <a:stCxn id="127" idx="1"/>
            <a:endCxn id="122" idx="6"/>
          </p:cNvCxnSpPr>
          <p:nvPr/>
        </p:nvCxnSpPr>
        <p:spPr>
          <a:xfrm flipH="1">
            <a:off x="7548100" y="3503250"/>
            <a:ext cx="2584500" cy="152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" name="Google Shape;130;p14"/>
          <p:cNvCxnSpPr>
            <a:stCxn id="127" idx="1"/>
            <a:endCxn id="131" idx="6"/>
          </p:cNvCxnSpPr>
          <p:nvPr/>
        </p:nvCxnSpPr>
        <p:spPr>
          <a:xfrm rot="10800000">
            <a:off x="7524700" y="3131850"/>
            <a:ext cx="2607900" cy="37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32" name="Google Shape;13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157" y="1829100"/>
            <a:ext cx="431820" cy="992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38263" y="2423984"/>
            <a:ext cx="431820" cy="99283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4"/>
          <p:cNvSpPr txBox="1"/>
          <p:nvPr/>
        </p:nvSpPr>
        <p:spPr>
          <a:xfrm>
            <a:off x="251407" y="4810882"/>
            <a:ext cx="15516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Manager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157" y="3786116"/>
            <a:ext cx="431820" cy="99283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/>
        </p:nvSpPr>
        <p:spPr>
          <a:xfrm>
            <a:off x="10278384" y="5140500"/>
            <a:ext cx="15516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Owner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84581" y="4224334"/>
            <a:ext cx="431820" cy="9928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4"/>
          <p:cNvCxnSpPr>
            <a:stCxn id="127" idx="1"/>
            <a:endCxn id="120" idx="6"/>
          </p:cNvCxnSpPr>
          <p:nvPr/>
        </p:nvCxnSpPr>
        <p:spPr>
          <a:xfrm rot="10800000">
            <a:off x="7486300" y="2149050"/>
            <a:ext cx="2646300" cy="135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9" name="Google Shape;139;p14"/>
          <p:cNvSpPr txBox="1"/>
          <p:nvPr/>
        </p:nvSpPr>
        <p:spPr>
          <a:xfrm>
            <a:off x="3056267" y="1800"/>
            <a:ext cx="6056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4620488" y="2708317"/>
            <a:ext cx="2904300" cy="847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2.2 choose menu item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1221" y="1222902"/>
            <a:ext cx="431820" cy="99283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/>
        </p:nvSpPr>
        <p:spPr>
          <a:xfrm>
            <a:off x="1803000" y="2250350"/>
            <a:ext cx="117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Accountant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4934" y="5237777"/>
            <a:ext cx="431820" cy="99283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1540100" y="6242400"/>
            <a:ext cx="521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Purchasing Officer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/>
        </p:nvSpPr>
        <p:spPr>
          <a:xfrm>
            <a:off x="121033" y="201700"/>
            <a:ext cx="32676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Inwood Bagels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03. Payment Preferences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4766053" y="729584"/>
            <a:ext cx="2904300" cy="847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.1 Display Price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4740100" y="2423984"/>
            <a:ext cx="2904300" cy="84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.3 Pay Online/in-person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4740100" y="3271184"/>
            <a:ext cx="2904300" cy="84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.4 Payment Done</a:t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10010184" y="3946933"/>
            <a:ext cx="1716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15"/>
          <p:cNvCxnSpPr/>
          <p:nvPr/>
        </p:nvCxnSpPr>
        <p:spPr>
          <a:xfrm>
            <a:off x="1190193" y="18677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15"/>
          <p:cNvCxnSpPr/>
          <p:nvPr/>
        </p:nvCxnSpPr>
        <p:spPr>
          <a:xfrm>
            <a:off x="10278033" y="29204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15"/>
          <p:cNvSpPr txBox="1"/>
          <p:nvPr/>
        </p:nvSpPr>
        <p:spPr>
          <a:xfrm>
            <a:off x="1524041" y="4720750"/>
            <a:ext cx="15516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 Manager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10202879" y="2979319"/>
            <a:ext cx="1716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15"/>
          <p:cNvCxnSpPr>
            <a:endCxn id="158" idx="6"/>
          </p:cNvCxnSpPr>
          <p:nvPr/>
        </p:nvCxnSpPr>
        <p:spPr>
          <a:xfrm rot="10800000">
            <a:off x="7644400" y="2000384"/>
            <a:ext cx="2967600" cy="75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9" name="Google Shape;159;p15"/>
          <p:cNvCxnSpPr>
            <a:endCxn id="150" idx="6"/>
          </p:cNvCxnSpPr>
          <p:nvPr/>
        </p:nvCxnSpPr>
        <p:spPr>
          <a:xfrm flipH="1">
            <a:off x="7644400" y="2752484"/>
            <a:ext cx="2967600" cy="9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60" name="Google Shape;1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3918" y="3727925"/>
            <a:ext cx="431820" cy="992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167" y="1876885"/>
            <a:ext cx="431820" cy="99283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5"/>
          <p:cNvSpPr txBox="1"/>
          <p:nvPr/>
        </p:nvSpPr>
        <p:spPr>
          <a:xfrm>
            <a:off x="310058" y="6117925"/>
            <a:ext cx="15516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Manager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943" y="5396539"/>
            <a:ext cx="431820" cy="79014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5"/>
          <p:cNvSpPr txBox="1"/>
          <p:nvPr/>
        </p:nvSpPr>
        <p:spPr>
          <a:xfrm>
            <a:off x="10278384" y="5140500"/>
            <a:ext cx="15516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Owner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84581" y="4224334"/>
            <a:ext cx="431820" cy="99283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5"/>
          <p:cNvSpPr txBox="1"/>
          <p:nvPr/>
        </p:nvSpPr>
        <p:spPr>
          <a:xfrm>
            <a:off x="3163900" y="32163"/>
            <a:ext cx="6056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4740100" y="1576784"/>
            <a:ext cx="2904300" cy="84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.2 Select Payment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15"/>
          <p:cNvCxnSpPr>
            <a:stCxn id="165" idx="1"/>
            <a:endCxn id="149" idx="6"/>
          </p:cNvCxnSpPr>
          <p:nvPr/>
        </p:nvCxnSpPr>
        <p:spPr>
          <a:xfrm rot="10800000">
            <a:off x="7670281" y="1153150"/>
            <a:ext cx="3114300" cy="356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68" name="Google Shape;16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3196" y="1153177"/>
            <a:ext cx="431820" cy="992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509" y="2290252"/>
            <a:ext cx="431820" cy="99283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5"/>
          <p:cNvSpPr txBox="1"/>
          <p:nvPr/>
        </p:nvSpPr>
        <p:spPr>
          <a:xfrm>
            <a:off x="1502663" y="2146913"/>
            <a:ext cx="10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Accountant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190225" y="3341913"/>
            <a:ext cx="11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Day Manager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15"/>
          <p:cNvCxnSpPr>
            <a:stCxn id="171" idx="3"/>
          </p:cNvCxnSpPr>
          <p:nvPr/>
        </p:nvCxnSpPr>
        <p:spPr>
          <a:xfrm flipH="1" rot="10800000">
            <a:off x="1368325" y="1205013"/>
            <a:ext cx="3289200" cy="23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3" name="Google Shape;173;p15"/>
          <p:cNvCxnSpPr>
            <a:stCxn id="170" idx="3"/>
            <a:endCxn id="151" idx="2"/>
          </p:cNvCxnSpPr>
          <p:nvPr/>
        </p:nvCxnSpPr>
        <p:spPr>
          <a:xfrm>
            <a:off x="2535563" y="2347013"/>
            <a:ext cx="2204400" cy="134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/>
        </p:nvSpPr>
        <p:spPr>
          <a:xfrm>
            <a:off x="121033" y="201700"/>
            <a:ext cx="32676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Inwood Bagels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04. Order Management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4632475" y="1444100"/>
            <a:ext cx="2904300" cy="84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 Order Received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4643800" y="2545800"/>
            <a:ext cx="2904300" cy="84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 Prepare Order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4765625" y="3836375"/>
            <a:ext cx="2904300" cy="84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 Order Completed</a:t>
            </a:r>
            <a:endParaRPr/>
          </a:p>
        </p:txBody>
      </p:sp>
      <p:sp>
        <p:nvSpPr>
          <p:cNvPr id="182" name="Google Shape;182;p16"/>
          <p:cNvSpPr txBox="1"/>
          <p:nvPr/>
        </p:nvSpPr>
        <p:spPr>
          <a:xfrm>
            <a:off x="10010184" y="3946933"/>
            <a:ext cx="1716800" cy="3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p16"/>
          <p:cNvCxnSpPr/>
          <p:nvPr/>
        </p:nvCxnSpPr>
        <p:spPr>
          <a:xfrm>
            <a:off x="1190193" y="18677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16"/>
          <p:cNvCxnSpPr/>
          <p:nvPr/>
        </p:nvCxnSpPr>
        <p:spPr>
          <a:xfrm>
            <a:off x="10278033" y="29204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p16"/>
          <p:cNvSpPr txBox="1"/>
          <p:nvPr/>
        </p:nvSpPr>
        <p:spPr>
          <a:xfrm>
            <a:off x="225392" y="4536247"/>
            <a:ext cx="1551600" cy="4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Manager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10132600" y="3335400"/>
            <a:ext cx="1716800" cy="3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16"/>
          <p:cNvCxnSpPr>
            <a:stCxn id="188" idx="3"/>
            <a:endCxn id="179" idx="2"/>
          </p:cNvCxnSpPr>
          <p:nvPr/>
        </p:nvCxnSpPr>
        <p:spPr>
          <a:xfrm flipH="1" rot="10800000">
            <a:off x="1750313" y="1867800"/>
            <a:ext cx="2882100" cy="11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16"/>
          <p:cNvCxnSpPr>
            <a:stCxn id="190" idx="1"/>
            <a:endCxn id="180" idx="6"/>
          </p:cNvCxnSpPr>
          <p:nvPr/>
        </p:nvCxnSpPr>
        <p:spPr>
          <a:xfrm rot="10800000">
            <a:off x="7548181" y="2969350"/>
            <a:ext cx="3236400" cy="175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" name="Google Shape;191;p16"/>
          <p:cNvCxnSpPr>
            <a:stCxn id="190" idx="1"/>
            <a:endCxn id="181" idx="6"/>
          </p:cNvCxnSpPr>
          <p:nvPr/>
        </p:nvCxnSpPr>
        <p:spPr>
          <a:xfrm rot="10800000">
            <a:off x="7669981" y="4259950"/>
            <a:ext cx="3114600" cy="46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92" name="Google Shape;1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880" y="3463305"/>
            <a:ext cx="431820" cy="992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38263" y="2423984"/>
            <a:ext cx="431820" cy="99283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6"/>
          <p:cNvSpPr txBox="1"/>
          <p:nvPr/>
        </p:nvSpPr>
        <p:spPr>
          <a:xfrm>
            <a:off x="238267" y="6115467"/>
            <a:ext cx="1551600" cy="4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Purchasing Officer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463" y="5199301"/>
            <a:ext cx="431820" cy="99283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6"/>
          <p:cNvSpPr txBox="1"/>
          <p:nvPr/>
        </p:nvSpPr>
        <p:spPr>
          <a:xfrm>
            <a:off x="10278384" y="5140500"/>
            <a:ext cx="1551600" cy="4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Owner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84581" y="4224334"/>
            <a:ext cx="431820" cy="9928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16"/>
          <p:cNvCxnSpPr>
            <a:stCxn id="188" idx="3"/>
            <a:endCxn id="180" idx="2"/>
          </p:cNvCxnSpPr>
          <p:nvPr/>
        </p:nvCxnSpPr>
        <p:spPr>
          <a:xfrm>
            <a:off x="1750313" y="2969400"/>
            <a:ext cx="289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" name="Google Shape;198;p16"/>
          <p:cNvCxnSpPr>
            <a:stCxn id="188" idx="3"/>
            <a:endCxn id="181" idx="2"/>
          </p:cNvCxnSpPr>
          <p:nvPr/>
        </p:nvCxnSpPr>
        <p:spPr>
          <a:xfrm>
            <a:off x="1750313" y="2969400"/>
            <a:ext cx="3015300" cy="129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9" name="Google Shape;199;p16"/>
          <p:cNvCxnSpPr>
            <a:stCxn id="190" idx="1"/>
            <a:endCxn id="179" idx="6"/>
          </p:cNvCxnSpPr>
          <p:nvPr/>
        </p:nvCxnSpPr>
        <p:spPr>
          <a:xfrm rot="10800000">
            <a:off x="7536781" y="1867750"/>
            <a:ext cx="3247800" cy="285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0" name="Google Shape;200;p16"/>
          <p:cNvSpPr txBox="1"/>
          <p:nvPr/>
        </p:nvSpPr>
        <p:spPr>
          <a:xfrm>
            <a:off x="3056267" y="1800"/>
            <a:ext cx="6056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1221" y="1222902"/>
            <a:ext cx="431820" cy="992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396" y="1867702"/>
            <a:ext cx="431820" cy="99283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6"/>
          <p:cNvSpPr txBox="1"/>
          <p:nvPr/>
        </p:nvSpPr>
        <p:spPr>
          <a:xfrm>
            <a:off x="1842438" y="2056313"/>
            <a:ext cx="104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Accountant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400313" y="2769300"/>
            <a:ext cx="13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Day Manager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/>
        </p:nvSpPr>
        <p:spPr>
          <a:xfrm>
            <a:off x="121033" y="201700"/>
            <a:ext cx="32676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Inwood Bagels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05. Delivery Management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4632475" y="1444100"/>
            <a:ext cx="2904300" cy="84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.1 Notify Order Status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4643800" y="2545800"/>
            <a:ext cx="2904300" cy="84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.2 Notify of Delivery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4765625" y="3836375"/>
            <a:ext cx="2904300" cy="84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.3 Retrieve / Receive Order</a:t>
            </a:r>
            <a:endParaRPr/>
          </a:p>
        </p:txBody>
      </p:sp>
      <p:sp>
        <p:nvSpPr>
          <p:cNvPr id="212" name="Google Shape;212;p17"/>
          <p:cNvSpPr txBox="1"/>
          <p:nvPr/>
        </p:nvSpPr>
        <p:spPr>
          <a:xfrm>
            <a:off x="10010184" y="3946933"/>
            <a:ext cx="1716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17"/>
          <p:cNvCxnSpPr/>
          <p:nvPr/>
        </p:nvCxnSpPr>
        <p:spPr>
          <a:xfrm>
            <a:off x="1190193" y="18677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17"/>
          <p:cNvCxnSpPr/>
          <p:nvPr/>
        </p:nvCxnSpPr>
        <p:spPr>
          <a:xfrm>
            <a:off x="10278033" y="29204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17"/>
          <p:cNvSpPr txBox="1"/>
          <p:nvPr/>
        </p:nvSpPr>
        <p:spPr>
          <a:xfrm>
            <a:off x="225392" y="4536247"/>
            <a:ext cx="15516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Manager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>
            <a:off x="10132600" y="3335400"/>
            <a:ext cx="1716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Google Shape;217;p17"/>
          <p:cNvCxnSpPr>
            <a:stCxn id="218" idx="3"/>
            <a:endCxn id="209" idx="2"/>
          </p:cNvCxnSpPr>
          <p:nvPr/>
        </p:nvCxnSpPr>
        <p:spPr>
          <a:xfrm flipH="1" rot="10800000">
            <a:off x="1750313" y="1867800"/>
            <a:ext cx="2882100" cy="11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" name="Google Shape;219;p17"/>
          <p:cNvCxnSpPr>
            <a:stCxn id="220" idx="1"/>
            <a:endCxn id="211" idx="6"/>
          </p:cNvCxnSpPr>
          <p:nvPr/>
        </p:nvCxnSpPr>
        <p:spPr>
          <a:xfrm flipH="1">
            <a:off x="7669963" y="2920400"/>
            <a:ext cx="3168300" cy="133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21" name="Google Shape;2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880" y="3463305"/>
            <a:ext cx="431820" cy="992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38263" y="2423984"/>
            <a:ext cx="431820" cy="99283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7"/>
          <p:cNvSpPr txBox="1"/>
          <p:nvPr/>
        </p:nvSpPr>
        <p:spPr>
          <a:xfrm>
            <a:off x="238267" y="6115467"/>
            <a:ext cx="15516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Purchasing Officer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463" y="5199301"/>
            <a:ext cx="431820" cy="99283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7"/>
          <p:cNvSpPr txBox="1"/>
          <p:nvPr/>
        </p:nvSpPr>
        <p:spPr>
          <a:xfrm>
            <a:off x="10278384" y="5140500"/>
            <a:ext cx="15516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Owner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84581" y="4224334"/>
            <a:ext cx="431820" cy="99283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7"/>
          <p:cNvSpPr txBox="1"/>
          <p:nvPr/>
        </p:nvSpPr>
        <p:spPr>
          <a:xfrm>
            <a:off x="3056267" y="1800"/>
            <a:ext cx="6056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1221" y="1222902"/>
            <a:ext cx="431820" cy="992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396" y="1867702"/>
            <a:ext cx="431820" cy="99283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7"/>
          <p:cNvSpPr txBox="1"/>
          <p:nvPr/>
        </p:nvSpPr>
        <p:spPr>
          <a:xfrm>
            <a:off x="1842438" y="2056313"/>
            <a:ext cx="104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Accountant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7"/>
          <p:cNvSpPr txBox="1"/>
          <p:nvPr/>
        </p:nvSpPr>
        <p:spPr>
          <a:xfrm>
            <a:off x="400313" y="2769300"/>
            <a:ext cx="13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Day Manager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17"/>
          <p:cNvCxnSpPr>
            <a:stCxn id="215" idx="3"/>
            <a:endCxn id="209" idx="2"/>
          </p:cNvCxnSpPr>
          <p:nvPr/>
        </p:nvCxnSpPr>
        <p:spPr>
          <a:xfrm flipH="1" rot="10800000">
            <a:off x="1776992" y="1867597"/>
            <a:ext cx="2855400" cy="288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1" name="Google Shape;231;p17"/>
          <p:cNvCxnSpPr>
            <a:stCxn id="220" idx="1"/>
          </p:cNvCxnSpPr>
          <p:nvPr/>
        </p:nvCxnSpPr>
        <p:spPr>
          <a:xfrm rot="10800000">
            <a:off x="7559563" y="2920400"/>
            <a:ext cx="327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