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790E-68C9-0D4C-BC15-6BBE87BD4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3D13B-356B-2E42-B88B-9B943E848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3D6C-D577-3746-9AF5-14D6B61D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7F5E-FFFF-874B-8473-1ECEF9D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8F9AB-1FCE-A146-8037-9837DB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45B5-DCA4-A143-91FC-81089381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6F536-5BEC-C04E-AB64-ADBA57E0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0672-83FA-CF49-B59D-B6655167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3B5F-2FDC-5E4E-A47A-49779FC4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19EB5-F89F-CD4A-B49F-5D69E1F4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08AEB-D6AF-D348-BF98-BC8275DE4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1ECAE-D026-E848-BE06-3D8BA0618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E7CE-DC5D-7145-B918-FBC51FCE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042D-68B3-E747-ADFA-7E173560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F168-6A25-0041-9BC4-1B532D72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6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2E7B-C902-D048-9195-7FDB4197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38CF-EEE8-2246-A4CA-2C7A9DB3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45CB-CA75-ED4D-BF84-73BD48A3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0D6D-AF90-A544-B4BE-17ADB6A8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DCC3-CDDE-0C46-8DD8-DD3AF244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3922-AEFE-5740-AEC0-F6827695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CAC0-511D-2F4F-9BB5-5FCD0DF0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FBFDF-47CE-FE4A-B5C0-887D1CFE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831BE-B15E-C049-B6E9-495E269B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693E-895B-3348-B2C6-8F972AD5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C9B3-691E-4348-990C-3AD6B224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92EB-AE63-C844-9F19-B6F182057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D75F-FA9D-2D41-BD1D-9B5AA7307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D0F57-83B7-294F-8679-1254CBD7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35EC-83FC-C04C-88E0-5945B0BD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5BC8-6403-3740-BC67-C0DF7B40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0AB1-0691-4347-AD6E-F84021C9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4D89-9C67-1B4E-AD7E-DC660F0C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EBE5-EBD0-E04E-BF55-9126A045E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BF394-165A-314B-9B83-9730C5F8E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44094-9DBF-8940-9163-9BC895ACB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1020F-BC73-CF42-B610-C5E1E216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E3630-D6C0-7440-AFDC-62797736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E11C1-5829-644A-A779-745326BC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4386-1175-414A-9906-358D9C2F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CA1C-7466-6D45-9249-A5102E22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2695A-1431-BF4D-A909-234491E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57697-B496-FB43-90BE-7C60C778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FA1D4-6BA5-F345-9FB5-E49DEA18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EBA49-1A13-334E-90D8-F9A32099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1F9E3-7966-DF43-8838-6148CF8B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1735-9540-C246-9CC6-0FA22255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E7F9-C881-CA40-91BA-332C23A4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976DD-926F-6A42-B9AB-C121C37A5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469A3-7252-2042-ACB0-4C8E6266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98DE4-AE7B-B84D-BEAE-D7DB96D1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A1D7-7E87-A847-AAE3-95CFA46B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AB1-DC24-1541-B7B6-7977DA72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E7B5A-64D7-C348-8285-E3CD5972D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2285-75E5-D345-9B80-6ED343CF6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E35B0-BA97-6A45-ABB6-01296727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C104-B891-5D41-8664-8B33110A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9CF24-3FBE-7A41-8A3A-ABCC86AD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9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7067E-2B4F-8543-BFF8-6717924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3D97-9073-4940-B23E-9422A29E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D041-7023-0D4D-B1B4-0DA189ED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6AB8-33A9-D447-9839-7B4D5F6406E4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E8C3-B3A7-5E44-A334-006C95121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6CC9-17F8-B34A-9E22-D364B0B1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BB37-692D-FA4D-9232-E85617D78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569C51-64B2-C545-B3E5-5790E2231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59068"/>
              </p:ext>
            </p:extLst>
          </p:nvPr>
        </p:nvGraphicFramePr>
        <p:xfrm>
          <a:off x="-38298" y="642273"/>
          <a:ext cx="12192000" cy="616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10158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0245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3466448"/>
                    </a:ext>
                  </a:extLst>
                </a:gridCol>
              </a:tblGrid>
              <a:tr h="807662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659263"/>
                  </a:ext>
                </a:extLst>
              </a:tr>
              <a:tr h="53618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221026"/>
                  </a:ext>
                </a:extLst>
              </a:tr>
            </a:tbl>
          </a:graphicData>
        </a:graphic>
      </p:graphicFrame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60AB8AE9-5EAA-094F-9985-358F29F4027D}"/>
              </a:ext>
            </a:extLst>
          </p:cNvPr>
          <p:cNvSpPr txBox="1"/>
          <p:nvPr/>
        </p:nvSpPr>
        <p:spPr>
          <a:xfrm>
            <a:off x="4492067" y="90482"/>
            <a:ext cx="32078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Inwood Bagels Activity Diagram</a:t>
            </a:r>
            <a:endParaRPr dirty="0"/>
          </a:p>
        </p:txBody>
      </p:sp>
      <p:sp>
        <p:nvSpPr>
          <p:cNvPr id="6" name="Google Shape;86;p1">
            <a:extLst>
              <a:ext uri="{FF2B5EF4-FFF2-40B4-BE49-F238E27FC236}">
                <a16:creationId xmlns:a16="http://schemas.microsoft.com/office/drawing/2014/main" id="{C2B10F4F-E4DA-BB4A-96FA-2948C2B4D9EF}"/>
              </a:ext>
            </a:extLst>
          </p:cNvPr>
          <p:cNvSpPr/>
          <p:nvPr/>
        </p:nvSpPr>
        <p:spPr>
          <a:xfrm>
            <a:off x="83523" y="1672326"/>
            <a:ext cx="204866" cy="215356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D53655-C5F3-2942-8C6D-1CC6341D83D2}"/>
              </a:ext>
            </a:extLst>
          </p:cNvPr>
          <p:cNvCxnSpPr>
            <a:cxnSpLocks/>
          </p:cNvCxnSpPr>
          <p:nvPr/>
        </p:nvCxnSpPr>
        <p:spPr>
          <a:xfrm>
            <a:off x="312850" y="1799645"/>
            <a:ext cx="319977" cy="18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7;p1">
            <a:extLst>
              <a:ext uri="{FF2B5EF4-FFF2-40B4-BE49-F238E27FC236}">
                <a16:creationId xmlns:a16="http://schemas.microsoft.com/office/drawing/2014/main" id="{8DFB7210-55FF-6A44-ADB8-C03B3B45A8FF}"/>
              </a:ext>
            </a:extLst>
          </p:cNvPr>
          <p:cNvSpPr/>
          <p:nvPr/>
        </p:nvSpPr>
        <p:spPr>
          <a:xfrm>
            <a:off x="937558" y="3554685"/>
            <a:ext cx="782680" cy="4994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 sz="1300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B3812ED-6021-4A41-9A65-ABA6C9AC9F1D}"/>
              </a:ext>
            </a:extLst>
          </p:cNvPr>
          <p:cNvSpPr/>
          <p:nvPr/>
        </p:nvSpPr>
        <p:spPr>
          <a:xfrm>
            <a:off x="601380" y="1521175"/>
            <a:ext cx="1261619" cy="8739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User Exist?</a:t>
            </a:r>
          </a:p>
        </p:txBody>
      </p:sp>
      <p:sp>
        <p:nvSpPr>
          <p:cNvPr id="10" name="Google Shape;87;p1">
            <a:extLst>
              <a:ext uri="{FF2B5EF4-FFF2-40B4-BE49-F238E27FC236}">
                <a16:creationId xmlns:a16="http://schemas.microsoft.com/office/drawing/2014/main" id="{C6B442D1-3643-1D44-898E-6634E3A40E31}"/>
              </a:ext>
            </a:extLst>
          </p:cNvPr>
          <p:cNvSpPr/>
          <p:nvPr/>
        </p:nvSpPr>
        <p:spPr>
          <a:xfrm>
            <a:off x="2363185" y="1780004"/>
            <a:ext cx="892141" cy="4994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sz="1300" dirty="0"/>
          </a:p>
        </p:txBody>
      </p:sp>
      <p:sp>
        <p:nvSpPr>
          <p:cNvPr id="11" name="Google Shape;87;p1">
            <a:extLst>
              <a:ext uri="{FF2B5EF4-FFF2-40B4-BE49-F238E27FC236}">
                <a16:creationId xmlns:a16="http://schemas.microsoft.com/office/drawing/2014/main" id="{8732EA21-5828-984E-AD1D-C4E42217727A}"/>
              </a:ext>
            </a:extLst>
          </p:cNvPr>
          <p:cNvSpPr/>
          <p:nvPr/>
        </p:nvSpPr>
        <p:spPr>
          <a:xfrm>
            <a:off x="1408355" y="4636402"/>
            <a:ext cx="892141" cy="4994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View Menu</a:t>
            </a:r>
            <a:endParaRPr sz="130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57EBE3E-D062-5543-A338-AEDCD1405140}"/>
              </a:ext>
            </a:extLst>
          </p:cNvPr>
          <p:cNvSpPr/>
          <p:nvPr/>
        </p:nvSpPr>
        <p:spPr>
          <a:xfrm>
            <a:off x="2091758" y="2591221"/>
            <a:ext cx="1434993" cy="8739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Suggest Sign up</a:t>
            </a:r>
          </a:p>
        </p:txBody>
      </p:sp>
      <p:sp>
        <p:nvSpPr>
          <p:cNvPr id="13" name="Google Shape;87;p1">
            <a:extLst>
              <a:ext uri="{FF2B5EF4-FFF2-40B4-BE49-F238E27FC236}">
                <a16:creationId xmlns:a16="http://schemas.microsoft.com/office/drawing/2014/main" id="{7F50FEB4-685B-2642-B270-1AE3B4AA39A4}"/>
              </a:ext>
            </a:extLst>
          </p:cNvPr>
          <p:cNvSpPr/>
          <p:nvPr/>
        </p:nvSpPr>
        <p:spPr>
          <a:xfrm>
            <a:off x="1862999" y="5290558"/>
            <a:ext cx="892141" cy="4994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Order Food</a:t>
            </a:r>
            <a:endParaRPr sz="1300" dirty="0"/>
          </a:p>
        </p:txBody>
      </p:sp>
      <p:sp>
        <p:nvSpPr>
          <p:cNvPr id="14" name="Google Shape;87;p1">
            <a:extLst>
              <a:ext uri="{FF2B5EF4-FFF2-40B4-BE49-F238E27FC236}">
                <a16:creationId xmlns:a16="http://schemas.microsoft.com/office/drawing/2014/main" id="{0E1746C6-11D0-E74B-865E-CA0F9BE82AB9}"/>
              </a:ext>
            </a:extLst>
          </p:cNvPr>
          <p:cNvSpPr/>
          <p:nvPr/>
        </p:nvSpPr>
        <p:spPr>
          <a:xfrm>
            <a:off x="2987672" y="5257582"/>
            <a:ext cx="892141" cy="4994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Order Payment</a:t>
            </a:r>
            <a:endParaRPr sz="1300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B95212FE-E27E-BC4B-8D93-013B1FE4E752}"/>
              </a:ext>
            </a:extLst>
          </p:cNvPr>
          <p:cNvSpPr/>
          <p:nvPr/>
        </p:nvSpPr>
        <p:spPr>
          <a:xfrm>
            <a:off x="-38298" y="2751277"/>
            <a:ext cx="1434993" cy="8739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Authenticate?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03693D-31C6-4C48-A24D-997BC0BC9E85}"/>
              </a:ext>
            </a:extLst>
          </p:cNvPr>
          <p:cNvCxnSpPr>
            <a:cxnSpLocks/>
          </p:cNvCxnSpPr>
          <p:nvPr/>
        </p:nvCxnSpPr>
        <p:spPr>
          <a:xfrm>
            <a:off x="1420279" y="3184925"/>
            <a:ext cx="102144" cy="37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8C6615-FB16-F647-894A-04A2F34E7F78}"/>
              </a:ext>
            </a:extLst>
          </p:cNvPr>
          <p:cNvSpPr txBox="1"/>
          <p:nvPr/>
        </p:nvSpPr>
        <p:spPr>
          <a:xfrm rot="20829423">
            <a:off x="1064581" y="3286460"/>
            <a:ext cx="49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3" name="Google Shape;87;p1">
            <a:extLst>
              <a:ext uri="{FF2B5EF4-FFF2-40B4-BE49-F238E27FC236}">
                <a16:creationId xmlns:a16="http://schemas.microsoft.com/office/drawing/2014/main" id="{7AE8214B-DD31-F84B-A4A7-B908108250BB}"/>
              </a:ext>
            </a:extLst>
          </p:cNvPr>
          <p:cNvSpPr/>
          <p:nvPr/>
        </p:nvSpPr>
        <p:spPr>
          <a:xfrm>
            <a:off x="170346" y="4457951"/>
            <a:ext cx="892141" cy="4994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 User</a:t>
            </a:r>
            <a:endParaRPr sz="13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7A6D0A-6112-3D4F-B80F-830C82692A90}"/>
              </a:ext>
            </a:extLst>
          </p:cNvPr>
          <p:cNvCxnSpPr>
            <a:cxnSpLocks/>
          </p:cNvCxnSpPr>
          <p:nvPr/>
        </p:nvCxnSpPr>
        <p:spPr>
          <a:xfrm flipV="1">
            <a:off x="1867868" y="1973459"/>
            <a:ext cx="509572" cy="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55A3C4-5E3E-AE43-B8DB-5F491EDB1EB8}"/>
              </a:ext>
            </a:extLst>
          </p:cNvPr>
          <p:cNvCxnSpPr>
            <a:cxnSpLocks/>
          </p:cNvCxnSpPr>
          <p:nvPr/>
        </p:nvCxnSpPr>
        <p:spPr>
          <a:xfrm flipH="1">
            <a:off x="2816907" y="2321449"/>
            <a:ext cx="1" cy="28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87;p1">
            <a:extLst>
              <a:ext uri="{FF2B5EF4-FFF2-40B4-BE49-F238E27FC236}">
                <a16:creationId xmlns:a16="http://schemas.microsoft.com/office/drawing/2014/main" id="{ABCDCDD1-4242-CE42-A621-903E1970A102}"/>
              </a:ext>
            </a:extLst>
          </p:cNvPr>
          <p:cNvSpPr/>
          <p:nvPr/>
        </p:nvSpPr>
        <p:spPr>
          <a:xfrm>
            <a:off x="2946490" y="3632425"/>
            <a:ext cx="892141" cy="4994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 sz="13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0C5660-4102-F248-A5F3-4F5A70E7CE58}"/>
              </a:ext>
            </a:extLst>
          </p:cNvPr>
          <p:cNvSpPr txBox="1"/>
          <p:nvPr/>
        </p:nvSpPr>
        <p:spPr>
          <a:xfrm>
            <a:off x="696354" y="2447348"/>
            <a:ext cx="636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53EB65-AA12-F74C-86B4-DB4AC6A067DF}"/>
              </a:ext>
            </a:extLst>
          </p:cNvPr>
          <p:cNvSpPr txBox="1"/>
          <p:nvPr/>
        </p:nvSpPr>
        <p:spPr>
          <a:xfrm>
            <a:off x="1997591" y="1626116"/>
            <a:ext cx="48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59D7B32-01B1-4F43-BAF9-BE5B668507BB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952619" y="4430367"/>
            <a:ext cx="832015" cy="79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6D2C465-EFDA-BC4E-A5A8-C32E0EC1C270}"/>
              </a:ext>
            </a:extLst>
          </p:cNvPr>
          <p:cNvCxnSpPr>
            <a:cxnSpLocks/>
            <a:stCxn id="12" idx="1"/>
            <a:endCxn id="11" idx="0"/>
          </p:cNvCxnSpPr>
          <p:nvPr/>
        </p:nvCxnSpPr>
        <p:spPr>
          <a:xfrm rot="10800000" flipV="1">
            <a:off x="1854426" y="3028214"/>
            <a:ext cx="237332" cy="1608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D5FE415-4A9D-4848-AE04-1B0E61755899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2405919" y="4006725"/>
            <a:ext cx="861539" cy="1111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5B1BBFBC-6F83-F449-A6D1-0088F346F1AA}"/>
              </a:ext>
            </a:extLst>
          </p:cNvPr>
          <p:cNvCxnSpPr>
            <a:cxnSpLocks/>
            <a:stCxn id="12" idx="2"/>
            <a:endCxn id="41" idx="0"/>
          </p:cNvCxnSpPr>
          <p:nvPr/>
        </p:nvCxnSpPr>
        <p:spPr>
          <a:xfrm rot="16200000" flipH="1">
            <a:off x="3017300" y="3257163"/>
            <a:ext cx="167217" cy="583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75BC03D-D5DA-0F43-8248-263A7AFB8174}"/>
              </a:ext>
            </a:extLst>
          </p:cNvPr>
          <p:cNvSpPr txBox="1"/>
          <p:nvPr/>
        </p:nvSpPr>
        <p:spPr>
          <a:xfrm rot="436682">
            <a:off x="3400307" y="3241953"/>
            <a:ext cx="6364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F9D113-0B3C-7D4F-A5B6-8CD7B6251071}"/>
              </a:ext>
            </a:extLst>
          </p:cNvPr>
          <p:cNvSpPr txBox="1"/>
          <p:nvPr/>
        </p:nvSpPr>
        <p:spPr>
          <a:xfrm>
            <a:off x="1920707" y="4104576"/>
            <a:ext cx="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AE17E9AA-BEDF-9F4C-8DEB-977DCFAEBD8C}"/>
              </a:ext>
            </a:extLst>
          </p:cNvPr>
          <p:cNvCxnSpPr>
            <a:endCxn id="19" idx="0"/>
          </p:cNvCxnSpPr>
          <p:nvPr/>
        </p:nvCxnSpPr>
        <p:spPr>
          <a:xfrm rot="10800000" flipV="1">
            <a:off x="679199" y="2410087"/>
            <a:ext cx="552990" cy="34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4127901-E108-E94D-BA96-14B5D2DEEBF7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246620" y="4002222"/>
            <a:ext cx="825526" cy="85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iamond 89">
            <a:extLst>
              <a:ext uri="{FF2B5EF4-FFF2-40B4-BE49-F238E27FC236}">
                <a16:creationId xmlns:a16="http://schemas.microsoft.com/office/drawing/2014/main" id="{502B7F76-5F09-2C4B-9FA4-098497440794}"/>
              </a:ext>
            </a:extLst>
          </p:cNvPr>
          <p:cNvSpPr/>
          <p:nvPr/>
        </p:nvSpPr>
        <p:spPr>
          <a:xfrm>
            <a:off x="1398744" y="6120128"/>
            <a:ext cx="1541396" cy="7529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Approved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CE5FCB35-41BC-AE4F-A129-85E5081919BB}"/>
              </a:ext>
            </a:extLst>
          </p:cNvPr>
          <p:cNvCxnSpPr>
            <a:cxnSpLocks/>
            <a:stCxn id="90" idx="1"/>
            <a:endCxn id="33" idx="2"/>
          </p:cNvCxnSpPr>
          <p:nvPr/>
        </p:nvCxnSpPr>
        <p:spPr>
          <a:xfrm rot="10800000">
            <a:off x="616418" y="4957355"/>
            <a:ext cx="782327" cy="1539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9EBCE15C-BCB8-DD4F-8D78-1EA19B4E28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449" y="4781293"/>
            <a:ext cx="12700" cy="1237062"/>
          </a:xfrm>
          <a:prstGeom prst="bentConnector4">
            <a:avLst>
              <a:gd name="adj1" fmla="val -1800000"/>
              <a:gd name="adj2" fmla="val 60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Google Shape;99;p1">
            <a:extLst>
              <a:ext uri="{FF2B5EF4-FFF2-40B4-BE49-F238E27FC236}">
                <a16:creationId xmlns:a16="http://schemas.microsoft.com/office/drawing/2014/main" id="{E7930976-F374-344F-93BE-AD74E76B31E9}"/>
              </a:ext>
            </a:extLst>
          </p:cNvPr>
          <p:cNvSpPr/>
          <p:nvPr/>
        </p:nvSpPr>
        <p:spPr>
          <a:xfrm>
            <a:off x="132049" y="6043583"/>
            <a:ext cx="200801" cy="18731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9D883BE-126F-354F-A098-E8F54264D3DB}"/>
              </a:ext>
            </a:extLst>
          </p:cNvPr>
          <p:cNvSpPr/>
          <p:nvPr/>
        </p:nvSpPr>
        <p:spPr>
          <a:xfrm>
            <a:off x="65167" y="5993126"/>
            <a:ext cx="334566" cy="285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70D72A-EF2F-5447-A2C8-0F8172693F3C}"/>
              </a:ext>
            </a:extLst>
          </p:cNvPr>
          <p:cNvSpPr txBox="1"/>
          <p:nvPr/>
        </p:nvSpPr>
        <p:spPr>
          <a:xfrm>
            <a:off x="151167" y="3794355"/>
            <a:ext cx="48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2C301E-69E8-A948-8569-C993E252F203}"/>
              </a:ext>
            </a:extLst>
          </p:cNvPr>
          <p:cNvCxnSpPr>
            <a:endCxn id="14" idx="1"/>
          </p:cNvCxnSpPr>
          <p:nvPr/>
        </p:nvCxnSpPr>
        <p:spPr>
          <a:xfrm flipV="1">
            <a:off x="2755140" y="5507284"/>
            <a:ext cx="232532" cy="3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5B6556F-1482-6446-90CA-703D16383CFE}"/>
              </a:ext>
            </a:extLst>
          </p:cNvPr>
          <p:cNvSpPr txBox="1"/>
          <p:nvPr/>
        </p:nvSpPr>
        <p:spPr>
          <a:xfrm>
            <a:off x="696354" y="5867338"/>
            <a:ext cx="61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77D4B2CB-EFD0-7E4C-98B8-CBD8AF97CA48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67122" y="5338033"/>
            <a:ext cx="398104" cy="6350"/>
          </a:xfrm>
          <a:prstGeom prst="bentConnector4">
            <a:avLst>
              <a:gd name="adj1" fmla="val 18639"/>
              <a:gd name="adj2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3C882975-ECCB-AA45-8C85-9576054B59F2}"/>
              </a:ext>
            </a:extLst>
          </p:cNvPr>
          <p:cNvCxnSpPr>
            <a:cxnSpLocks/>
            <a:stCxn id="14" idx="2"/>
            <a:endCxn id="90" idx="0"/>
          </p:cNvCxnSpPr>
          <p:nvPr/>
        </p:nvCxnSpPr>
        <p:spPr>
          <a:xfrm rot="5400000">
            <a:off x="2620022" y="5306407"/>
            <a:ext cx="363142" cy="1264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Google Shape;87;p1">
            <a:extLst>
              <a:ext uri="{FF2B5EF4-FFF2-40B4-BE49-F238E27FC236}">
                <a16:creationId xmlns:a16="http://schemas.microsoft.com/office/drawing/2014/main" id="{56DE7E9E-818A-5849-942C-91D6E78839C0}"/>
              </a:ext>
            </a:extLst>
          </p:cNvPr>
          <p:cNvSpPr/>
          <p:nvPr/>
        </p:nvSpPr>
        <p:spPr>
          <a:xfrm>
            <a:off x="9302268" y="1723757"/>
            <a:ext cx="892141" cy="4994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Review Order</a:t>
            </a:r>
            <a:endParaRPr sz="1300" dirty="0"/>
          </a:p>
        </p:txBody>
      </p:sp>
      <p:sp>
        <p:nvSpPr>
          <p:cNvPr id="122" name="Google Shape;87;p1">
            <a:extLst>
              <a:ext uri="{FF2B5EF4-FFF2-40B4-BE49-F238E27FC236}">
                <a16:creationId xmlns:a16="http://schemas.microsoft.com/office/drawing/2014/main" id="{CAD2D75F-1E25-CC4D-B649-A14D4533B526}"/>
              </a:ext>
            </a:extLst>
          </p:cNvPr>
          <p:cNvSpPr/>
          <p:nvPr/>
        </p:nvSpPr>
        <p:spPr>
          <a:xfrm>
            <a:off x="10863102" y="3979884"/>
            <a:ext cx="892141" cy="4994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Inform Customer</a:t>
            </a:r>
            <a:endParaRPr sz="1300" dirty="0"/>
          </a:p>
        </p:txBody>
      </p:sp>
      <p:sp>
        <p:nvSpPr>
          <p:cNvPr id="123" name="Google Shape;87;p1">
            <a:extLst>
              <a:ext uri="{FF2B5EF4-FFF2-40B4-BE49-F238E27FC236}">
                <a16:creationId xmlns:a16="http://schemas.microsoft.com/office/drawing/2014/main" id="{8CE74764-323C-3141-831C-ADF7E21D4106}"/>
              </a:ext>
            </a:extLst>
          </p:cNvPr>
          <p:cNvSpPr/>
          <p:nvPr/>
        </p:nvSpPr>
        <p:spPr>
          <a:xfrm>
            <a:off x="8799439" y="4067479"/>
            <a:ext cx="892141" cy="4994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 order</a:t>
            </a:r>
            <a:endParaRPr sz="1300" dirty="0"/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F522E2E8-92F3-344F-A228-FFD6FC2C4F92}"/>
              </a:ext>
            </a:extLst>
          </p:cNvPr>
          <p:cNvSpPr/>
          <p:nvPr/>
        </p:nvSpPr>
        <p:spPr>
          <a:xfrm>
            <a:off x="9245510" y="2616878"/>
            <a:ext cx="1434993" cy="8739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Accept Order?</a:t>
            </a:r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7C9CA23A-5BD9-CA49-B54C-79D6A8921322}"/>
              </a:ext>
            </a:extLst>
          </p:cNvPr>
          <p:cNvCxnSpPr>
            <a:endCxn id="121" idx="1"/>
          </p:cNvCxnSpPr>
          <p:nvPr/>
        </p:nvCxnSpPr>
        <p:spPr>
          <a:xfrm flipV="1">
            <a:off x="2946490" y="1973459"/>
            <a:ext cx="6355778" cy="4523126"/>
          </a:xfrm>
          <a:prstGeom prst="bentConnector3">
            <a:avLst>
              <a:gd name="adj1" fmla="val 23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35AB39C-17A4-8843-B14C-46C64692EFB6}"/>
              </a:ext>
            </a:extLst>
          </p:cNvPr>
          <p:cNvCxnSpPr>
            <a:endCxn id="124" idx="0"/>
          </p:cNvCxnSpPr>
          <p:nvPr/>
        </p:nvCxnSpPr>
        <p:spPr>
          <a:xfrm rot="16200000" flipH="1">
            <a:off x="9705335" y="2359205"/>
            <a:ext cx="393717" cy="121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F0FFA6F3-6942-F14A-910C-4952EA182076}"/>
              </a:ext>
            </a:extLst>
          </p:cNvPr>
          <p:cNvCxnSpPr>
            <a:cxnSpLocks/>
            <a:endCxn id="123" idx="0"/>
          </p:cNvCxnSpPr>
          <p:nvPr/>
        </p:nvCxnSpPr>
        <p:spPr>
          <a:xfrm rot="16200000" flipH="1">
            <a:off x="8738705" y="3560674"/>
            <a:ext cx="101360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47441BE5-2CDA-0341-A906-EBF079A4511D}"/>
              </a:ext>
            </a:extLst>
          </p:cNvPr>
          <p:cNvCxnSpPr>
            <a:endCxn id="122" idx="0"/>
          </p:cNvCxnSpPr>
          <p:nvPr/>
        </p:nvCxnSpPr>
        <p:spPr>
          <a:xfrm rot="16200000" flipH="1">
            <a:off x="10531832" y="3202542"/>
            <a:ext cx="926013" cy="628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4C7C89A-A0C4-2D4B-9F00-014DE119020C}"/>
              </a:ext>
            </a:extLst>
          </p:cNvPr>
          <p:cNvSpPr txBox="1"/>
          <p:nvPr/>
        </p:nvSpPr>
        <p:spPr>
          <a:xfrm rot="16578472">
            <a:off x="8759369" y="3371825"/>
            <a:ext cx="6364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9BB6A4A-3D3C-4846-8E27-832D2FDF5C16}"/>
              </a:ext>
            </a:extLst>
          </p:cNvPr>
          <p:cNvSpPr txBox="1"/>
          <p:nvPr/>
        </p:nvSpPr>
        <p:spPr>
          <a:xfrm>
            <a:off x="10902717" y="3183088"/>
            <a:ext cx="50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37" name="Google Shape;99;p1">
            <a:extLst>
              <a:ext uri="{FF2B5EF4-FFF2-40B4-BE49-F238E27FC236}">
                <a16:creationId xmlns:a16="http://schemas.microsoft.com/office/drawing/2014/main" id="{E1FF4B4F-6DC5-9F49-B101-E444DDCFAD7D}"/>
              </a:ext>
            </a:extLst>
          </p:cNvPr>
          <p:cNvSpPr/>
          <p:nvPr/>
        </p:nvSpPr>
        <p:spPr>
          <a:xfrm>
            <a:off x="5915368" y="5435145"/>
            <a:ext cx="200801" cy="18731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E1A2E7D-6C95-904E-B7D9-591CFFD441F5}"/>
              </a:ext>
            </a:extLst>
          </p:cNvPr>
          <p:cNvSpPr/>
          <p:nvPr/>
        </p:nvSpPr>
        <p:spPr>
          <a:xfrm>
            <a:off x="5848485" y="5380795"/>
            <a:ext cx="334566" cy="2859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E9CF8510-5F8D-8A4E-9C27-8A0FC9A3E9A6}"/>
              </a:ext>
            </a:extLst>
          </p:cNvPr>
          <p:cNvCxnSpPr>
            <a:stCxn id="122" idx="2"/>
            <a:endCxn id="138" idx="6"/>
          </p:cNvCxnSpPr>
          <p:nvPr/>
        </p:nvCxnSpPr>
        <p:spPr>
          <a:xfrm rot="5400000">
            <a:off x="8223870" y="2438469"/>
            <a:ext cx="1044484" cy="5126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iamond 150">
            <a:extLst>
              <a:ext uri="{FF2B5EF4-FFF2-40B4-BE49-F238E27FC236}">
                <a16:creationId xmlns:a16="http://schemas.microsoft.com/office/drawing/2014/main" id="{E0756E21-A5B1-EC4C-9C0D-644B459DEB9F}"/>
              </a:ext>
            </a:extLst>
          </p:cNvPr>
          <p:cNvSpPr/>
          <p:nvPr/>
        </p:nvSpPr>
        <p:spPr>
          <a:xfrm>
            <a:off x="5107076" y="2642070"/>
            <a:ext cx="1434993" cy="8739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Deliver order?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05742F9-6A0B-8545-9FFC-B28B0617D71F}"/>
              </a:ext>
            </a:extLst>
          </p:cNvPr>
          <p:cNvCxnSpPr/>
          <p:nvPr/>
        </p:nvCxnSpPr>
        <p:spPr>
          <a:xfrm rot="10800000">
            <a:off x="6542069" y="3079063"/>
            <a:ext cx="2257370" cy="1238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2367A55B-123F-8940-8F93-6A40B603FFA4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5835650" y="3541002"/>
            <a:ext cx="841865" cy="622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Google Shape;87;p1">
            <a:extLst>
              <a:ext uri="{FF2B5EF4-FFF2-40B4-BE49-F238E27FC236}">
                <a16:creationId xmlns:a16="http://schemas.microsoft.com/office/drawing/2014/main" id="{AF46A5AD-A5C3-6F4C-BE91-32361BB97C91}"/>
              </a:ext>
            </a:extLst>
          </p:cNvPr>
          <p:cNvSpPr/>
          <p:nvPr/>
        </p:nvSpPr>
        <p:spPr>
          <a:xfrm>
            <a:off x="4620510" y="3849626"/>
            <a:ext cx="892141" cy="4994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Pickup order</a:t>
            </a:r>
            <a:endParaRPr sz="1300" dirty="0"/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563678B-E629-C94D-9433-E9DC104C0F4C}"/>
              </a:ext>
            </a:extLst>
          </p:cNvPr>
          <p:cNvCxnSpPr>
            <a:stCxn id="151" idx="1"/>
            <a:endCxn id="156" idx="0"/>
          </p:cNvCxnSpPr>
          <p:nvPr/>
        </p:nvCxnSpPr>
        <p:spPr>
          <a:xfrm rot="10800000" flipV="1">
            <a:off x="5066582" y="3079064"/>
            <a:ext cx="40495" cy="770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612A15AA-000F-F14F-BD30-D615B6AA0036}"/>
              </a:ext>
            </a:extLst>
          </p:cNvPr>
          <p:cNvCxnSpPr>
            <a:endCxn id="138" idx="2"/>
          </p:cNvCxnSpPr>
          <p:nvPr/>
        </p:nvCxnSpPr>
        <p:spPr>
          <a:xfrm rot="16200000" flipH="1">
            <a:off x="4890409" y="4565696"/>
            <a:ext cx="1174742" cy="741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68C3594-5665-134D-A31E-3DF2969EE4A8}"/>
              </a:ext>
            </a:extLst>
          </p:cNvPr>
          <p:cNvSpPr txBox="1"/>
          <p:nvPr/>
        </p:nvSpPr>
        <p:spPr>
          <a:xfrm>
            <a:off x="6025276" y="3591914"/>
            <a:ext cx="6364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517303-A43B-0749-8156-8CB41694A2B5}"/>
              </a:ext>
            </a:extLst>
          </p:cNvPr>
          <p:cNvSpPr txBox="1"/>
          <p:nvPr/>
        </p:nvSpPr>
        <p:spPr>
          <a:xfrm rot="16363328">
            <a:off x="4575180" y="3213412"/>
            <a:ext cx="6364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164" name="Google Shape;87;p1">
            <a:extLst>
              <a:ext uri="{FF2B5EF4-FFF2-40B4-BE49-F238E27FC236}">
                <a16:creationId xmlns:a16="http://schemas.microsoft.com/office/drawing/2014/main" id="{4E5CE4BF-BB7C-C14E-BD24-870FA7207B9A}"/>
              </a:ext>
            </a:extLst>
          </p:cNvPr>
          <p:cNvSpPr/>
          <p:nvPr/>
        </p:nvSpPr>
        <p:spPr>
          <a:xfrm>
            <a:off x="6127866" y="4163901"/>
            <a:ext cx="1099298" cy="6404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Delivery service pickup order</a:t>
            </a:r>
            <a:endParaRPr sz="1300" dirty="0"/>
          </a:p>
        </p:txBody>
      </p: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E2FA6514-A0DC-E041-80FA-6E10E9B4EF6D}"/>
              </a:ext>
            </a:extLst>
          </p:cNvPr>
          <p:cNvCxnSpPr>
            <a:endCxn id="138" idx="7"/>
          </p:cNvCxnSpPr>
          <p:nvPr/>
        </p:nvCxnSpPr>
        <p:spPr>
          <a:xfrm rot="5400000">
            <a:off x="6088732" y="4849640"/>
            <a:ext cx="618355" cy="527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BFD330AB-A616-534F-8327-55269325680E}"/>
              </a:ext>
            </a:extLst>
          </p:cNvPr>
          <p:cNvSpPr txBox="1"/>
          <p:nvPr/>
        </p:nvSpPr>
        <p:spPr>
          <a:xfrm rot="21310466">
            <a:off x="2961706" y="6192301"/>
            <a:ext cx="6364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8625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64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Gaelle Gilles</dc:creator>
  <cp:lastModifiedBy>Gaelle Gilles</cp:lastModifiedBy>
  <cp:revision>1</cp:revision>
  <dcterms:created xsi:type="dcterms:W3CDTF">2021-12-18T18:27:30Z</dcterms:created>
  <dcterms:modified xsi:type="dcterms:W3CDTF">2021-12-18T19:28:44Z</dcterms:modified>
</cp:coreProperties>
</file>