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7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1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658AA-8E2D-4FDA-86FB-29B36DBD1A0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66D4BB-F8E7-407B-80C7-E96E418A20B5}">
      <dgm:prSet/>
      <dgm:spPr/>
      <dgm:t>
        <a:bodyPr/>
        <a:lstStyle/>
        <a:p>
          <a:r>
            <a:rPr lang="en-US" dirty="0"/>
            <a:t>Gaëlle Gilles – Project Manager/Lead Developer</a:t>
          </a:r>
        </a:p>
      </dgm:t>
    </dgm:pt>
    <dgm:pt modelId="{7760A554-7F28-492A-B025-5EC02CA6F805}" type="parTrans" cxnId="{98377E0F-7FD3-466B-9353-89A8B3F3895F}">
      <dgm:prSet/>
      <dgm:spPr/>
      <dgm:t>
        <a:bodyPr/>
        <a:lstStyle/>
        <a:p>
          <a:endParaRPr lang="en-US"/>
        </a:p>
      </dgm:t>
    </dgm:pt>
    <dgm:pt modelId="{E1375DB5-3FA6-41AD-BC78-EE74CDBF0AA8}" type="sibTrans" cxnId="{98377E0F-7FD3-466B-9353-89A8B3F3895F}">
      <dgm:prSet/>
      <dgm:spPr/>
      <dgm:t>
        <a:bodyPr/>
        <a:lstStyle/>
        <a:p>
          <a:endParaRPr lang="en-US"/>
        </a:p>
      </dgm:t>
    </dgm:pt>
    <dgm:pt modelId="{8E2D4045-6B16-43EC-83FD-5E6233690F11}">
      <dgm:prSet/>
      <dgm:spPr/>
      <dgm:t>
        <a:bodyPr/>
        <a:lstStyle/>
        <a:p>
          <a:r>
            <a:rPr lang="en-US"/>
            <a:t>Noah Poticiello – Database Analyst</a:t>
          </a:r>
        </a:p>
      </dgm:t>
    </dgm:pt>
    <dgm:pt modelId="{644265A1-7E4E-4E04-9E21-B17B5EEDA1DF}" type="parTrans" cxnId="{024A8160-BE46-447D-90DF-3508EFEE2290}">
      <dgm:prSet/>
      <dgm:spPr/>
      <dgm:t>
        <a:bodyPr/>
        <a:lstStyle/>
        <a:p>
          <a:endParaRPr lang="en-US"/>
        </a:p>
      </dgm:t>
    </dgm:pt>
    <dgm:pt modelId="{4176DEE6-5EF8-4B6E-9BF3-4E4405A294CB}" type="sibTrans" cxnId="{024A8160-BE46-447D-90DF-3508EFEE2290}">
      <dgm:prSet/>
      <dgm:spPr/>
      <dgm:t>
        <a:bodyPr/>
        <a:lstStyle/>
        <a:p>
          <a:endParaRPr lang="en-US"/>
        </a:p>
      </dgm:t>
    </dgm:pt>
    <dgm:pt modelId="{DB0A254E-3615-4435-823A-1CB72AA5D778}">
      <dgm:prSet/>
      <dgm:spPr/>
      <dgm:t>
        <a:bodyPr/>
        <a:lstStyle/>
        <a:p>
          <a:r>
            <a:rPr lang="en-US"/>
            <a:t>Hemaswi Gorrela – Developer</a:t>
          </a:r>
        </a:p>
      </dgm:t>
    </dgm:pt>
    <dgm:pt modelId="{B6E280E9-9143-413F-966B-B6BC8DCF77EB}" type="parTrans" cxnId="{9AE2B26D-CC8A-448D-8F7F-78306F357580}">
      <dgm:prSet/>
      <dgm:spPr/>
      <dgm:t>
        <a:bodyPr/>
        <a:lstStyle/>
        <a:p>
          <a:endParaRPr lang="en-US"/>
        </a:p>
      </dgm:t>
    </dgm:pt>
    <dgm:pt modelId="{79172C71-BED4-4F68-8033-C1A15BC81BF8}" type="sibTrans" cxnId="{9AE2B26D-CC8A-448D-8F7F-78306F357580}">
      <dgm:prSet/>
      <dgm:spPr/>
      <dgm:t>
        <a:bodyPr/>
        <a:lstStyle/>
        <a:p>
          <a:endParaRPr lang="en-US"/>
        </a:p>
      </dgm:t>
    </dgm:pt>
    <dgm:pt modelId="{478CFE32-A19B-419C-ADB0-721A0EA48E4E}">
      <dgm:prSet/>
      <dgm:spPr/>
      <dgm:t>
        <a:bodyPr/>
        <a:lstStyle/>
        <a:p>
          <a:r>
            <a:rPr lang="en-US"/>
            <a:t>Charles Adams Product Owner</a:t>
          </a:r>
        </a:p>
      </dgm:t>
    </dgm:pt>
    <dgm:pt modelId="{82C9A958-CE6B-4CB8-B37E-93C69DB95624}" type="parTrans" cxnId="{293B237F-7EEF-48C9-8024-3FBBE70D88E4}">
      <dgm:prSet/>
      <dgm:spPr/>
      <dgm:t>
        <a:bodyPr/>
        <a:lstStyle/>
        <a:p>
          <a:endParaRPr lang="en-US"/>
        </a:p>
      </dgm:t>
    </dgm:pt>
    <dgm:pt modelId="{D77AAAC4-1C49-42A3-8A0F-BC86E78D09C4}" type="sibTrans" cxnId="{293B237F-7EEF-48C9-8024-3FBBE70D88E4}">
      <dgm:prSet/>
      <dgm:spPr/>
      <dgm:t>
        <a:bodyPr/>
        <a:lstStyle/>
        <a:p>
          <a:endParaRPr lang="en-US"/>
        </a:p>
      </dgm:t>
    </dgm:pt>
    <dgm:pt modelId="{48358E34-9D25-40A4-A3A7-71289361B4D7}">
      <dgm:prSet/>
      <dgm:spPr/>
      <dgm:t>
        <a:bodyPr/>
        <a:lstStyle/>
        <a:p>
          <a:r>
            <a:rPr lang="en-US"/>
            <a:t>Brindavani Pathuri – Tester </a:t>
          </a:r>
        </a:p>
      </dgm:t>
    </dgm:pt>
    <dgm:pt modelId="{142F7866-12EA-4B64-93C0-2D507EA71C00}" type="parTrans" cxnId="{F6EB2DCF-AA67-40B3-8B92-BE3065A9D0C9}">
      <dgm:prSet/>
      <dgm:spPr/>
      <dgm:t>
        <a:bodyPr/>
        <a:lstStyle/>
        <a:p>
          <a:endParaRPr lang="en-US"/>
        </a:p>
      </dgm:t>
    </dgm:pt>
    <dgm:pt modelId="{2B74B068-AEFE-4240-BBCE-A87755984374}" type="sibTrans" cxnId="{F6EB2DCF-AA67-40B3-8B92-BE3065A9D0C9}">
      <dgm:prSet/>
      <dgm:spPr/>
      <dgm:t>
        <a:bodyPr/>
        <a:lstStyle/>
        <a:p>
          <a:endParaRPr lang="en-US"/>
        </a:p>
      </dgm:t>
    </dgm:pt>
    <dgm:pt modelId="{C77E5782-E3E8-4153-BD60-1BE73D72B507}">
      <dgm:prSet/>
      <dgm:spPr/>
      <dgm:t>
        <a:bodyPr/>
        <a:lstStyle/>
        <a:p>
          <a:r>
            <a:rPr lang="en-US"/>
            <a:t>Nandu Devarasetty – Lead Business Analyst </a:t>
          </a:r>
        </a:p>
      </dgm:t>
    </dgm:pt>
    <dgm:pt modelId="{821E118D-1D3E-49CC-A316-C04D043A78C5}" type="parTrans" cxnId="{2FADBCDE-DC56-40E2-80D8-D9D6D2992B98}">
      <dgm:prSet/>
      <dgm:spPr/>
      <dgm:t>
        <a:bodyPr/>
        <a:lstStyle/>
        <a:p>
          <a:endParaRPr lang="en-US"/>
        </a:p>
      </dgm:t>
    </dgm:pt>
    <dgm:pt modelId="{AC593713-1853-442E-8FB6-8169CFC01F46}" type="sibTrans" cxnId="{2FADBCDE-DC56-40E2-80D8-D9D6D2992B98}">
      <dgm:prSet/>
      <dgm:spPr/>
      <dgm:t>
        <a:bodyPr/>
        <a:lstStyle/>
        <a:p>
          <a:endParaRPr lang="en-US"/>
        </a:p>
      </dgm:t>
    </dgm:pt>
    <dgm:pt modelId="{61573E56-C41C-4A9B-A3BB-075EC3855A4D}">
      <dgm:prSet/>
      <dgm:spPr/>
      <dgm:t>
        <a:bodyPr/>
        <a:lstStyle/>
        <a:p>
          <a:r>
            <a:rPr lang="en-US"/>
            <a:t>Abhilash Gubbala – QA Analyst</a:t>
          </a:r>
        </a:p>
      </dgm:t>
    </dgm:pt>
    <dgm:pt modelId="{F6AF3CAF-27EB-4A65-9FA7-0855383E6A3F}" type="parTrans" cxnId="{EDB83D3E-3F8A-4C69-BDF8-7ED880E81ED1}">
      <dgm:prSet/>
      <dgm:spPr/>
      <dgm:t>
        <a:bodyPr/>
        <a:lstStyle/>
        <a:p>
          <a:endParaRPr lang="en-US"/>
        </a:p>
      </dgm:t>
    </dgm:pt>
    <dgm:pt modelId="{FFAC3895-28DE-4CC5-A710-2416DDE7A120}" type="sibTrans" cxnId="{EDB83D3E-3F8A-4C69-BDF8-7ED880E81ED1}">
      <dgm:prSet/>
      <dgm:spPr/>
      <dgm:t>
        <a:bodyPr/>
        <a:lstStyle/>
        <a:p>
          <a:endParaRPr lang="en-US"/>
        </a:p>
      </dgm:t>
    </dgm:pt>
    <dgm:pt modelId="{61C05B61-25E6-9F47-915C-0FEDF78B9DDA}" type="pres">
      <dgm:prSet presAssocID="{736658AA-8E2D-4FDA-86FB-29B36DBD1A0E}" presName="Name0" presStyleCnt="0">
        <dgm:presLayoutVars>
          <dgm:dir/>
          <dgm:animLvl val="lvl"/>
          <dgm:resizeHandles val="exact"/>
        </dgm:presLayoutVars>
      </dgm:prSet>
      <dgm:spPr/>
    </dgm:pt>
    <dgm:pt modelId="{31E8EB62-E698-3747-B2CC-C71DA16B63F9}" type="pres">
      <dgm:prSet presAssocID="{FD66D4BB-F8E7-407B-80C7-E96E418A20B5}" presName="linNode" presStyleCnt="0"/>
      <dgm:spPr/>
    </dgm:pt>
    <dgm:pt modelId="{C4CC4D95-F9A7-BB4D-9FD5-E2432452D933}" type="pres">
      <dgm:prSet presAssocID="{FD66D4BB-F8E7-407B-80C7-E96E418A20B5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ECF0FD6E-00F6-E84A-8481-A20AF974E5F9}" type="pres">
      <dgm:prSet presAssocID="{E1375DB5-3FA6-41AD-BC78-EE74CDBF0AA8}" presName="sp" presStyleCnt="0"/>
      <dgm:spPr/>
    </dgm:pt>
    <dgm:pt modelId="{C5B8A6BA-DD61-A546-82AA-3291BE8B8517}" type="pres">
      <dgm:prSet presAssocID="{8E2D4045-6B16-43EC-83FD-5E6233690F11}" presName="linNode" presStyleCnt="0"/>
      <dgm:spPr/>
    </dgm:pt>
    <dgm:pt modelId="{959D8A78-0222-F345-AF91-F85258900CED}" type="pres">
      <dgm:prSet presAssocID="{8E2D4045-6B16-43EC-83FD-5E6233690F11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0A552D47-E2A1-8B47-B4EB-5E2FCCD5BA17}" type="pres">
      <dgm:prSet presAssocID="{4176DEE6-5EF8-4B6E-9BF3-4E4405A294CB}" presName="sp" presStyleCnt="0"/>
      <dgm:spPr/>
    </dgm:pt>
    <dgm:pt modelId="{52795F10-F11A-F04F-B89B-A6274519B211}" type="pres">
      <dgm:prSet presAssocID="{DB0A254E-3615-4435-823A-1CB72AA5D778}" presName="linNode" presStyleCnt="0"/>
      <dgm:spPr/>
    </dgm:pt>
    <dgm:pt modelId="{2E2DD792-4F40-C348-9A05-BDF96C1D47A0}" type="pres">
      <dgm:prSet presAssocID="{DB0A254E-3615-4435-823A-1CB72AA5D778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D1927493-8D65-E245-BFDD-98B8AA013F39}" type="pres">
      <dgm:prSet presAssocID="{79172C71-BED4-4F68-8033-C1A15BC81BF8}" presName="sp" presStyleCnt="0"/>
      <dgm:spPr/>
    </dgm:pt>
    <dgm:pt modelId="{C0D546A8-71EA-2D4E-B1E3-43EFD2A530E4}" type="pres">
      <dgm:prSet presAssocID="{478CFE32-A19B-419C-ADB0-721A0EA48E4E}" presName="linNode" presStyleCnt="0"/>
      <dgm:spPr/>
    </dgm:pt>
    <dgm:pt modelId="{CCD3247B-883E-B549-AA38-11E6016656C8}" type="pres">
      <dgm:prSet presAssocID="{478CFE32-A19B-419C-ADB0-721A0EA48E4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A2527D03-AC35-F140-AB83-D46A39B3F64C}" type="pres">
      <dgm:prSet presAssocID="{D77AAAC4-1C49-42A3-8A0F-BC86E78D09C4}" presName="sp" presStyleCnt="0"/>
      <dgm:spPr/>
    </dgm:pt>
    <dgm:pt modelId="{E4003A2E-FA01-714D-B25C-0B7520B883D4}" type="pres">
      <dgm:prSet presAssocID="{48358E34-9D25-40A4-A3A7-71289361B4D7}" presName="linNode" presStyleCnt="0"/>
      <dgm:spPr/>
    </dgm:pt>
    <dgm:pt modelId="{5FE7CAA7-3C21-9148-ADF4-F8C5F6A975EF}" type="pres">
      <dgm:prSet presAssocID="{48358E34-9D25-40A4-A3A7-71289361B4D7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6EA1D39C-EEC1-2746-AA8F-97BE85052561}" type="pres">
      <dgm:prSet presAssocID="{2B74B068-AEFE-4240-BBCE-A87755984374}" presName="sp" presStyleCnt="0"/>
      <dgm:spPr/>
    </dgm:pt>
    <dgm:pt modelId="{4B88206F-6AB6-4A4E-88A9-986BA825AC0A}" type="pres">
      <dgm:prSet presAssocID="{C77E5782-E3E8-4153-BD60-1BE73D72B507}" presName="linNode" presStyleCnt="0"/>
      <dgm:spPr/>
    </dgm:pt>
    <dgm:pt modelId="{500E66AE-5EC4-7148-8A6A-0EEB4E918ABF}" type="pres">
      <dgm:prSet presAssocID="{C77E5782-E3E8-4153-BD60-1BE73D72B507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7F2D9DF9-540D-274C-A20B-0C37C1E16E75}" type="pres">
      <dgm:prSet presAssocID="{AC593713-1853-442E-8FB6-8169CFC01F46}" presName="sp" presStyleCnt="0"/>
      <dgm:spPr/>
    </dgm:pt>
    <dgm:pt modelId="{3D349309-3816-8D42-B01C-03DF3BB82DEE}" type="pres">
      <dgm:prSet presAssocID="{61573E56-C41C-4A9B-A3BB-075EC3855A4D}" presName="linNode" presStyleCnt="0"/>
      <dgm:spPr/>
    </dgm:pt>
    <dgm:pt modelId="{2BDB26FF-FA90-7144-9546-69374183191E}" type="pres">
      <dgm:prSet presAssocID="{61573E56-C41C-4A9B-A3BB-075EC3855A4D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6CBEEF04-292C-A546-B395-A99E0000DF3B}" type="presOf" srcId="{FD66D4BB-F8E7-407B-80C7-E96E418A20B5}" destId="{C4CC4D95-F9A7-BB4D-9FD5-E2432452D933}" srcOrd="0" destOrd="0" presId="urn:microsoft.com/office/officeart/2005/8/layout/vList5"/>
    <dgm:cxn modelId="{98377E0F-7FD3-466B-9353-89A8B3F3895F}" srcId="{736658AA-8E2D-4FDA-86FB-29B36DBD1A0E}" destId="{FD66D4BB-F8E7-407B-80C7-E96E418A20B5}" srcOrd="0" destOrd="0" parTransId="{7760A554-7F28-492A-B025-5EC02CA6F805}" sibTransId="{E1375DB5-3FA6-41AD-BC78-EE74CDBF0AA8}"/>
    <dgm:cxn modelId="{9AC3D118-1582-B840-949C-FD7CC3953F15}" type="presOf" srcId="{DB0A254E-3615-4435-823A-1CB72AA5D778}" destId="{2E2DD792-4F40-C348-9A05-BDF96C1D47A0}" srcOrd="0" destOrd="0" presId="urn:microsoft.com/office/officeart/2005/8/layout/vList5"/>
    <dgm:cxn modelId="{F232F21C-A23E-7146-9058-F8589B39191A}" type="presOf" srcId="{61573E56-C41C-4A9B-A3BB-075EC3855A4D}" destId="{2BDB26FF-FA90-7144-9546-69374183191E}" srcOrd="0" destOrd="0" presId="urn:microsoft.com/office/officeart/2005/8/layout/vList5"/>
    <dgm:cxn modelId="{53FCEC24-7FE5-404C-9231-363C55C4E02D}" type="presOf" srcId="{478CFE32-A19B-419C-ADB0-721A0EA48E4E}" destId="{CCD3247B-883E-B549-AA38-11E6016656C8}" srcOrd="0" destOrd="0" presId="urn:microsoft.com/office/officeart/2005/8/layout/vList5"/>
    <dgm:cxn modelId="{EDB83D3E-3F8A-4C69-BDF8-7ED880E81ED1}" srcId="{736658AA-8E2D-4FDA-86FB-29B36DBD1A0E}" destId="{61573E56-C41C-4A9B-A3BB-075EC3855A4D}" srcOrd="6" destOrd="0" parTransId="{F6AF3CAF-27EB-4A65-9FA7-0855383E6A3F}" sibTransId="{FFAC3895-28DE-4CC5-A710-2416DDE7A120}"/>
    <dgm:cxn modelId="{024A8160-BE46-447D-90DF-3508EFEE2290}" srcId="{736658AA-8E2D-4FDA-86FB-29B36DBD1A0E}" destId="{8E2D4045-6B16-43EC-83FD-5E6233690F11}" srcOrd="1" destOrd="0" parTransId="{644265A1-7E4E-4E04-9E21-B17B5EEDA1DF}" sibTransId="{4176DEE6-5EF8-4B6E-9BF3-4E4405A294CB}"/>
    <dgm:cxn modelId="{1ACF976D-EB1B-104C-9B77-D9786DD5B344}" type="presOf" srcId="{8E2D4045-6B16-43EC-83FD-5E6233690F11}" destId="{959D8A78-0222-F345-AF91-F85258900CED}" srcOrd="0" destOrd="0" presId="urn:microsoft.com/office/officeart/2005/8/layout/vList5"/>
    <dgm:cxn modelId="{9AE2B26D-CC8A-448D-8F7F-78306F357580}" srcId="{736658AA-8E2D-4FDA-86FB-29B36DBD1A0E}" destId="{DB0A254E-3615-4435-823A-1CB72AA5D778}" srcOrd="2" destOrd="0" parTransId="{B6E280E9-9143-413F-966B-B6BC8DCF77EB}" sibTransId="{79172C71-BED4-4F68-8033-C1A15BC81BF8}"/>
    <dgm:cxn modelId="{DE76F97C-7D20-234C-928D-7234251F4D94}" type="presOf" srcId="{C77E5782-E3E8-4153-BD60-1BE73D72B507}" destId="{500E66AE-5EC4-7148-8A6A-0EEB4E918ABF}" srcOrd="0" destOrd="0" presId="urn:microsoft.com/office/officeart/2005/8/layout/vList5"/>
    <dgm:cxn modelId="{293B237F-7EEF-48C9-8024-3FBBE70D88E4}" srcId="{736658AA-8E2D-4FDA-86FB-29B36DBD1A0E}" destId="{478CFE32-A19B-419C-ADB0-721A0EA48E4E}" srcOrd="3" destOrd="0" parTransId="{82C9A958-CE6B-4CB8-B37E-93C69DB95624}" sibTransId="{D77AAAC4-1C49-42A3-8A0F-BC86E78D09C4}"/>
    <dgm:cxn modelId="{9B4C6788-9522-C34E-9D0F-364FED6C1001}" type="presOf" srcId="{736658AA-8E2D-4FDA-86FB-29B36DBD1A0E}" destId="{61C05B61-25E6-9F47-915C-0FEDF78B9DDA}" srcOrd="0" destOrd="0" presId="urn:microsoft.com/office/officeart/2005/8/layout/vList5"/>
    <dgm:cxn modelId="{4C431BA9-3956-E24D-8D26-06E2B8FFD4A7}" type="presOf" srcId="{48358E34-9D25-40A4-A3A7-71289361B4D7}" destId="{5FE7CAA7-3C21-9148-ADF4-F8C5F6A975EF}" srcOrd="0" destOrd="0" presId="urn:microsoft.com/office/officeart/2005/8/layout/vList5"/>
    <dgm:cxn modelId="{F6EB2DCF-AA67-40B3-8B92-BE3065A9D0C9}" srcId="{736658AA-8E2D-4FDA-86FB-29B36DBD1A0E}" destId="{48358E34-9D25-40A4-A3A7-71289361B4D7}" srcOrd="4" destOrd="0" parTransId="{142F7866-12EA-4B64-93C0-2D507EA71C00}" sibTransId="{2B74B068-AEFE-4240-BBCE-A87755984374}"/>
    <dgm:cxn modelId="{2FADBCDE-DC56-40E2-80D8-D9D6D2992B98}" srcId="{736658AA-8E2D-4FDA-86FB-29B36DBD1A0E}" destId="{C77E5782-E3E8-4153-BD60-1BE73D72B507}" srcOrd="5" destOrd="0" parTransId="{821E118D-1D3E-49CC-A316-C04D043A78C5}" sibTransId="{AC593713-1853-442E-8FB6-8169CFC01F46}"/>
    <dgm:cxn modelId="{CF56C50C-9228-7142-A60E-A72DAD5EB578}" type="presParOf" srcId="{61C05B61-25E6-9F47-915C-0FEDF78B9DDA}" destId="{31E8EB62-E698-3747-B2CC-C71DA16B63F9}" srcOrd="0" destOrd="0" presId="urn:microsoft.com/office/officeart/2005/8/layout/vList5"/>
    <dgm:cxn modelId="{FF57F4E4-C441-0747-946B-D6337B375462}" type="presParOf" srcId="{31E8EB62-E698-3747-B2CC-C71DA16B63F9}" destId="{C4CC4D95-F9A7-BB4D-9FD5-E2432452D933}" srcOrd="0" destOrd="0" presId="urn:microsoft.com/office/officeart/2005/8/layout/vList5"/>
    <dgm:cxn modelId="{72D78EC0-F29B-D144-8110-A5ACD30F1E94}" type="presParOf" srcId="{61C05B61-25E6-9F47-915C-0FEDF78B9DDA}" destId="{ECF0FD6E-00F6-E84A-8481-A20AF974E5F9}" srcOrd="1" destOrd="0" presId="urn:microsoft.com/office/officeart/2005/8/layout/vList5"/>
    <dgm:cxn modelId="{29F95DA0-5407-6F4B-BD24-4B49DF72F13A}" type="presParOf" srcId="{61C05B61-25E6-9F47-915C-0FEDF78B9DDA}" destId="{C5B8A6BA-DD61-A546-82AA-3291BE8B8517}" srcOrd="2" destOrd="0" presId="urn:microsoft.com/office/officeart/2005/8/layout/vList5"/>
    <dgm:cxn modelId="{42291D91-93C6-C544-A67E-973C7B06563C}" type="presParOf" srcId="{C5B8A6BA-DD61-A546-82AA-3291BE8B8517}" destId="{959D8A78-0222-F345-AF91-F85258900CED}" srcOrd="0" destOrd="0" presId="urn:microsoft.com/office/officeart/2005/8/layout/vList5"/>
    <dgm:cxn modelId="{91E70861-A626-4844-8996-80F4B1D7C324}" type="presParOf" srcId="{61C05B61-25E6-9F47-915C-0FEDF78B9DDA}" destId="{0A552D47-E2A1-8B47-B4EB-5E2FCCD5BA17}" srcOrd="3" destOrd="0" presId="urn:microsoft.com/office/officeart/2005/8/layout/vList5"/>
    <dgm:cxn modelId="{EE16D308-3897-F049-9586-23CF8D4CF912}" type="presParOf" srcId="{61C05B61-25E6-9F47-915C-0FEDF78B9DDA}" destId="{52795F10-F11A-F04F-B89B-A6274519B211}" srcOrd="4" destOrd="0" presId="urn:microsoft.com/office/officeart/2005/8/layout/vList5"/>
    <dgm:cxn modelId="{BC27FE76-129C-9245-B0DC-AC1A9E90498D}" type="presParOf" srcId="{52795F10-F11A-F04F-B89B-A6274519B211}" destId="{2E2DD792-4F40-C348-9A05-BDF96C1D47A0}" srcOrd="0" destOrd="0" presId="urn:microsoft.com/office/officeart/2005/8/layout/vList5"/>
    <dgm:cxn modelId="{D1484520-6CDB-B54D-8B29-65C4872B6316}" type="presParOf" srcId="{61C05B61-25E6-9F47-915C-0FEDF78B9DDA}" destId="{D1927493-8D65-E245-BFDD-98B8AA013F39}" srcOrd="5" destOrd="0" presId="urn:microsoft.com/office/officeart/2005/8/layout/vList5"/>
    <dgm:cxn modelId="{CD6AEFC4-AD4D-C043-8BD9-E87C55AE5611}" type="presParOf" srcId="{61C05B61-25E6-9F47-915C-0FEDF78B9DDA}" destId="{C0D546A8-71EA-2D4E-B1E3-43EFD2A530E4}" srcOrd="6" destOrd="0" presId="urn:microsoft.com/office/officeart/2005/8/layout/vList5"/>
    <dgm:cxn modelId="{822ABCD0-D3CF-6F45-8425-97E80DE650E7}" type="presParOf" srcId="{C0D546A8-71EA-2D4E-B1E3-43EFD2A530E4}" destId="{CCD3247B-883E-B549-AA38-11E6016656C8}" srcOrd="0" destOrd="0" presId="urn:microsoft.com/office/officeart/2005/8/layout/vList5"/>
    <dgm:cxn modelId="{C9ACB5CA-4310-5B43-997F-1E33E20C5448}" type="presParOf" srcId="{61C05B61-25E6-9F47-915C-0FEDF78B9DDA}" destId="{A2527D03-AC35-F140-AB83-D46A39B3F64C}" srcOrd="7" destOrd="0" presId="urn:microsoft.com/office/officeart/2005/8/layout/vList5"/>
    <dgm:cxn modelId="{A7BA1504-43A3-BD4D-8F8F-8344BB645D17}" type="presParOf" srcId="{61C05B61-25E6-9F47-915C-0FEDF78B9DDA}" destId="{E4003A2E-FA01-714D-B25C-0B7520B883D4}" srcOrd="8" destOrd="0" presId="urn:microsoft.com/office/officeart/2005/8/layout/vList5"/>
    <dgm:cxn modelId="{A431CCB4-40CA-9548-B81B-9F3EC28A675D}" type="presParOf" srcId="{E4003A2E-FA01-714D-B25C-0B7520B883D4}" destId="{5FE7CAA7-3C21-9148-ADF4-F8C5F6A975EF}" srcOrd="0" destOrd="0" presId="urn:microsoft.com/office/officeart/2005/8/layout/vList5"/>
    <dgm:cxn modelId="{40C9EFF7-B491-094F-871F-70E938DA363B}" type="presParOf" srcId="{61C05B61-25E6-9F47-915C-0FEDF78B9DDA}" destId="{6EA1D39C-EEC1-2746-AA8F-97BE85052561}" srcOrd="9" destOrd="0" presId="urn:microsoft.com/office/officeart/2005/8/layout/vList5"/>
    <dgm:cxn modelId="{DC729B92-794C-0F4A-B520-C05DBDDE3ED8}" type="presParOf" srcId="{61C05B61-25E6-9F47-915C-0FEDF78B9DDA}" destId="{4B88206F-6AB6-4A4E-88A9-986BA825AC0A}" srcOrd="10" destOrd="0" presId="urn:microsoft.com/office/officeart/2005/8/layout/vList5"/>
    <dgm:cxn modelId="{684B94E2-6968-1A4E-B5E6-982895D25136}" type="presParOf" srcId="{4B88206F-6AB6-4A4E-88A9-986BA825AC0A}" destId="{500E66AE-5EC4-7148-8A6A-0EEB4E918ABF}" srcOrd="0" destOrd="0" presId="urn:microsoft.com/office/officeart/2005/8/layout/vList5"/>
    <dgm:cxn modelId="{0BE02250-5FD8-784A-B03B-F268416A108B}" type="presParOf" srcId="{61C05B61-25E6-9F47-915C-0FEDF78B9DDA}" destId="{7F2D9DF9-540D-274C-A20B-0C37C1E16E75}" srcOrd="11" destOrd="0" presId="urn:microsoft.com/office/officeart/2005/8/layout/vList5"/>
    <dgm:cxn modelId="{B8AE9D94-C2F1-C649-8964-EF91F2E9C962}" type="presParOf" srcId="{61C05B61-25E6-9F47-915C-0FEDF78B9DDA}" destId="{3D349309-3816-8D42-B01C-03DF3BB82DEE}" srcOrd="12" destOrd="0" presId="urn:microsoft.com/office/officeart/2005/8/layout/vList5"/>
    <dgm:cxn modelId="{CA41A0BC-9D49-D742-9DE6-3B73E99ABF76}" type="presParOf" srcId="{3D349309-3816-8D42-B01C-03DF3BB82DEE}" destId="{2BDB26FF-FA90-7144-9546-6937418319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C4D95-F9A7-BB4D-9FD5-E2432452D933}">
      <dsp:nvSpPr>
        <dsp:cNvPr id="0" name=""/>
        <dsp:cNvSpPr/>
      </dsp:nvSpPr>
      <dsp:spPr>
        <a:xfrm>
          <a:off x="3496905" y="315"/>
          <a:ext cx="3934018" cy="5053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Gaëlle Gilles – Project Manager/Lead Developer</a:t>
          </a:r>
        </a:p>
      </dsp:txBody>
      <dsp:txXfrm>
        <a:off x="3521572" y="24982"/>
        <a:ext cx="3884684" cy="455977"/>
      </dsp:txXfrm>
    </dsp:sp>
    <dsp:sp modelId="{959D8A78-0222-F345-AF91-F85258900CED}">
      <dsp:nvSpPr>
        <dsp:cNvPr id="0" name=""/>
        <dsp:cNvSpPr/>
      </dsp:nvSpPr>
      <dsp:spPr>
        <a:xfrm>
          <a:off x="3496905" y="530892"/>
          <a:ext cx="3934018" cy="505311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Noah Poticiello – Database Analyst</a:t>
          </a:r>
        </a:p>
      </dsp:txBody>
      <dsp:txXfrm>
        <a:off x="3521572" y="555559"/>
        <a:ext cx="3884684" cy="455977"/>
      </dsp:txXfrm>
    </dsp:sp>
    <dsp:sp modelId="{2E2DD792-4F40-C348-9A05-BDF96C1D47A0}">
      <dsp:nvSpPr>
        <dsp:cNvPr id="0" name=""/>
        <dsp:cNvSpPr/>
      </dsp:nvSpPr>
      <dsp:spPr>
        <a:xfrm>
          <a:off x="3496905" y="1061469"/>
          <a:ext cx="3934018" cy="50531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Hemaswi Gorrela – Developer</a:t>
          </a:r>
        </a:p>
      </dsp:txBody>
      <dsp:txXfrm>
        <a:off x="3521572" y="1086136"/>
        <a:ext cx="3884684" cy="455977"/>
      </dsp:txXfrm>
    </dsp:sp>
    <dsp:sp modelId="{CCD3247B-883E-B549-AA38-11E6016656C8}">
      <dsp:nvSpPr>
        <dsp:cNvPr id="0" name=""/>
        <dsp:cNvSpPr/>
      </dsp:nvSpPr>
      <dsp:spPr>
        <a:xfrm>
          <a:off x="3496905" y="1592046"/>
          <a:ext cx="3934018" cy="50531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Charles Adams Product Owner</a:t>
          </a:r>
        </a:p>
      </dsp:txBody>
      <dsp:txXfrm>
        <a:off x="3521572" y="1616713"/>
        <a:ext cx="3884684" cy="455977"/>
      </dsp:txXfrm>
    </dsp:sp>
    <dsp:sp modelId="{5FE7CAA7-3C21-9148-ADF4-F8C5F6A975EF}">
      <dsp:nvSpPr>
        <dsp:cNvPr id="0" name=""/>
        <dsp:cNvSpPr/>
      </dsp:nvSpPr>
      <dsp:spPr>
        <a:xfrm>
          <a:off x="3496905" y="2122623"/>
          <a:ext cx="3934018" cy="50531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Brindavani Pathuri – Tester </a:t>
          </a:r>
        </a:p>
      </dsp:txBody>
      <dsp:txXfrm>
        <a:off x="3521572" y="2147290"/>
        <a:ext cx="3884684" cy="455977"/>
      </dsp:txXfrm>
    </dsp:sp>
    <dsp:sp modelId="{500E66AE-5EC4-7148-8A6A-0EEB4E918ABF}">
      <dsp:nvSpPr>
        <dsp:cNvPr id="0" name=""/>
        <dsp:cNvSpPr/>
      </dsp:nvSpPr>
      <dsp:spPr>
        <a:xfrm>
          <a:off x="3496905" y="2653201"/>
          <a:ext cx="3934018" cy="505311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Nandu Devarasetty – Lead Business Analyst </a:t>
          </a:r>
        </a:p>
      </dsp:txBody>
      <dsp:txXfrm>
        <a:off x="3521572" y="2677868"/>
        <a:ext cx="3884684" cy="455977"/>
      </dsp:txXfrm>
    </dsp:sp>
    <dsp:sp modelId="{2BDB26FF-FA90-7144-9546-69374183191E}">
      <dsp:nvSpPr>
        <dsp:cNvPr id="0" name=""/>
        <dsp:cNvSpPr/>
      </dsp:nvSpPr>
      <dsp:spPr>
        <a:xfrm>
          <a:off x="3496905" y="3183778"/>
          <a:ext cx="3934018" cy="50531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Abhilash Gubbala – QA Analyst</a:t>
          </a:r>
        </a:p>
      </dsp:txBody>
      <dsp:txXfrm>
        <a:off x="3521572" y="3208445"/>
        <a:ext cx="3884684" cy="455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A816-9EE8-C15E-1870-26074E53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BDF17-DFAF-0366-724E-4BDA36F7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454D-139A-79A5-EF41-02D1805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83052-A594-0CB2-308A-F2CA766C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FED4C-44BC-4EBE-4E8F-A3A6C0F6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5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385F-D0C4-9FC4-714C-01ECE22C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B277A-168D-3D74-773B-76197AD0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A104-E421-207A-8111-2CF4A208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C120-80E2-B13D-014B-E25877CC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180A7-69FF-5EED-BECF-EB55C874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7FB77-8341-741F-E6A9-A1AC5F05E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580CE-5418-6008-520E-1A0BDF5A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CB89-B33C-7677-8F19-69DDEFCA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9ED5C-2845-72C1-DE27-13E91F61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C042-B720-BE29-A482-C4F186DD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D4E8-6769-C6E7-ACD8-F7E9D89E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312B-8EAC-F777-BFB2-2A21080F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360B5-C7A1-3EB4-966A-4D501BD7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1794B-BFEB-7D6E-A554-9E9CFF2C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676E-1A2D-1DD7-EAD5-C1A14BCD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8296-02AD-F098-0081-9DB0BEAE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D2843-FEB8-20B5-EEAC-B74C414F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C9B0-62ED-D503-5627-E4149DCD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4764-0B73-981F-DAC7-4C2A63AA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5CFD-909C-9761-0591-AB2EA6C6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956-C335-913F-31DA-D27C63AB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4403-18E0-99E5-CB25-EB387B88E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D2BB-C865-4976-82EB-EA1493191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8749E-5747-1644-050A-CBB36545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5018-389C-B74D-F187-5C2B333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7752A-A755-8670-0884-04179B23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AB23-25A6-D9E9-8B3D-4D414E0E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C274B-C93D-4C9D-1F34-E9421D4F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14C48-5893-DD24-1C9A-98C36D54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741F6-CACB-646F-3C91-8279FFF7B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F3C25-EFEA-37E8-23E7-D3B4118A2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44A6F-A229-CE6D-D099-7F3EBA3A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E4B68-74FD-F39F-0A65-CA847FC1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A13FA-530F-C099-828B-10D4139D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3650-0537-9703-34AE-84F3C47E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1EBEB-6859-F0B0-FB28-DBB49F7E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CE74F-FC61-32FF-10FF-B1DCB800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34571-B441-09F2-FE2E-F6B5D95B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CD124-3377-6F4B-98DB-13C11550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266C-9125-483C-F771-A1AFEDA9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1411-4494-45B4-0AAE-8D766DF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2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C9A0-55B2-44C3-7C62-A05B0A86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2AC5-3C16-040B-F8F0-EB9702CC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C73E-19CB-BE47-4A6F-EA9E7F5E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A86CA-BCC3-4678-BF2A-C183EC75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5B34-9CE1-A03A-7A0D-97459D3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25FC6-4B7C-C975-AA3F-4A74D98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5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00A3-60AD-C408-55AF-BB705C8B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50C4E-5E27-95C6-EE06-01F4A2A7C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F73F3-076A-088F-3AB5-76576687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18C0B-89F3-7EB5-E34E-88FCDF3F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82F34-8D4C-1C78-7018-6A0084BB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0A81-90E0-F8A0-1DFC-E508ABC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DA889-E08E-0BD9-12EC-F43C0090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DB766-D6FC-A24E-CE36-24C3501F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F0CB9-2E6E-FCB3-BEA0-71DB30A7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A873-1CF2-AF4A-A2F0-DF536D146B9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8337-79C7-3EFF-C399-A7309FA8D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281C-A561-E294-BC1F-EDAA9EA2F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0AA8-F3A4-3F4A-97C5-BBD0022C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8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87873-8624-0E2A-5184-02D560E8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2 Inwood Bagels Class Presentation</a:t>
            </a:r>
          </a:p>
        </p:txBody>
      </p:sp>
      <p:graphicFrame>
        <p:nvGraphicFramePr>
          <p:cNvPr id="23" name="TextBox 3">
            <a:extLst>
              <a:ext uri="{FF2B5EF4-FFF2-40B4-BE49-F238E27FC236}">
                <a16:creationId xmlns:a16="http://schemas.microsoft.com/office/drawing/2014/main" id="{EE050E6B-B352-BDF3-AF99-D7FD8F634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7600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15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D82E-078A-7E30-9E6B-9CD394CD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Application Demo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Presented By Gaëlle Gilles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BB47C0C-440D-0245-7CA9-1E1714AB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19" y="390832"/>
            <a:ext cx="7230581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D82E-078A-7E30-9E6B-9CD394CD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Road Map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Presented By Gaëlle Gilles</a:t>
            </a: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4D6CCC1-C0C7-F330-2F55-536D4DCE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06" y="390832"/>
            <a:ext cx="10329406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7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D82E-078A-7E30-9E6B-9CD394CD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1600">
                <a:solidFill>
                  <a:srgbClr val="FFFFFF"/>
                </a:solidFill>
              </a:rPr>
              <a:t>Requirement Composition Table (RCT)</a:t>
            </a:r>
          </a:p>
          <a:p>
            <a:pPr algn="l"/>
            <a:r>
              <a:rPr lang="en-US" sz="1600">
                <a:solidFill>
                  <a:srgbClr val="FFFFFF"/>
                </a:solidFill>
              </a:rPr>
              <a:t>Presented by Nandu Devarasetty</a:t>
            </a:r>
          </a:p>
        </p:txBody>
      </p:sp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74B665CD-70BE-429B-3853-2B34B4A8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80" y="390832"/>
            <a:ext cx="7531859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0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D82E-078A-7E30-9E6B-9CD394CD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Actors Specification (ET Tab in RCT) 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Presented  by Nandu Devarasetty</a:t>
            </a:r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F964566-EBEF-A496-D527-BBDABBF4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427358"/>
            <a:ext cx="11327549" cy="44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4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D82E-078A-7E30-9E6B-9CD394CD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Use Case Diagrams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Presented by Charles Adams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2F880C0-A09B-3E2D-C359-1B13A072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32" y="548589"/>
            <a:ext cx="67437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D82E-078A-7E30-9E6B-9CD394CD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1400">
                <a:solidFill>
                  <a:srgbClr val="FFFFFF"/>
                </a:solidFill>
              </a:rPr>
              <a:t>01.07 Update Admin Account Use Case Specification</a:t>
            </a:r>
          </a:p>
          <a:p>
            <a:pPr algn="l"/>
            <a:r>
              <a:rPr lang="en-US" sz="1400">
                <a:solidFill>
                  <a:srgbClr val="FFFFFF"/>
                </a:solidFill>
              </a:rPr>
              <a:t>Presented by Noah Ponticiello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7E9D729-4D27-6503-E017-500177E4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18" y="181921"/>
            <a:ext cx="4267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7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D82E-078A-7E30-9E6B-9CD394CD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01.07 Update Admin Account Test Design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Presented By Abhilash </a:t>
            </a:r>
            <a:r>
              <a:rPr lang="en-US" sz="1600" dirty="0" err="1">
                <a:solidFill>
                  <a:srgbClr val="FFFFFF"/>
                </a:solidFill>
              </a:rPr>
              <a:t>Gubbala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3" descr="Graphical user interface, text, application, table, email&#10;&#10;Description automatically generated">
            <a:extLst>
              <a:ext uri="{FF2B5EF4-FFF2-40B4-BE49-F238E27FC236}">
                <a16:creationId xmlns:a16="http://schemas.microsoft.com/office/drawing/2014/main" id="{2371DB9E-5128-3EDF-2439-599095FA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767185"/>
            <a:ext cx="11327549" cy="37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9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D82E-078A-7E30-9E6B-9CD394CD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1900">
                <a:solidFill>
                  <a:srgbClr val="FFFFFF"/>
                </a:solidFill>
              </a:rPr>
              <a:t>Test Execution Log</a:t>
            </a:r>
          </a:p>
          <a:p>
            <a:pPr algn="l"/>
            <a:r>
              <a:rPr lang="en-US" sz="1900">
                <a:solidFill>
                  <a:srgbClr val="FFFFFF"/>
                </a:solidFill>
              </a:rPr>
              <a:t>Presented By Brindavani Pathuri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A732FC2-82B9-2420-C624-6D6806AD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833"/>
            <a:ext cx="12192000" cy="270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2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D82E-078A-7E30-9E6B-9CD394CD9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GitHub PowerPoint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Presented By Hemaswi Gorrela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84F995E-0961-E57B-DCBD-C0665402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24" y="390832"/>
            <a:ext cx="8216571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2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117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2 Inwood Bagels Class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Gaelle Gilles</dc:creator>
  <cp:lastModifiedBy>Gaelle Gilles</cp:lastModifiedBy>
  <cp:revision>5</cp:revision>
  <dcterms:created xsi:type="dcterms:W3CDTF">2022-05-09T21:35:04Z</dcterms:created>
  <dcterms:modified xsi:type="dcterms:W3CDTF">2022-05-11T18:49:23Z</dcterms:modified>
</cp:coreProperties>
</file>