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7fbb8a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7fbb8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ac49a8a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3ac49a8a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08093" y="400200"/>
            <a:ext cx="1357500" cy="810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Add/Delete Menu Items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84049" y="280507"/>
            <a:ext cx="1089630" cy="13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605463" y="1332303"/>
            <a:ext cx="124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Owner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45122" y="2571750"/>
            <a:ext cx="1089630" cy="13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66535" y="3705946"/>
            <a:ext cx="124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Manager</a:t>
            </a:r>
            <a:endParaRPr/>
          </a:p>
        </p:txBody>
      </p:sp>
      <p:cxnSp>
        <p:nvCxnSpPr>
          <p:cNvPr id="59" name="Google Shape;59;p13"/>
          <p:cNvCxnSpPr>
            <a:stCxn id="57" idx="1"/>
            <a:endCxn id="54" idx="1"/>
          </p:cNvCxnSpPr>
          <p:nvPr/>
        </p:nvCxnSpPr>
        <p:spPr>
          <a:xfrm flipH="1" rot="10800000">
            <a:off x="1334752" y="805412"/>
            <a:ext cx="2373300" cy="24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5" idx="3"/>
            <a:endCxn id="54" idx="3"/>
          </p:cNvCxnSpPr>
          <p:nvPr/>
        </p:nvCxnSpPr>
        <p:spPr>
          <a:xfrm rot="10800000">
            <a:off x="5065649" y="805269"/>
            <a:ext cx="26184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3008400" y="0"/>
            <a:ext cx="31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 3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229075" y="3872675"/>
            <a:ext cx="1736400" cy="85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5.02 Choose pay online / In-Person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64550" y="506125"/>
            <a:ext cx="1052525" cy="1652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>
            <a:stCxn id="63" idx="1"/>
            <a:endCxn id="62" idx="1"/>
          </p:cNvCxnSpPr>
          <p:nvPr/>
        </p:nvCxnSpPr>
        <p:spPr>
          <a:xfrm>
            <a:off x="2017075" y="1332300"/>
            <a:ext cx="1212000" cy="29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888713" y="2015775"/>
            <a:ext cx="12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524413" y="1332300"/>
            <a:ext cx="1386000" cy="85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3.11Search Menu Item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286213" y="2415975"/>
            <a:ext cx="1862400" cy="917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3.14 Choose Pick-Up/Delivery</a:t>
            </a:r>
            <a:endParaRPr/>
          </a:p>
        </p:txBody>
      </p:sp>
      <p:cxnSp>
        <p:nvCxnSpPr>
          <p:cNvPr id="68" name="Google Shape;68;p13"/>
          <p:cNvCxnSpPr>
            <a:stCxn id="63" idx="1"/>
            <a:endCxn id="67" idx="1"/>
          </p:cNvCxnSpPr>
          <p:nvPr/>
        </p:nvCxnSpPr>
        <p:spPr>
          <a:xfrm>
            <a:off x="2017075" y="1332300"/>
            <a:ext cx="1269000" cy="15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3" idx="1"/>
            <a:endCxn id="66" idx="1"/>
          </p:cNvCxnSpPr>
          <p:nvPr/>
        </p:nvCxnSpPr>
        <p:spPr>
          <a:xfrm>
            <a:off x="2017075" y="1332300"/>
            <a:ext cx="15072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6900" y="2240550"/>
            <a:ext cx="1052525" cy="16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282350" y="3159325"/>
            <a:ext cx="12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Owner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522475" y="463251"/>
            <a:ext cx="1453500" cy="1012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1.06 Update admin account details</a:t>
            </a:r>
            <a:endParaRPr>
              <a:highlight>
                <a:srgbClr val="EA9999"/>
              </a:highlight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45151" y="1845850"/>
            <a:ext cx="1052524" cy="16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7297975" y="3374725"/>
            <a:ext cx="12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522474" y="1533975"/>
            <a:ext cx="1453500" cy="810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1.07 Update user account details</a:t>
            </a:r>
            <a:endParaRPr/>
          </a:p>
        </p:txBody>
      </p:sp>
      <p:cxnSp>
        <p:nvCxnSpPr>
          <p:cNvPr id="80" name="Google Shape;80;p14"/>
          <p:cNvCxnSpPr>
            <a:stCxn id="77" idx="3"/>
            <a:endCxn id="79" idx="3"/>
          </p:cNvCxnSpPr>
          <p:nvPr/>
        </p:nvCxnSpPr>
        <p:spPr>
          <a:xfrm rot="10800000">
            <a:off x="4976051" y="1939125"/>
            <a:ext cx="2369100" cy="7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4" idx="1"/>
            <a:endCxn id="76" idx="1"/>
          </p:cNvCxnSpPr>
          <p:nvPr/>
        </p:nvCxnSpPr>
        <p:spPr>
          <a:xfrm flipH="1" rot="10800000">
            <a:off x="1749425" y="969425"/>
            <a:ext cx="1773000" cy="20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3681925" y="4525"/>
            <a:ext cx="11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4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453900" y="2615813"/>
            <a:ext cx="1923900" cy="901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2.02 Edit menu item cost/description</a:t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4922" y="271475"/>
            <a:ext cx="1089630" cy="13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549923" y="1313471"/>
            <a:ext cx="124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Manager</a:t>
            </a:r>
            <a:endParaRPr/>
          </a:p>
        </p:txBody>
      </p:sp>
      <p:cxnSp>
        <p:nvCxnSpPr>
          <p:cNvPr id="86" name="Google Shape;86;p14"/>
          <p:cNvCxnSpPr>
            <a:stCxn id="84" idx="1"/>
            <a:endCxn id="83" idx="1"/>
          </p:cNvCxnSpPr>
          <p:nvPr/>
        </p:nvCxnSpPr>
        <p:spPr>
          <a:xfrm>
            <a:off x="1564552" y="921937"/>
            <a:ext cx="1889400" cy="21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/>
          <p:nvPr/>
        </p:nvSpPr>
        <p:spPr>
          <a:xfrm>
            <a:off x="3653550" y="3875325"/>
            <a:ext cx="1524600" cy="810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5.01Add Credit Card or Debit Card</a:t>
            </a:r>
            <a:endParaRPr/>
          </a:p>
        </p:txBody>
      </p:sp>
      <p:cxnSp>
        <p:nvCxnSpPr>
          <p:cNvPr id="88" name="Google Shape;88;p14"/>
          <p:cNvCxnSpPr>
            <a:stCxn id="77" idx="3"/>
            <a:endCxn id="87" idx="3"/>
          </p:cNvCxnSpPr>
          <p:nvPr/>
        </p:nvCxnSpPr>
        <p:spPr>
          <a:xfrm flipH="1">
            <a:off x="5178251" y="2672025"/>
            <a:ext cx="2166900" cy="16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endCxn id="83" idx="1"/>
          </p:cNvCxnSpPr>
          <p:nvPr/>
        </p:nvCxnSpPr>
        <p:spPr>
          <a:xfrm>
            <a:off x="1335000" y="2370113"/>
            <a:ext cx="2118900" cy="6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