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9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>
        <p:scale>
          <a:sx n="170" d="100"/>
          <a:sy n="170" d="100"/>
        </p:scale>
        <p:origin x="-216" y="-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64a51ac5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64a51ac5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188" y="0"/>
            <a:ext cx="1640327" cy="1899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dirty="0"/>
              <a:t>Team 2 Conceptual ER Diagram </a:t>
            </a:r>
            <a:endParaRPr sz="222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776B2F0-EA4B-4C41-501C-FCA087013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22" y="0"/>
            <a:ext cx="538968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3B8F-16D0-0E47-BCD5-1997CAF5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4" y="478847"/>
            <a:ext cx="1880994" cy="1424597"/>
          </a:xfrm>
        </p:spPr>
        <p:txBody>
          <a:bodyPr>
            <a:normAutofit fontScale="90000"/>
          </a:bodyPr>
          <a:lstStyle/>
          <a:p>
            <a:r>
              <a:rPr lang="en-US" dirty="0"/>
              <a:t>Team 2 Logical ER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AD93D9-6772-6A27-F337-A28042B00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13" y="0"/>
            <a:ext cx="71786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812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Macintosh PowerPoint</Application>
  <PresentationFormat>On-screen Show (16:9)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Team 2 Conceptual ER Diagram </vt:lpstr>
      <vt:lpstr>Team 2 Logical 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 Conceptual ER Diagram </dc:title>
  <cp:lastModifiedBy>Gaelle Gilles</cp:lastModifiedBy>
  <cp:revision>5</cp:revision>
  <dcterms:modified xsi:type="dcterms:W3CDTF">2022-04-28T17:24:28Z</dcterms:modified>
</cp:coreProperties>
</file>