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B6C2-C5C0-435F-8521-E59F6640D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98B58-0F8A-4C9B-8342-809168D1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F588-B4A1-4618-B81D-5EACE19A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E032-E3FE-4898-AC77-54BB008B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D2EB-6CC1-4CAF-A699-8775EBD9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D38C-5924-4CB8-8CE1-A5C15B1A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E5ECC-7A23-4A7F-A0B1-CA0BB26E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EDE5-8376-42F5-BC9A-C506D324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2E3A-BA03-4BCE-8293-A842F044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DBD5-CB7E-463A-A167-E26F203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550DE-3CA3-4BA7-BF06-A5357187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3E396-3021-47B8-B05B-0196DE4C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8B6C-D119-49F5-826F-27027E57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502A-4C77-4595-AE6C-6C890367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2972-E6E0-45A4-9F9F-C52994C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C0FB-027C-49E5-9BF7-1BF0CDA2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47D-6E11-4837-B80E-3F809A92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DA2A-4953-41A0-8F5A-6010A55E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131A-FED4-4A17-8AB7-5EF78D07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9573-5682-412E-8E8F-CF64F230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C2BF-24F2-437F-8568-7AD993C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4A537-B86C-4D92-AACE-C1327486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8B22-05ED-4C6C-A95D-BDABC0B5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8AAD-97B3-460F-AEC5-76900EC5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C3E2-4646-444A-BFD1-08946277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DD9-3C31-43EA-89AA-AC0714E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5095-7F26-4990-8BA6-B95257E62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02B1-EB5F-4F3A-B8FC-06826A83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D2B73-9DFC-4A21-9DFB-CE8DCA04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F901-0A16-4691-95F4-93AD9B84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12B32-D1D1-49FB-A738-AF875E4D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8982-A26B-4D57-949A-F0856B2A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01AC-0FFE-48AC-AA7E-A63AE87E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5476-F4EC-4092-AC11-355710FED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22EF-F1FD-4A1A-B0E2-756E855CE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FB2EE-E4A0-4187-9903-BF6DF8525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E7B80-34D7-4455-A4A4-32864AFF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B0FD5-EB56-4B49-A5D5-B398C9E5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CEAAB-2A77-46C4-92F7-8CCB4E55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30AB-0AA3-4A37-B6AB-1A243FFA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50C48-1347-4D51-BFAF-810D4986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64B9-ED69-4316-9452-A4745835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962A7-5BA6-47A7-BB43-8DC007EC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65998-1628-4C1B-83A2-EE526ED9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9F993-43FC-4043-8ED4-E97CC57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0032-295C-4CCC-A269-66017576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770A-DCDE-4BCA-8729-4B12EE53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564B-9B46-4998-A832-A5FE3A86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FD8E9-07F4-47D7-95D9-0347AFB1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2FD9-F526-4F90-937B-729A513B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2D43-546C-4001-83B8-657D380F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13BFB-CE1F-4DFB-82B1-95917AE5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F5AB-C49D-4ACB-8319-D971235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16AE-A4AD-4636-8C0C-D7FD90283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2C46-3BD4-43A2-BC7A-6F5AE7A9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AFEA-72A0-451D-B934-0F5B626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11EF-4A62-44C4-8F86-804728F6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40857-47CA-4DAA-8AC1-9127D76E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70CCD-9E2E-440A-A079-304FE499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7B0F-389B-4DCD-8F03-8B39546E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EF4E-2580-4AC1-81D5-0C42F6C33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7166-C4DA-4C3A-B828-A77CE67329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7CDB-3446-4D06-9F21-D1EA55CD6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EFD6-BE67-4922-952C-D62D6C863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C2FA3-18B8-4E8E-AE84-46CDDF65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22" y="717225"/>
            <a:ext cx="7706801" cy="6363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7CBEC5-DE2D-4FBF-93E1-7CAD95AA48A8}"/>
              </a:ext>
            </a:extLst>
          </p:cNvPr>
          <p:cNvSpPr txBox="1"/>
          <p:nvPr/>
        </p:nvSpPr>
        <p:spPr>
          <a:xfrm>
            <a:off x="6752122" y="4260207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POOPER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0BC99-DEA4-4A57-8AE0-AC12108E9FE0}"/>
              </a:ext>
            </a:extLst>
          </p:cNvPr>
          <p:cNvSpPr txBox="1"/>
          <p:nvPr/>
        </p:nvSpPr>
        <p:spPr>
          <a:xfrm>
            <a:off x="6036396" y="254168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TURRET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0B7B-2457-43DD-B2B0-2D03F5AC6D96}"/>
              </a:ext>
            </a:extLst>
          </p:cNvPr>
          <p:cNvSpPr txBox="1"/>
          <p:nvPr/>
        </p:nvSpPr>
        <p:spPr>
          <a:xfrm>
            <a:off x="8018226" y="5309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DRIVETRAIN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FDB83-4A89-4269-95AB-CD7A1F50FFDE}"/>
              </a:ext>
            </a:extLst>
          </p:cNvPr>
          <p:cNvSpPr txBox="1"/>
          <p:nvPr/>
        </p:nvSpPr>
        <p:spPr>
          <a:xfrm rot="16200000">
            <a:off x="7372509" y="269503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CLIMBER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FD649-2E17-4007-A93F-DA60A34EC56D}"/>
              </a:ext>
            </a:extLst>
          </p:cNvPr>
          <p:cNvSpPr txBox="1"/>
          <p:nvPr/>
        </p:nvSpPr>
        <p:spPr>
          <a:xfrm rot="16768303">
            <a:off x="7785045" y="3114383"/>
            <a:ext cx="1139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MONKEYBAR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A1B80-DEBF-48EC-BAB0-9FA1A97A6253}"/>
              </a:ext>
            </a:extLst>
          </p:cNvPr>
          <p:cNvSpPr txBox="1"/>
          <p:nvPr/>
        </p:nvSpPr>
        <p:spPr>
          <a:xfrm rot="16200000">
            <a:off x="5851249" y="317898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INDEXER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F2A07F-BDAD-4667-B548-95B14D250899}"/>
              </a:ext>
            </a:extLst>
          </p:cNvPr>
          <p:cNvSpPr txBox="1"/>
          <p:nvPr/>
        </p:nvSpPr>
        <p:spPr>
          <a:xfrm rot="16200000">
            <a:off x="5868882" y="473841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HOPPER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0A814-9C70-4E57-9D7E-CA2310026D1B}"/>
              </a:ext>
            </a:extLst>
          </p:cNvPr>
          <p:cNvSpPr txBox="1"/>
          <p:nvPr/>
        </p:nvSpPr>
        <p:spPr>
          <a:xfrm>
            <a:off x="4695948" y="4054241"/>
            <a:ext cx="704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INTAKE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79850-5CEA-4C76-88A9-CE76FCB025AD}"/>
              </a:ext>
            </a:extLst>
          </p:cNvPr>
          <p:cNvSpPr txBox="1"/>
          <p:nvPr/>
        </p:nvSpPr>
        <p:spPr>
          <a:xfrm rot="16200000">
            <a:off x="5137801" y="175663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SHOOTER</a:t>
            </a:r>
            <a:b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HOOD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37E83B-3C15-4280-99C0-C42D7ECD1D37}"/>
              </a:ext>
            </a:extLst>
          </p:cNvPr>
          <p:cNvSpPr txBox="1"/>
          <p:nvPr/>
        </p:nvSpPr>
        <p:spPr>
          <a:xfrm>
            <a:off x="6566235" y="1406925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SHOOTER</a:t>
            </a:r>
            <a:b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WHEEL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1E8154-E12C-41CF-A75C-404E36527D55}"/>
              </a:ext>
            </a:extLst>
          </p:cNvPr>
          <p:cNvCxnSpPr>
            <a:cxnSpLocks/>
          </p:cNvCxnSpPr>
          <p:nvPr/>
        </p:nvCxnSpPr>
        <p:spPr>
          <a:xfrm>
            <a:off x="6362867" y="6209113"/>
            <a:ext cx="1601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D26F22-D191-4AE3-AD04-D1647F066B21}"/>
              </a:ext>
            </a:extLst>
          </p:cNvPr>
          <p:cNvSpPr txBox="1"/>
          <p:nvPr/>
        </p:nvSpPr>
        <p:spPr>
          <a:xfrm>
            <a:off x="6705767" y="5901336"/>
            <a:ext cx="944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42744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Corcoran</dc:creator>
  <cp:lastModifiedBy>James Corcoran</cp:lastModifiedBy>
  <cp:revision>4</cp:revision>
  <dcterms:created xsi:type="dcterms:W3CDTF">2022-01-25T15:28:11Z</dcterms:created>
  <dcterms:modified xsi:type="dcterms:W3CDTF">2022-02-14T05:07:00Z</dcterms:modified>
</cp:coreProperties>
</file>