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34" y="1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54CE-990A-46AE-9A79-9C143831EBE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37A0-2651-429C-BD3D-74E84E2E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37A0-2651-429C-BD3D-74E84E2E7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37A0-2651-429C-BD3D-74E84E2E7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37A0-2651-429C-BD3D-74E84E2E7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BA6-6E5B-4D61-9C17-A70CB59EAB9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C47F-8845-49D9-BF71-0D13CF68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instructables.com/FYL/865P/H5ED7SOX/FYL865PH5ED7SOX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47875" y="2600325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instructables.com/FHW/LWVN/H5ED7SOP/FHWLWVNH5ED7SOP.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29226" y="445209"/>
            <a:ext cx="1176337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instructables.com/FP9/6945/H5ED7SOL/FP96945H5ED7SOL.MEDIU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79870" y="482912"/>
            <a:ext cx="1338181" cy="10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038600" y="5334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45468" y="14478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724400" y="1676400"/>
            <a:ext cx="914400" cy="457200"/>
          </a:xfrm>
          <a:prstGeom prst="bentConnector3">
            <a:avLst>
              <a:gd name="adj1" fmla="val 19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599" y="62146"/>
            <a:ext cx="36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FRANKENSTEIN FRISBEE BOT WIRING</a:t>
            </a: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5486400" y="1752599"/>
            <a:ext cx="1295400" cy="91440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5486400" y="1524000"/>
            <a:ext cx="1447800" cy="13716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V="1">
            <a:off x="5486400" y="2667000"/>
            <a:ext cx="1371600" cy="6096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urved Connector 1034"/>
          <p:cNvCxnSpPr/>
          <p:nvPr/>
        </p:nvCxnSpPr>
        <p:spPr>
          <a:xfrm flipV="1">
            <a:off x="5486400" y="2860243"/>
            <a:ext cx="1419149" cy="18775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77618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08078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3400" y="4648200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6" name="TextBox 1035"/>
          <p:cNvSpPr txBox="1"/>
          <p:nvPr/>
        </p:nvSpPr>
        <p:spPr>
          <a:xfrm rot="16200000">
            <a:off x="8266618" y="273058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DRIVETRAIN</a:t>
            </a:r>
          </a:p>
          <a:p>
            <a:pPr algn="ctr"/>
            <a:r>
              <a:rPr lang="en-US" sz="1400" dirty="0" smtClean="0"/>
              <a:t>LEFT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8246581" y="1546797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DRIVETRAIN </a:t>
            </a:r>
          </a:p>
          <a:p>
            <a:pPr algn="ctr"/>
            <a:r>
              <a:rPr lang="en-US" sz="1400" dirty="0" smtClean="0"/>
              <a:t>LEFT 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-258186" y="507097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SHOOTER1</a:t>
            </a:r>
            <a:endParaRPr lang="en-US" dirty="0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886" y="1219200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886" y="2349660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886" y="3480119"/>
            <a:ext cx="1816314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 rot="5400000">
            <a:off x="-201761" y="288298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DRIVETRAIN</a:t>
            </a:r>
          </a:p>
          <a:p>
            <a:pPr algn="ctr"/>
            <a:r>
              <a:rPr lang="en-US" sz="1400" dirty="0" smtClean="0"/>
              <a:t>RIGHT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-221798" y="1699197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DRIVETRAIN </a:t>
            </a:r>
          </a:p>
          <a:p>
            <a:pPr algn="ctr"/>
            <a:r>
              <a:rPr lang="en-US" sz="1400" dirty="0" smtClean="0"/>
              <a:t>RIGHT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-258186" y="408223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SHOOTER2</a:t>
            </a:r>
            <a:endParaRPr lang="en-US" dirty="0"/>
          </a:p>
        </p:txBody>
      </p:sp>
      <p:sp>
        <p:nvSpPr>
          <p:cNvPr id="1040" name="Rounded Rectangular Callout 1039"/>
          <p:cNvSpPr/>
          <p:nvPr/>
        </p:nvSpPr>
        <p:spPr>
          <a:xfrm>
            <a:off x="146157" y="5943600"/>
            <a:ext cx="2590800" cy="871537"/>
          </a:xfrm>
          <a:prstGeom prst="wedgeRoundRectCallout">
            <a:avLst>
              <a:gd name="adj1" fmla="val -15468"/>
              <a:gd name="adj2" fmla="val -869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Shooter Controllers MUST be set to COAST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10800000">
            <a:off x="2286000" y="2057400"/>
            <a:ext cx="838204" cy="7620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2286000" y="3144592"/>
            <a:ext cx="838205" cy="55807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>
            <a:off x="2285999" y="2992196"/>
            <a:ext cx="838206" cy="360604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2285999" y="3531764"/>
            <a:ext cx="838207" cy="811636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2275028" y="3747851"/>
            <a:ext cx="925373" cy="377922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2289658" y="3877056"/>
            <a:ext cx="885139" cy="1639029"/>
          </a:xfrm>
          <a:custGeom>
            <a:avLst/>
            <a:gdLst>
              <a:gd name="connsiteX0" fmla="*/ 885139 w 885139"/>
              <a:gd name="connsiteY0" fmla="*/ 0 h 1639029"/>
              <a:gd name="connsiteX1" fmla="*/ 438912 w 885139"/>
              <a:gd name="connsiteY1" fmla="*/ 365760 h 1639029"/>
              <a:gd name="connsiteX2" fmla="*/ 577900 w 885139"/>
              <a:gd name="connsiteY2" fmla="*/ 1477670 h 1639029"/>
              <a:gd name="connsiteX3" fmla="*/ 0 w 885139"/>
              <a:gd name="connsiteY3" fmla="*/ 1609344 h 163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139" h="1639029">
                <a:moveTo>
                  <a:pt x="885139" y="0"/>
                </a:moveTo>
                <a:cubicBezTo>
                  <a:pt x="687628" y="59741"/>
                  <a:pt x="490118" y="119482"/>
                  <a:pt x="438912" y="365760"/>
                </a:cubicBezTo>
                <a:cubicBezTo>
                  <a:pt x="387706" y="612038"/>
                  <a:pt x="651052" y="1270406"/>
                  <a:pt x="577900" y="1477670"/>
                </a:cubicBezTo>
                <a:cubicBezTo>
                  <a:pt x="504748" y="1684934"/>
                  <a:pt x="252374" y="1647139"/>
                  <a:pt x="0" y="160934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289658" y="4089197"/>
            <a:ext cx="899769" cy="1235024"/>
          </a:xfrm>
          <a:custGeom>
            <a:avLst/>
            <a:gdLst>
              <a:gd name="connsiteX0" fmla="*/ 899769 w 899769"/>
              <a:gd name="connsiteY0" fmla="*/ 0 h 1235024"/>
              <a:gd name="connsiteX1" fmla="*/ 234086 w 899769"/>
              <a:gd name="connsiteY1" fmla="*/ 241401 h 1235024"/>
              <a:gd name="connsiteX2" fmla="*/ 519379 w 899769"/>
              <a:gd name="connsiteY2" fmla="*/ 1119225 h 1235024"/>
              <a:gd name="connsiteX3" fmla="*/ 0 w 899769"/>
              <a:gd name="connsiteY3" fmla="*/ 1199693 h 12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69" h="1235024">
                <a:moveTo>
                  <a:pt x="899769" y="0"/>
                </a:moveTo>
                <a:cubicBezTo>
                  <a:pt x="598626" y="27432"/>
                  <a:pt x="297484" y="54864"/>
                  <a:pt x="234086" y="241401"/>
                </a:cubicBezTo>
                <a:cubicBezTo>
                  <a:pt x="170688" y="427939"/>
                  <a:pt x="558393" y="959510"/>
                  <a:pt x="519379" y="1119225"/>
                </a:cubicBezTo>
                <a:cubicBezTo>
                  <a:pt x="480365" y="1278940"/>
                  <a:pt x="240182" y="1239316"/>
                  <a:pt x="0" y="119969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289658" y="1816140"/>
            <a:ext cx="899769" cy="1260396"/>
          </a:xfrm>
          <a:custGeom>
            <a:avLst/>
            <a:gdLst>
              <a:gd name="connsiteX0" fmla="*/ 899769 w 899769"/>
              <a:gd name="connsiteY0" fmla="*/ 1161146 h 1260396"/>
              <a:gd name="connsiteX1" fmla="*/ 395020 w 899769"/>
              <a:gd name="connsiteY1" fmla="*/ 1161146 h 1260396"/>
              <a:gd name="connsiteX2" fmla="*/ 446227 w 899769"/>
              <a:gd name="connsiteY2" fmla="*/ 129703 h 1260396"/>
              <a:gd name="connsiteX3" fmla="*/ 0 w 899769"/>
              <a:gd name="connsiteY3" fmla="*/ 49236 h 126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69" h="1260396">
                <a:moveTo>
                  <a:pt x="899769" y="1161146"/>
                </a:moveTo>
                <a:cubicBezTo>
                  <a:pt x="685189" y="1247099"/>
                  <a:pt x="470610" y="1333053"/>
                  <a:pt x="395020" y="1161146"/>
                </a:cubicBezTo>
                <a:cubicBezTo>
                  <a:pt x="319430" y="989239"/>
                  <a:pt x="512064" y="315021"/>
                  <a:pt x="446227" y="129703"/>
                </a:cubicBezTo>
                <a:cubicBezTo>
                  <a:pt x="380390" y="-55615"/>
                  <a:pt x="190195" y="-3190"/>
                  <a:pt x="0" y="4923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3328" y="4242390"/>
            <a:ext cx="1185427" cy="9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5146">
            <a:off x="6218224" y="3529538"/>
            <a:ext cx="57032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Curved Connector 61"/>
          <p:cNvCxnSpPr/>
          <p:nvPr/>
        </p:nvCxnSpPr>
        <p:spPr>
          <a:xfrm flipV="1">
            <a:off x="5530445" y="3701491"/>
            <a:ext cx="775257" cy="56358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urved Connector 1055"/>
          <p:cNvCxnSpPr/>
          <p:nvPr/>
        </p:nvCxnSpPr>
        <p:spPr>
          <a:xfrm rot="16200000" flipH="1">
            <a:off x="6107585" y="4130651"/>
            <a:ext cx="475485" cy="138985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urved Connector 1059"/>
          <p:cNvCxnSpPr/>
          <p:nvPr/>
        </p:nvCxnSpPr>
        <p:spPr>
          <a:xfrm>
            <a:off x="5486400" y="4437886"/>
            <a:ext cx="928420" cy="298706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95" y="4434907"/>
            <a:ext cx="1577528" cy="115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4" name="Curved Connector 1063"/>
          <p:cNvCxnSpPr/>
          <p:nvPr/>
        </p:nvCxnSpPr>
        <p:spPr>
          <a:xfrm>
            <a:off x="6503385" y="4589782"/>
            <a:ext cx="994695" cy="596695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urved Connector 1067"/>
          <p:cNvCxnSpPr/>
          <p:nvPr/>
        </p:nvCxnSpPr>
        <p:spPr>
          <a:xfrm rot="10800000">
            <a:off x="5501030" y="4557370"/>
            <a:ext cx="738836" cy="36576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62660"/>
            <a:ext cx="1148563" cy="39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2" name="Picture 15" descr="Image result for arduino nano expansion boar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78" y="5350811"/>
            <a:ext cx="1487443" cy="14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Freeform 1076"/>
          <p:cNvSpPr/>
          <p:nvPr/>
        </p:nvSpPr>
        <p:spPr>
          <a:xfrm>
            <a:off x="4648200" y="5943600"/>
            <a:ext cx="1885706" cy="672827"/>
          </a:xfrm>
          <a:custGeom>
            <a:avLst/>
            <a:gdLst>
              <a:gd name="connsiteX0" fmla="*/ 1635239 w 1635239"/>
              <a:gd name="connsiteY0" fmla="*/ 429795 h 672827"/>
              <a:gd name="connsiteX1" fmla="*/ 925664 w 1635239"/>
              <a:gd name="connsiteY1" fmla="*/ 671197 h 672827"/>
              <a:gd name="connsiteX2" fmla="*/ 40525 w 1635239"/>
              <a:gd name="connsiteY2" fmla="*/ 510262 h 672827"/>
              <a:gd name="connsiteX3" fmla="*/ 150253 w 1635239"/>
              <a:gd name="connsiteY3" fmla="*/ 49405 h 672827"/>
              <a:gd name="connsiteX4" fmla="*/ 157568 w 1635239"/>
              <a:gd name="connsiteY4" fmla="*/ 34774 h 67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39" h="672827">
                <a:moveTo>
                  <a:pt x="1635239" y="429795"/>
                </a:moveTo>
                <a:cubicBezTo>
                  <a:pt x="1413344" y="543790"/>
                  <a:pt x="1191450" y="657786"/>
                  <a:pt x="925664" y="671197"/>
                </a:cubicBezTo>
                <a:cubicBezTo>
                  <a:pt x="659878" y="684608"/>
                  <a:pt x="169760" y="613894"/>
                  <a:pt x="40525" y="510262"/>
                </a:cubicBezTo>
                <a:cubicBezTo>
                  <a:pt x="-88710" y="406630"/>
                  <a:pt x="130746" y="128653"/>
                  <a:pt x="150253" y="49405"/>
                </a:cubicBezTo>
                <a:cubicBezTo>
                  <a:pt x="169760" y="-29843"/>
                  <a:pt x="163664" y="2465"/>
                  <a:pt x="157568" y="347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 1077"/>
          <p:cNvSpPr/>
          <p:nvPr/>
        </p:nvSpPr>
        <p:spPr>
          <a:xfrm>
            <a:off x="4572000" y="5955598"/>
            <a:ext cx="1964532" cy="765178"/>
          </a:xfrm>
          <a:custGeom>
            <a:avLst/>
            <a:gdLst>
              <a:gd name="connsiteX0" fmla="*/ 1714442 w 1714442"/>
              <a:gd name="connsiteY0" fmla="*/ 469030 h 765178"/>
              <a:gd name="connsiteX1" fmla="*/ 984709 w 1714442"/>
              <a:gd name="connsiteY1" fmla="*/ 760923 h 765178"/>
              <a:gd name="connsiteX2" fmla="*/ 43502 w 1714442"/>
              <a:gd name="connsiteY2" fmla="*/ 600084 h 765178"/>
              <a:gd name="connsiteX3" fmla="*/ 156686 w 1714442"/>
              <a:gd name="connsiteY3" fmla="*/ 46083 h 765178"/>
              <a:gd name="connsiteX4" fmla="*/ 153707 w 1714442"/>
              <a:gd name="connsiteY4" fmla="*/ 69911 h 76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442" h="765178">
                <a:moveTo>
                  <a:pt x="1714442" y="469030"/>
                </a:moveTo>
                <a:cubicBezTo>
                  <a:pt x="1488820" y="604055"/>
                  <a:pt x="1263199" y="739081"/>
                  <a:pt x="984709" y="760923"/>
                </a:cubicBezTo>
                <a:cubicBezTo>
                  <a:pt x="706219" y="782765"/>
                  <a:pt x="181506" y="719224"/>
                  <a:pt x="43502" y="600084"/>
                </a:cubicBezTo>
                <a:cubicBezTo>
                  <a:pt x="-94502" y="480944"/>
                  <a:pt x="138319" y="134445"/>
                  <a:pt x="156686" y="46083"/>
                </a:cubicBezTo>
                <a:cubicBezTo>
                  <a:pt x="175053" y="-42279"/>
                  <a:pt x="164380" y="13816"/>
                  <a:pt x="153707" y="699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0" name="Straight Arrow Connector 1079"/>
          <p:cNvCxnSpPr/>
          <p:nvPr/>
        </p:nvCxnSpPr>
        <p:spPr>
          <a:xfrm>
            <a:off x="7351775" y="6262660"/>
            <a:ext cx="457200" cy="13539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/>
          <p:cNvSpPr txBox="1"/>
          <p:nvPr/>
        </p:nvSpPr>
        <p:spPr>
          <a:xfrm>
            <a:off x="7579377" y="558955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PWMs to here</a:t>
            </a:r>
          </a:p>
          <a:p>
            <a:r>
              <a:rPr lang="en-US" dirty="0" smtClean="0"/>
              <a:t>&amp;</a:t>
            </a:r>
            <a:r>
              <a:rPr lang="en-US" dirty="0"/>
              <a:t>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069" name="Freeform 1068"/>
          <p:cNvSpPr/>
          <p:nvPr/>
        </p:nvSpPr>
        <p:spPr>
          <a:xfrm>
            <a:off x="5486400" y="4681728"/>
            <a:ext cx="2102705" cy="762514"/>
          </a:xfrm>
          <a:custGeom>
            <a:avLst/>
            <a:gdLst>
              <a:gd name="connsiteX0" fmla="*/ 0 w 2102705"/>
              <a:gd name="connsiteY0" fmla="*/ 0 h 762514"/>
              <a:gd name="connsiteX1" fmla="*/ 636422 w 2102705"/>
              <a:gd name="connsiteY1" fmla="*/ 321869 h 762514"/>
              <a:gd name="connsiteX2" fmla="*/ 760781 w 2102705"/>
              <a:gd name="connsiteY2" fmla="*/ 753466 h 762514"/>
              <a:gd name="connsiteX3" fmla="*/ 1616659 w 2102705"/>
              <a:gd name="connsiteY3" fmla="*/ 599846 h 762514"/>
              <a:gd name="connsiteX4" fmla="*/ 1748333 w 2102705"/>
              <a:gd name="connsiteY4" fmla="*/ 416966 h 762514"/>
              <a:gd name="connsiteX5" fmla="*/ 2084832 w 2102705"/>
              <a:gd name="connsiteY5" fmla="*/ 453542 h 762514"/>
              <a:gd name="connsiteX6" fmla="*/ 2026310 w 2102705"/>
              <a:gd name="connsiteY6" fmla="*/ 431597 h 7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2705" h="762514">
                <a:moveTo>
                  <a:pt x="0" y="0"/>
                </a:moveTo>
                <a:cubicBezTo>
                  <a:pt x="254812" y="98145"/>
                  <a:pt x="509625" y="196291"/>
                  <a:pt x="636422" y="321869"/>
                </a:cubicBezTo>
                <a:cubicBezTo>
                  <a:pt x="763219" y="447447"/>
                  <a:pt x="597408" y="707137"/>
                  <a:pt x="760781" y="753466"/>
                </a:cubicBezTo>
                <a:cubicBezTo>
                  <a:pt x="924154" y="799795"/>
                  <a:pt x="1452067" y="655929"/>
                  <a:pt x="1616659" y="599846"/>
                </a:cubicBezTo>
                <a:cubicBezTo>
                  <a:pt x="1781251" y="543763"/>
                  <a:pt x="1670304" y="441350"/>
                  <a:pt x="1748333" y="416966"/>
                </a:cubicBezTo>
                <a:cubicBezTo>
                  <a:pt x="1826362" y="392582"/>
                  <a:pt x="2038503" y="451104"/>
                  <a:pt x="2084832" y="453542"/>
                </a:cubicBezTo>
                <a:cubicBezTo>
                  <a:pt x="2131161" y="455980"/>
                  <a:pt x="2078735" y="443788"/>
                  <a:pt x="2026310" y="43159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514600" y="62146"/>
            <a:ext cx="393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FRANKENSTEIN FRISBEE BOT PLUMBING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343400"/>
            <a:ext cx="2409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6297626" y="4821793"/>
            <a:ext cx="2424745" cy="1731407"/>
            <a:chOff x="5257800" y="2819400"/>
            <a:chExt cx="3614940" cy="2581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819400"/>
              <a:ext cx="3614940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932816" y="3974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0" y="36692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9312" y="48768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229600" y="4355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058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86125"/>
            <a:ext cx="6477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 bwMode="auto">
          <a:xfrm>
            <a:off x="2171700" y="3601925"/>
            <a:ext cx="1390207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07" y="4227847"/>
            <a:ext cx="400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17785" y="845127"/>
            <a:ext cx="1983802" cy="2244437"/>
            <a:chOff x="317785" y="845127"/>
            <a:chExt cx="1983802" cy="2244437"/>
          </a:xfrm>
        </p:grpSpPr>
        <p:pic>
          <p:nvPicPr>
            <p:cNvPr id="69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4" y="1399309"/>
              <a:ext cx="1974273" cy="55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50" y="845127"/>
              <a:ext cx="1974273" cy="55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49" y="2535382"/>
              <a:ext cx="1974273" cy="55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85" y="1981200"/>
              <a:ext cx="1974273" cy="55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7" name="Straight Connector 16"/>
          <p:cNvCxnSpPr>
            <a:stCxn id="70" idx="3"/>
          </p:cNvCxnSpPr>
          <p:nvPr/>
        </p:nvCxnSpPr>
        <p:spPr>
          <a:xfrm>
            <a:off x="2296823" y="1122218"/>
            <a:ext cx="21777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1122218"/>
            <a:ext cx="0" cy="169025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" idx="3"/>
          </p:cNvCxnSpPr>
          <p:nvPr/>
        </p:nvCxnSpPr>
        <p:spPr>
          <a:xfrm>
            <a:off x="2296822" y="2812473"/>
            <a:ext cx="217778" cy="692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286000" y="1676400"/>
            <a:ext cx="21777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000" y="2209800"/>
            <a:ext cx="21777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545068"/>
            <a:ext cx="30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pressure storage (120psi)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761932" y="3089564"/>
            <a:ext cx="0" cy="113439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40" y="2221099"/>
            <a:ext cx="914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61907" y="1532236"/>
            <a:ext cx="211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regulator</a:t>
            </a:r>
          </a:p>
          <a:p>
            <a:r>
              <a:rPr lang="en-US" dirty="0" smtClean="0"/>
              <a:t>With pressure gauge</a:t>
            </a:r>
            <a:endParaRPr lang="en-US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2514600" y="2815936"/>
            <a:ext cx="1563040" cy="273628"/>
          </a:xfrm>
          <a:prstGeom prst="bentConnector3">
            <a:avLst>
              <a:gd name="adj1" fmla="val 79251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0" y="545068"/>
            <a:ext cx="2828788" cy="6273463"/>
            <a:chOff x="3048000" y="545068"/>
            <a:chExt cx="2828788" cy="627346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4481677" y="545068"/>
              <a:ext cx="0" cy="6160532"/>
            </a:xfrm>
            <a:prstGeom prst="line">
              <a:avLst/>
            </a:prstGeom>
            <a:ln w="50800" cmpd="dbl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48000" y="6172200"/>
              <a:ext cx="2828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            </a:t>
              </a:r>
              <a:r>
                <a:rPr lang="en-US" dirty="0" smtClean="0"/>
                <a:t>High        Low </a:t>
              </a:r>
              <a:br>
                <a:rPr lang="en-US" dirty="0" smtClean="0"/>
              </a:br>
              <a:r>
                <a:rPr lang="en-US" dirty="0" smtClean="0"/>
                <a:t> </a:t>
              </a:r>
              <a:r>
                <a:rPr lang="en-US" dirty="0" smtClean="0">
                  <a:sym typeface="Wingdings" pitchFamily="2" charset="2"/>
                </a:rPr>
                <a:t> </a:t>
              </a:r>
              <a:r>
                <a:rPr lang="en-US" dirty="0" smtClean="0"/>
                <a:t>Pressure        Pressure </a:t>
              </a:r>
              <a:r>
                <a:rPr lang="en-US" dirty="0" smtClean="0">
                  <a:sym typeface="Wingdings" pitchFamily="2" charset="2"/>
                </a:rPr>
                <a:t></a:t>
              </a:r>
              <a:endParaRPr lang="en-US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H="1">
            <a:off x="5562600" y="6096000"/>
            <a:ext cx="73604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62600" y="3089565"/>
            <a:ext cx="0" cy="301596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992040" y="3089564"/>
            <a:ext cx="57056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2170" y="2388806"/>
            <a:ext cx="2055128" cy="29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91058" y="2399586"/>
            <a:ext cx="2042527" cy="29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10874" y="2399586"/>
            <a:ext cx="2042527" cy="29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67600" y="83820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FIRE</a:t>
            </a:r>
          </a:p>
          <a:p>
            <a:pPr algn="ctr"/>
            <a:r>
              <a:rPr lang="en-US" dirty="0" smtClean="0"/>
              <a:t>FRISBEE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643212" y="752978"/>
            <a:ext cx="1493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RAISE/LOWER</a:t>
            </a:r>
          </a:p>
          <a:p>
            <a:pPr algn="ctr"/>
            <a:r>
              <a:rPr lang="en-US" dirty="0" smtClean="0"/>
              <a:t>SHOOTER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6152719" y="1919199"/>
            <a:ext cx="495804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4862" y="3374066"/>
            <a:ext cx="495804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027" idx="1"/>
          </p:cNvCxnSpPr>
          <p:nvPr/>
        </p:nvCxnSpPr>
        <p:spPr>
          <a:xfrm flipH="1">
            <a:off x="6297626" y="1919199"/>
            <a:ext cx="26974" cy="376829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27" idx="1"/>
          </p:cNvCxnSpPr>
          <p:nvPr/>
        </p:nvCxnSpPr>
        <p:spPr>
          <a:xfrm flipV="1">
            <a:off x="6297626" y="5687496"/>
            <a:ext cx="414695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504973" y="5497235"/>
            <a:ext cx="35302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502072" y="3374066"/>
            <a:ext cx="0" cy="214164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14207" y="2968109"/>
            <a:ext cx="6477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1" name="Straight Connector 130"/>
          <p:cNvCxnSpPr/>
          <p:nvPr/>
        </p:nvCxnSpPr>
        <p:spPr>
          <a:xfrm>
            <a:off x="3204386" y="2815936"/>
            <a:ext cx="0" cy="20775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010400" y="3374066"/>
            <a:ext cx="0" cy="234609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10400" y="3374066"/>
            <a:ext cx="77605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136378" y="1905000"/>
            <a:ext cx="0" cy="359651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136378" y="1919199"/>
            <a:ext cx="795451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ular Callout 107"/>
          <p:cNvSpPr/>
          <p:nvPr/>
        </p:nvSpPr>
        <p:spPr>
          <a:xfrm>
            <a:off x="7239000" y="3505200"/>
            <a:ext cx="1905000" cy="1306327"/>
          </a:xfrm>
          <a:prstGeom prst="wedgeRectCallout">
            <a:avLst>
              <a:gd name="adj1" fmla="val 4283"/>
              <a:gd name="adj2" fmla="val -838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 the way this is plumbed, solenoid will extend by default. This is the fail safe state. As retracting this actuator FIRES a Frisbee.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57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7000" y="4048125"/>
            <a:ext cx="3962400" cy="2581275"/>
            <a:chOff x="4953000" y="2819400"/>
            <a:chExt cx="3962400" cy="2581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819400"/>
              <a:ext cx="3614940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932816" y="3974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0" y="36692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572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58200" y="4355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057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75245" y="62146"/>
            <a:ext cx="450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SOLENOID VALVE &amp; MANIFOLD INFORMATION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4" y="2001982"/>
            <a:ext cx="3814976" cy="193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77304"/>
              </p:ext>
            </p:extLst>
          </p:nvPr>
        </p:nvGraphicFramePr>
        <p:xfrm>
          <a:off x="1905000" y="457200"/>
          <a:ext cx="5105399" cy="140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18"/>
                <a:gridCol w="1482212"/>
                <a:gridCol w="1399869"/>
              </a:tblGrid>
              <a:tr h="468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Solenoid State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Port B</a:t>
                      </a:r>
                      <a:endParaRPr lang="en-US" sz="1600" dirty="0"/>
                    </a:p>
                  </a:txBody>
                  <a:tcPr anchor="ctr"/>
                </a:tc>
              </a:tr>
              <a:tr h="468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De-energized (OFF)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Pressurized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Vented</a:t>
                      </a:r>
                      <a:endParaRPr lang="en-US" sz="1600" dirty="0"/>
                    </a:p>
                  </a:txBody>
                  <a:tcPr anchor="ctr"/>
                </a:tc>
              </a:tr>
              <a:tr h="468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Energized (ON)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Vented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Pressurized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05450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8600" y="595312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974" y="5646370"/>
            <a:ext cx="146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inlet</a:t>
            </a:r>
          </a:p>
          <a:p>
            <a:r>
              <a:rPr lang="en-US" dirty="0" smtClean="0"/>
              <a:t>into manifold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5351" y="5754469"/>
            <a:ext cx="117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Vented Air</a:t>
            </a:r>
          </a:p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6586740" y="5583793"/>
            <a:ext cx="347460" cy="10456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124200" y="4975741"/>
            <a:ext cx="152400" cy="66305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00200" y="4975741"/>
            <a:ext cx="155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 Outputs </a:t>
            </a:r>
            <a:br>
              <a:rPr lang="en-US" dirty="0" smtClean="0"/>
            </a:br>
            <a:r>
              <a:rPr lang="en-US" dirty="0" smtClean="0"/>
              <a:t>To Actuators</a:t>
            </a:r>
          </a:p>
        </p:txBody>
      </p:sp>
    </p:spTree>
    <p:extLst>
      <p:ext uri="{BB962C8B-B14F-4D97-AF65-F5344CB8AC3E}">
        <p14:creationId xmlns:p14="http://schemas.microsoft.com/office/powerpoint/2010/main" val="332788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125</Words>
  <Application>Microsoft Office PowerPoint</Application>
  <PresentationFormat>On-screen Show (4:3)</PresentationFormat>
  <Paragraphs>52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2168Admin</dc:creator>
  <cp:lastModifiedBy>2168Admin</cp:lastModifiedBy>
  <cp:revision>17</cp:revision>
  <dcterms:created xsi:type="dcterms:W3CDTF">2017-11-05T23:07:50Z</dcterms:created>
  <dcterms:modified xsi:type="dcterms:W3CDTF">2017-11-18T19:59:52Z</dcterms:modified>
</cp:coreProperties>
</file>