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2" r:id="rId7"/>
    <p:sldId id="261" r:id="rId8"/>
    <p:sldId id="273" r:id="rId9"/>
    <p:sldId id="274" r:id="rId10"/>
    <p:sldId id="271" r:id="rId11"/>
    <p:sldId id="262" r:id="rId12"/>
    <p:sldId id="275" r:id="rId13"/>
    <p:sldId id="269" r:id="rId14"/>
    <p:sldId id="264" r:id="rId15"/>
    <p:sldId id="276" r:id="rId16"/>
    <p:sldId id="265" r:id="rId17"/>
    <p:sldId id="267" r:id="rId18"/>
    <p:sldId id="26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026B-510C-4AF7-B083-D3BFE92124EB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87D6-8B53-43DA-9A8C-3244955D9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17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026B-510C-4AF7-B083-D3BFE92124EB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87D6-8B53-43DA-9A8C-3244955D9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31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026B-510C-4AF7-B083-D3BFE92124EB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87D6-8B53-43DA-9A8C-3244955D9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16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026B-510C-4AF7-B083-D3BFE92124EB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87D6-8B53-43DA-9A8C-3244955D9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58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026B-510C-4AF7-B083-D3BFE92124EB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87D6-8B53-43DA-9A8C-3244955D9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09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026B-510C-4AF7-B083-D3BFE92124EB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87D6-8B53-43DA-9A8C-3244955D9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9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026B-510C-4AF7-B083-D3BFE92124EB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87D6-8B53-43DA-9A8C-3244955D9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5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026B-510C-4AF7-B083-D3BFE92124EB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87D6-8B53-43DA-9A8C-3244955D9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4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026B-510C-4AF7-B083-D3BFE92124EB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87D6-8B53-43DA-9A8C-3244955D9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50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026B-510C-4AF7-B083-D3BFE92124EB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87D6-8B53-43DA-9A8C-3244955D9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75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026B-510C-4AF7-B083-D3BFE92124EB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87D6-8B53-43DA-9A8C-3244955D9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457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E026B-510C-4AF7-B083-D3BFE92124EB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587D6-8B53-43DA-9A8C-3244955D9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2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52" y="0"/>
            <a:ext cx="107200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12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ABA0CB-9E60-485A-B9D4-3824C66B2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 Can’t Reissue Passport if he didn’t have passport in first place.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87E64419-9CC0-4560-AA41-5C44C016FD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765" y="1825625"/>
            <a:ext cx="774647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275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150772" y="141668"/>
            <a:ext cx="8222812" cy="6490953"/>
            <a:chOff x="1300766" y="0"/>
            <a:chExt cx="8506147" cy="705762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0766" y="0"/>
              <a:ext cx="8506147" cy="4778062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0766" y="4523795"/>
              <a:ext cx="8506147" cy="25338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50066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A5FB8F-1CE5-4D12-B658-ED5CD53CB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Passport reissue done. New passport No and amount to be paid is shown to user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xmlns="" id="{4BD4B1F1-79C4-40E4-BC76-9B7F72703F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338715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23C407-CB12-4231-9680-C0553AF31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If user directly applied for visa without having passport then this error message will be displayed.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5EDF0053-00B8-4F12-A44B-61ED0E3BF4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765" y="1825625"/>
            <a:ext cx="774647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19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99" y="0"/>
            <a:ext cx="113934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06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6D48E7-71E2-451A-B2D0-7415B323A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Visa applied successfully provided Visa number, Date of application, Date of issue and Date of expiry</a:t>
            </a:r>
          </a:p>
        </p:txBody>
      </p:sp>
      <p:pic>
        <p:nvPicPr>
          <p:cNvPr id="5" name="Content Placeholder 4" descr="Graphical user interface, text, application, website&#10;&#10;Description automatically generated">
            <a:extLst>
              <a:ext uri="{FF2B5EF4-FFF2-40B4-BE49-F238E27FC236}">
                <a16:creationId xmlns:a16="http://schemas.microsoft.com/office/drawing/2014/main" xmlns="" id="{D44ACD28-E2B2-451A-9373-1B514588DB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318592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720"/>
            <a:ext cx="12192000" cy="658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30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F9F4140-102B-4CFF-9494-AFD6C31EB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If User Didn’t apply for Visa then he can’t cancel the Visa Error message is shown to user.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455422ED-9D13-4F50-9F7B-EDCCDA1EE0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765" y="1825625"/>
            <a:ext cx="774647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40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68" y="0"/>
            <a:ext cx="113514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0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727DC0-C582-498B-9593-976EAB655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User Cancel the Visa After successfully give Authentication. Cancel Charge is shown to the user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xmlns="" id="{6FDADD7C-3063-43AE-A74E-165333D5E7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282737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236" y="0"/>
            <a:ext cx="83875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0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387" y="0"/>
            <a:ext cx="99692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45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898"/>
            <a:ext cx="12192000" cy="674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74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95220" y="0"/>
            <a:ext cx="5838423" cy="6318094"/>
            <a:chOff x="2966432" y="321972"/>
            <a:chExt cx="5838423" cy="6318094"/>
          </a:xfrm>
        </p:grpSpPr>
        <p:pic>
          <p:nvPicPr>
            <p:cNvPr id="16" name="Picture 15" descr="Graphical user interface, website&#10;&#10;Description automatically generated">
              <a:extLst>
                <a:ext uri="{FF2B5EF4-FFF2-40B4-BE49-F238E27FC236}">
                  <a16:creationId xmlns:a16="http://schemas.microsoft.com/office/drawing/2014/main" xmlns="" id="{D468E801-C976-45B9-ADB7-7EEB87278D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6432" y="321972"/>
              <a:ext cx="5838423" cy="3284112"/>
            </a:xfrm>
            <a:prstGeom prst="rect">
              <a:avLst/>
            </a:prstGeom>
          </p:spPr>
        </p:pic>
        <p:pic>
          <p:nvPicPr>
            <p:cNvPr id="3" name="Picture 2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xmlns="" id="{FA0641B8-EFAD-4D25-BD63-06713C87B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8553" y="3459588"/>
              <a:ext cx="5654182" cy="31804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722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B0BF9A-AE11-4702-A641-961F27214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 Successfully Created. Give Id and Password to the user.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xmlns="" id="{BA29B7B6-661A-4046-8814-DF70389541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349" y="1589649"/>
            <a:ext cx="9551962" cy="4587314"/>
          </a:xfrm>
        </p:spPr>
      </p:pic>
    </p:spTree>
    <p:extLst>
      <p:ext uri="{BB962C8B-B14F-4D97-AF65-F5344CB8AC3E}">
        <p14:creationId xmlns:p14="http://schemas.microsoft.com/office/powerpoint/2010/main" val="422482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438" y="0"/>
            <a:ext cx="78071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28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B66703-BD82-439D-8490-53D376477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Passport Created. Provided Passport No and amount to pay</a:t>
            </a:r>
          </a:p>
        </p:txBody>
      </p:sp>
      <p:pic>
        <p:nvPicPr>
          <p:cNvPr id="5" name="Content Placeholder 4" descr="Graphical user interface, text, application, website&#10;&#10;Description automatically generated">
            <a:extLst>
              <a:ext uri="{FF2B5EF4-FFF2-40B4-BE49-F238E27FC236}">
                <a16:creationId xmlns:a16="http://schemas.microsoft.com/office/drawing/2014/main" xmlns="" id="{C7E08AC3-D8CD-4A8B-86AF-247B13AB95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4078910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D0AC26-A699-49E8-93EA-A5AD924F0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If User try to apply passport again on apply passport page, then he’ll get error message that he already has passport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FF0E23F3-3D72-45E5-98E0-6A7C341061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088" y="2008505"/>
            <a:ext cx="774647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364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143</Words>
  <Application>Microsoft Office PowerPoint</Application>
  <PresentationFormat>Widescreen</PresentationFormat>
  <Paragraphs>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User Successfully Created. Give Id and Password to the user.</vt:lpstr>
      <vt:lpstr>PowerPoint Presentation</vt:lpstr>
      <vt:lpstr>Passport Created. Provided Passport No and amount to pay</vt:lpstr>
      <vt:lpstr>If User try to apply passport again on apply passport page, then he’ll get error message that he already has passport</vt:lpstr>
      <vt:lpstr>User Can’t Reissue Passport if he didn’t have passport in first place.</vt:lpstr>
      <vt:lpstr>PowerPoint Presentation</vt:lpstr>
      <vt:lpstr>Passport reissue done. New passport No and amount to be paid is shown to user</vt:lpstr>
      <vt:lpstr>If user directly applied for visa without having passport then this error message will be displayed.</vt:lpstr>
      <vt:lpstr>PowerPoint Presentation</vt:lpstr>
      <vt:lpstr>Visa applied successfully provided Visa number, Date of application, Date of issue and Date of expiry</vt:lpstr>
      <vt:lpstr>PowerPoint Presentation</vt:lpstr>
      <vt:lpstr>If User Didn’t apply for Visa then he can’t cancel the Visa Error message is shown to user.</vt:lpstr>
      <vt:lpstr>PowerPoint Presentation</vt:lpstr>
      <vt:lpstr>User Cancel the Visa After successfully give Authentication. Cancel Charge is shown to the user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DK</dc:creator>
  <cp:lastModifiedBy>DK</cp:lastModifiedBy>
  <cp:revision>7</cp:revision>
  <dcterms:created xsi:type="dcterms:W3CDTF">2021-01-22T05:44:49Z</dcterms:created>
  <dcterms:modified xsi:type="dcterms:W3CDTF">2021-01-22T08:54:07Z</dcterms:modified>
</cp:coreProperties>
</file>