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EE2E-789D-4536-AC08-EB789DAB2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6F3CB-85D6-4289-9348-5130F2479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6B6F-959E-4565-AA89-10AE411F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C0B9A-0304-41FD-883F-A81B3DAF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5AD7-F6A2-4C6C-AA3D-AE8675AE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586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CACA-C204-41D5-80A4-54ED17C0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2F81C-F283-408C-866B-1BE61E773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75C5-7E53-4097-8F0F-8873FF51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E983-52F4-4190-9EE0-8C01C2B9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EBA2-AB52-4957-AAAA-B86A0CFA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507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FECD0-17E0-48F0-9BF1-A4498333D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124A5-4091-464C-8A46-44A506FC0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84AA-001F-4065-9822-9077CF1D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C474A-67C8-45A3-9459-A917DDD0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3A44-4421-45E7-B762-CEB0CE2C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736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DFAB-97C3-45D4-B06A-EDB50A2B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19E78-BC39-4042-BF45-41BAE06F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20EF6-CFB5-443C-83A1-0A35BA8A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2EC-5195-4FB5-82A1-8EF6E527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CD66-B9BF-4E4E-8FBC-387DF10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49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5757-2968-4FC7-BCBD-CF4158B3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6326-531B-45C6-82D7-ADF66775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EB9AE-C9FD-46DB-9D2A-E85C1163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115E-46ED-499B-848D-183A5885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E7D64-37FB-4194-8E8B-A0955A42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128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8D2E-C462-4D08-93DF-EDD2A56A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CAE-5BCB-41A5-9D71-C2941B5C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4B7E2-C65A-4AF6-A3B7-14C9237B1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AD7CE-1E1E-494A-B3C7-47E7DE7D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266DA-E7D3-494B-9C39-4EF4CE99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8ACF-3C17-42D4-AE88-9003471B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615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5600-0F14-491A-98FC-72A5CED4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96D0C-7819-43F5-8DA5-F80996FE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A8055-FDF1-4B57-B7FC-7597DAA36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5A84D-795C-40FB-A589-0B1B73E35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36964-F531-4F65-AE06-C233DBC2D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AF9E9-6FC2-495E-A8FE-A8BEE633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84B80-81C2-4DA6-9D2E-A605D4EE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94EE1-5247-4E45-9D8C-CFF433BB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86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97E0-0CC3-4109-AA87-7AC4264A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30BBA-E0DD-42A7-AD76-274B442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7C899-05DF-4E06-BAE3-259F2E92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A3CAE-153B-4BE8-9051-B99D17BF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0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D728F-650C-46D5-9B6D-0E2E858C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2BADF-C839-423C-9C96-30C03904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1658-5894-45AB-B562-A65EE931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039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5591-B342-43F2-A09B-F8878B78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7DCD-F665-442B-8CFB-F1606F26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D485-3189-42E9-964A-5CAD3956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40B2D-0643-4F5E-80DB-B17420DB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8D52-7B16-4ED8-8040-33B4868A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C651-AF7E-461F-BCC1-D1AF0F14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77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4DE1-1CF1-4122-9846-6476CB26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2BC7-8948-4F17-8CA7-B577243FA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2441F-FB66-4379-BD26-EC46EB15B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20D36-D8ED-44C8-971E-ACD86E45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2E0B5-F32A-4D46-9C32-B72E0556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344CC-C400-42C9-9310-E695993F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45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57A5E-0C60-498C-8E52-48D64835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D08C9-423B-47A3-938A-95021DCF8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46C5-0109-40BD-BCE5-C19C4E2E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8AA9-870F-45BC-BE8C-34B430F5D4F0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3D02-B72D-4934-94BB-19B8FD699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A71A3-5F8D-456B-9442-99238B23D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629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681D2C-FFF8-4813-8377-FA1BC289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" y="120106"/>
            <a:ext cx="1318374" cy="1196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8EB4F-EC89-415D-9013-126505FF5933}"/>
              </a:ext>
            </a:extLst>
          </p:cNvPr>
          <p:cNvSpPr txBox="1"/>
          <p:nvPr/>
        </p:nvSpPr>
        <p:spPr>
          <a:xfrm>
            <a:off x="283801" y="1249805"/>
            <a:ext cx="121595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customer</a:t>
            </a:r>
            <a:endParaRPr lang="he-IL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39E67-D9AF-4FA5-8425-5161CA5A0F00}"/>
              </a:ext>
            </a:extLst>
          </p:cNvPr>
          <p:cNvSpPr/>
          <p:nvPr/>
        </p:nvSpPr>
        <p:spPr>
          <a:xfrm>
            <a:off x="10546260" y="853175"/>
            <a:ext cx="1432708" cy="5982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result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4CF23B-C8C0-41E7-9F31-4AAF411B1205}"/>
              </a:ext>
            </a:extLst>
          </p:cNvPr>
          <p:cNvSpPr/>
          <p:nvPr/>
        </p:nvSpPr>
        <p:spPr>
          <a:xfrm>
            <a:off x="3175270" y="803123"/>
            <a:ext cx="1529950" cy="564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packages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92A88-67DF-48ED-B11C-8D35CBBE66FB}"/>
              </a:ext>
            </a:extLst>
          </p:cNvPr>
          <p:cNvSpPr txBox="1"/>
          <p:nvPr/>
        </p:nvSpPr>
        <p:spPr>
          <a:xfrm rot="1874084">
            <a:off x="5156416" y="1638114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503A8D-D787-4812-A999-AC24E249437D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4571952" y="1277268"/>
            <a:ext cx="1772359" cy="9943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A31DB6-C30E-4A6D-ABAD-C559D42CBC18}"/>
              </a:ext>
            </a:extLst>
          </p:cNvPr>
          <p:cNvCxnSpPr>
            <a:cxnSpLocks/>
            <a:stCxn id="60" idx="6"/>
            <a:endCxn id="9" idx="2"/>
          </p:cNvCxnSpPr>
          <p:nvPr/>
        </p:nvCxnSpPr>
        <p:spPr>
          <a:xfrm>
            <a:off x="2589378" y="1071711"/>
            <a:ext cx="585892" cy="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89C2CF-E51F-40D0-A3C3-94A4784880CF}"/>
              </a:ext>
            </a:extLst>
          </p:cNvPr>
          <p:cNvCxnSpPr>
            <a:cxnSpLocks/>
          </p:cNvCxnSpPr>
          <p:nvPr/>
        </p:nvCxnSpPr>
        <p:spPr>
          <a:xfrm flipH="1">
            <a:off x="9808846" y="1469083"/>
            <a:ext cx="1375245" cy="164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E60F302-2CAD-49FE-B918-6198324A10F2}"/>
              </a:ext>
            </a:extLst>
          </p:cNvPr>
          <p:cNvSpPr/>
          <p:nvPr/>
        </p:nvSpPr>
        <p:spPr>
          <a:xfrm>
            <a:off x="9019025" y="3128825"/>
            <a:ext cx="1244474" cy="4315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payment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5071A4-943A-471C-AE94-A14A3D90851E}"/>
              </a:ext>
            </a:extLst>
          </p:cNvPr>
          <p:cNvCxnSpPr>
            <a:cxnSpLocks/>
            <a:stCxn id="27" idx="2"/>
            <a:endCxn id="75" idx="6"/>
          </p:cNvCxnSpPr>
          <p:nvPr/>
        </p:nvCxnSpPr>
        <p:spPr>
          <a:xfrm flipH="1">
            <a:off x="7306975" y="3344619"/>
            <a:ext cx="1712050" cy="5124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F456B24-2935-4AAF-B94C-D5BCAF2C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940" y="1793609"/>
            <a:ext cx="1091779" cy="9908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15BB11-01B6-421C-B4E4-C32E8DDC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193" y="3382524"/>
            <a:ext cx="1084040" cy="9837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A001A6-9C82-4769-B666-3511E8AE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193" y="5037218"/>
            <a:ext cx="1084040" cy="98378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C4B7B0D-5CB5-4E55-9E8D-991B969EEAA6}"/>
              </a:ext>
            </a:extLst>
          </p:cNvPr>
          <p:cNvSpPr txBox="1"/>
          <p:nvPr/>
        </p:nvSpPr>
        <p:spPr>
          <a:xfrm>
            <a:off x="11111407" y="2813285"/>
            <a:ext cx="113552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&lt;&lt;system&gt;&gt;</a:t>
            </a:r>
            <a:endParaRPr lang="he-IL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E537CE-AEDF-430D-91EF-9993198B9CA7}"/>
              </a:ext>
            </a:extLst>
          </p:cNvPr>
          <p:cNvSpPr txBox="1"/>
          <p:nvPr/>
        </p:nvSpPr>
        <p:spPr>
          <a:xfrm>
            <a:off x="11262614" y="4664156"/>
            <a:ext cx="86061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hotels</a:t>
            </a:r>
            <a:endParaRPr lang="he-IL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633AB-0295-4404-8031-C2EB070838C1}"/>
              </a:ext>
            </a:extLst>
          </p:cNvPr>
          <p:cNvSpPr txBox="1"/>
          <p:nvPr/>
        </p:nvSpPr>
        <p:spPr>
          <a:xfrm>
            <a:off x="10859877" y="6343229"/>
            <a:ext cx="222144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Flights company</a:t>
            </a:r>
            <a:endParaRPr lang="he-IL" sz="1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12325B-02E1-4EA8-866E-BC691BB4D7EE}"/>
              </a:ext>
            </a:extLst>
          </p:cNvPr>
          <p:cNvSpPr/>
          <p:nvPr/>
        </p:nvSpPr>
        <p:spPr>
          <a:xfrm>
            <a:off x="6366996" y="4381570"/>
            <a:ext cx="1442238" cy="5649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verification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27BC0A-C22F-4FB8-878A-451122B8770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7809234" y="3108870"/>
            <a:ext cx="3377936" cy="1555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C203794-4B83-4C91-9560-B8A3F1E38299}"/>
              </a:ext>
            </a:extLst>
          </p:cNvPr>
          <p:cNvSpPr/>
          <p:nvPr/>
        </p:nvSpPr>
        <p:spPr>
          <a:xfrm>
            <a:off x="3220338" y="163291"/>
            <a:ext cx="1458310" cy="5252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with agent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98B337A-DF8D-43DB-9FA4-8D91D386A2A2}"/>
              </a:ext>
            </a:extLst>
          </p:cNvPr>
          <p:cNvCxnSpPr>
            <a:cxnSpLocks/>
            <a:stCxn id="60" idx="7"/>
            <a:endCxn id="43" idx="2"/>
          </p:cNvCxnSpPr>
          <p:nvPr/>
        </p:nvCxnSpPr>
        <p:spPr>
          <a:xfrm flipV="1">
            <a:off x="2389780" y="425896"/>
            <a:ext cx="830558" cy="50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7178521-4B37-4C5F-A39D-5A69F8C0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46" y="4877796"/>
            <a:ext cx="1318374" cy="119644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92172BA-9D1C-4AF9-8779-F98900FA21CE}"/>
              </a:ext>
            </a:extLst>
          </p:cNvPr>
          <p:cNvSpPr txBox="1"/>
          <p:nvPr/>
        </p:nvSpPr>
        <p:spPr>
          <a:xfrm>
            <a:off x="263613" y="6117573"/>
            <a:ext cx="121595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agent</a:t>
            </a:r>
            <a:endParaRPr lang="he-IL" sz="14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5074BB7-5247-4277-82B4-A340B692ED95}"/>
              </a:ext>
            </a:extLst>
          </p:cNvPr>
          <p:cNvSpPr/>
          <p:nvPr/>
        </p:nvSpPr>
        <p:spPr>
          <a:xfrm>
            <a:off x="3144867" y="1491196"/>
            <a:ext cx="1548215" cy="5321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Order status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81E124-D47B-4704-B299-C6D4250A70B3}"/>
              </a:ext>
            </a:extLst>
          </p:cNvPr>
          <p:cNvSpPr/>
          <p:nvPr/>
        </p:nvSpPr>
        <p:spPr>
          <a:xfrm>
            <a:off x="2773049" y="2876041"/>
            <a:ext cx="2127400" cy="3342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Cancel order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D444C4-9427-4D6F-A67F-A52D9DA1F195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3350769" y="1945444"/>
            <a:ext cx="20829" cy="93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E48B459-4A93-4360-81BA-8A2F45061A98}"/>
              </a:ext>
            </a:extLst>
          </p:cNvPr>
          <p:cNvSpPr/>
          <p:nvPr/>
        </p:nvSpPr>
        <p:spPr>
          <a:xfrm>
            <a:off x="6448895" y="5159083"/>
            <a:ext cx="1501718" cy="539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to DB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59B281-76FF-4671-B0D6-E0F7E61B684D}"/>
              </a:ext>
            </a:extLst>
          </p:cNvPr>
          <p:cNvCxnSpPr>
            <a:cxnSpLocks/>
            <a:stCxn id="135" idx="6"/>
            <a:endCxn id="57" idx="2"/>
          </p:cNvCxnSpPr>
          <p:nvPr/>
        </p:nvCxnSpPr>
        <p:spPr>
          <a:xfrm flipV="1">
            <a:off x="2688012" y="5429073"/>
            <a:ext cx="3760883" cy="3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C5066E-91CB-4BE0-A9BF-7A962D043974}"/>
              </a:ext>
            </a:extLst>
          </p:cNvPr>
          <p:cNvCxnSpPr>
            <a:cxnSpLocks/>
          </p:cNvCxnSpPr>
          <p:nvPr/>
        </p:nvCxnSpPr>
        <p:spPr>
          <a:xfrm>
            <a:off x="3964205" y="3210279"/>
            <a:ext cx="46916" cy="10208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EC5B6D-D1DE-4E6B-82D5-FFEA801511E1}"/>
              </a:ext>
            </a:extLst>
          </p:cNvPr>
          <p:cNvCxnSpPr>
            <a:cxnSpLocks/>
            <a:stCxn id="66" idx="6"/>
            <a:endCxn id="32" idx="1"/>
          </p:cNvCxnSpPr>
          <p:nvPr/>
        </p:nvCxnSpPr>
        <p:spPr>
          <a:xfrm flipV="1">
            <a:off x="5291376" y="3874415"/>
            <a:ext cx="5747817" cy="61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718FA7-2F23-494E-8BDE-CCD7AB42FFF9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7950613" y="5429073"/>
            <a:ext cx="2977828" cy="51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53C087-D887-4F8B-9B54-2BBCCD45D9D8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2389780" y="1216315"/>
            <a:ext cx="749310" cy="52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6BF75AF-DD1E-4E53-B85E-1FF07B45BEC6}"/>
              </a:ext>
            </a:extLst>
          </p:cNvPr>
          <p:cNvSpPr/>
          <p:nvPr/>
        </p:nvSpPr>
        <p:spPr>
          <a:xfrm>
            <a:off x="5926250" y="3572889"/>
            <a:ext cx="1380725" cy="5684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Friends list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33236F-1033-4642-A7B5-C58DD6ED1B71}"/>
              </a:ext>
            </a:extLst>
          </p:cNvPr>
          <p:cNvCxnSpPr>
            <a:cxnSpLocks/>
            <a:stCxn id="27" idx="3"/>
            <a:endCxn id="37" idx="7"/>
          </p:cNvCxnSpPr>
          <p:nvPr/>
        </p:nvCxnSpPr>
        <p:spPr>
          <a:xfrm flipH="1">
            <a:off x="7598023" y="3497208"/>
            <a:ext cx="1603251" cy="9670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6A5A6BE-D8A4-4685-B8D4-774045D19290}"/>
              </a:ext>
            </a:extLst>
          </p:cNvPr>
          <p:cNvSpPr txBox="1"/>
          <p:nvPr/>
        </p:nvSpPr>
        <p:spPr>
          <a:xfrm rot="20524100">
            <a:off x="7652416" y="3163226"/>
            <a:ext cx="936355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&lt;&lt;extend&gt;&gt;</a:t>
            </a:r>
            <a:endParaRPr lang="he-IL" sz="800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EEB40E8-2BAE-4875-B563-FFAF36D54028}"/>
              </a:ext>
            </a:extLst>
          </p:cNvPr>
          <p:cNvSpPr/>
          <p:nvPr/>
        </p:nvSpPr>
        <p:spPr>
          <a:xfrm>
            <a:off x="2949790" y="5613354"/>
            <a:ext cx="2385138" cy="4003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Lead list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E013FC6-0E6A-4385-AA91-EEAF8B98A8C2}"/>
              </a:ext>
            </a:extLst>
          </p:cNvPr>
          <p:cNvSpPr/>
          <p:nvPr/>
        </p:nvSpPr>
        <p:spPr>
          <a:xfrm>
            <a:off x="1136307" y="5235017"/>
            <a:ext cx="1551705" cy="4589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Agent menu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F50425B-4081-4474-86B7-32360E94FCBB}"/>
              </a:ext>
            </a:extLst>
          </p:cNvPr>
          <p:cNvCxnSpPr>
            <a:cxnSpLocks/>
            <a:stCxn id="135" idx="5"/>
            <a:endCxn id="127" idx="2"/>
          </p:cNvCxnSpPr>
          <p:nvPr/>
        </p:nvCxnSpPr>
        <p:spPr>
          <a:xfrm>
            <a:off x="2460770" y="5626745"/>
            <a:ext cx="489020" cy="18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9C453E-CC1E-4A32-BB9F-4BD0A01772DB}"/>
              </a:ext>
            </a:extLst>
          </p:cNvPr>
          <p:cNvCxnSpPr>
            <a:cxnSpLocks/>
          </p:cNvCxnSpPr>
          <p:nvPr/>
        </p:nvCxnSpPr>
        <p:spPr>
          <a:xfrm flipV="1">
            <a:off x="655169" y="3545920"/>
            <a:ext cx="421471" cy="149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584B57-C014-411E-9B5B-653A6890BC48}"/>
              </a:ext>
            </a:extLst>
          </p:cNvPr>
          <p:cNvSpPr txBox="1"/>
          <p:nvPr/>
        </p:nvSpPr>
        <p:spPr>
          <a:xfrm rot="20533902">
            <a:off x="7285200" y="3278759"/>
            <a:ext cx="17040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GB" sz="900" b="1" dirty="0"/>
              <a:t>{if the customer want to appear in friend list}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9065C1-088E-4AF8-919B-5E63C9266B7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104560" y="5063593"/>
            <a:ext cx="1564257" cy="1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3B236FB0-080D-497D-8B85-5976804A8E7D}"/>
              </a:ext>
            </a:extLst>
          </p:cNvPr>
          <p:cNvSpPr/>
          <p:nvPr/>
        </p:nvSpPr>
        <p:spPr>
          <a:xfrm>
            <a:off x="307815" y="3093584"/>
            <a:ext cx="1805601" cy="4090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Login/ register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4F91AA-2E51-414C-9187-9D4642E15808}"/>
              </a:ext>
            </a:extLst>
          </p:cNvPr>
          <p:cNvCxnSpPr>
            <a:cxnSpLocks/>
          </p:cNvCxnSpPr>
          <p:nvPr/>
        </p:nvCxnSpPr>
        <p:spPr>
          <a:xfrm>
            <a:off x="540389" y="1549170"/>
            <a:ext cx="457834" cy="154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F546321F-7ED3-4867-9513-B55724C4D5AC}"/>
              </a:ext>
            </a:extLst>
          </p:cNvPr>
          <p:cNvSpPr/>
          <p:nvPr/>
        </p:nvSpPr>
        <p:spPr>
          <a:xfrm>
            <a:off x="2928348" y="6078187"/>
            <a:ext cx="2379829" cy="4325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 to massages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589B329-AB53-40A8-82FB-5AD01AA8AA42}"/>
              </a:ext>
            </a:extLst>
          </p:cNvPr>
          <p:cNvCxnSpPr>
            <a:cxnSpLocks/>
          </p:cNvCxnSpPr>
          <p:nvPr/>
        </p:nvCxnSpPr>
        <p:spPr>
          <a:xfrm flipV="1">
            <a:off x="2541152" y="5166566"/>
            <a:ext cx="415847" cy="1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751C453-C229-46A7-9732-4DDAE7D29AE2}"/>
              </a:ext>
            </a:extLst>
          </p:cNvPr>
          <p:cNvSpPr txBox="1"/>
          <p:nvPr/>
        </p:nvSpPr>
        <p:spPr>
          <a:xfrm>
            <a:off x="11335898" y="3004506"/>
            <a:ext cx="112522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banks</a:t>
            </a:r>
            <a:endParaRPr lang="he-IL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2DC42F-03CE-49F8-9DAB-76CAF7F3AAB8}"/>
              </a:ext>
            </a:extLst>
          </p:cNvPr>
          <p:cNvSpPr txBox="1"/>
          <p:nvPr/>
        </p:nvSpPr>
        <p:spPr>
          <a:xfrm>
            <a:off x="11128114" y="4377977"/>
            <a:ext cx="113552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&lt;&lt;system&gt;&gt;</a:t>
            </a:r>
            <a:endParaRPr lang="he-IL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857061-B2BD-4C1A-BD2C-957B0FAF5443}"/>
              </a:ext>
            </a:extLst>
          </p:cNvPr>
          <p:cNvSpPr txBox="1"/>
          <p:nvPr/>
        </p:nvSpPr>
        <p:spPr>
          <a:xfrm>
            <a:off x="11069630" y="6074240"/>
            <a:ext cx="113552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&lt;&lt;system&gt;&gt;</a:t>
            </a:r>
            <a:endParaRPr lang="he-IL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2B412C1-7254-4E84-BFFE-8DD5B32ECD5D}"/>
              </a:ext>
            </a:extLst>
          </p:cNvPr>
          <p:cNvSpPr/>
          <p:nvPr/>
        </p:nvSpPr>
        <p:spPr>
          <a:xfrm>
            <a:off x="2906259" y="4817461"/>
            <a:ext cx="2453740" cy="5321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GB" sz="1400" dirty="0">
                <a:solidFill>
                  <a:schemeClr val="tx1"/>
                </a:solidFill>
              </a:rPr>
              <a:t>Confirmation of customer orders</a:t>
            </a:r>
            <a:endParaRPr lang="en-IL" sz="14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5978272-65F2-42FF-BE9A-2D28541A0EF0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2350018" y="5691266"/>
            <a:ext cx="578330" cy="60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0CE2322-5683-445F-883E-2FD93A576020}"/>
              </a:ext>
            </a:extLst>
          </p:cNvPr>
          <p:cNvSpPr/>
          <p:nvPr/>
        </p:nvSpPr>
        <p:spPr>
          <a:xfrm>
            <a:off x="1226440" y="867209"/>
            <a:ext cx="1362938" cy="4090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 menu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9D29A7A-B223-4CC4-B54B-BC7538B7A091}"/>
              </a:ext>
            </a:extLst>
          </p:cNvPr>
          <p:cNvCxnSpPr>
            <a:cxnSpLocks/>
            <a:stCxn id="62" idx="0"/>
            <a:endCxn id="60" idx="3"/>
          </p:cNvCxnSpPr>
          <p:nvPr/>
        </p:nvCxnSpPr>
        <p:spPr>
          <a:xfrm flipV="1">
            <a:off x="1210616" y="1216315"/>
            <a:ext cx="215422" cy="187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E6534D9-BD7D-4AC5-8F4F-30E533E74C99}"/>
              </a:ext>
            </a:extLst>
          </p:cNvPr>
          <p:cNvSpPr/>
          <p:nvPr/>
        </p:nvSpPr>
        <p:spPr>
          <a:xfrm>
            <a:off x="2874425" y="4246737"/>
            <a:ext cx="2416951" cy="476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from DB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615C9BD-A016-48AA-BE59-B3BC8A5AEAE3}"/>
              </a:ext>
            </a:extLst>
          </p:cNvPr>
          <p:cNvCxnSpPr>
            <a:cxnSpLocks/>
            <a:stCxn id="135" idx="7"/>
          </p:cNvCxnSpPr>
          <p:nvPr/>
        </p:nvCxnSpPr>
        <p:spPr>
          <a:xfrm flipV="1">
            <a:off x="2460770" y="4531866"/>
            <a:ext cx="523959" cy="77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9E7F737-83DF-4CF4-BC16-237BAD91C842}"/>
              </a:ext>
            </a:extLst>
          </p:cNvPr>
          <p:cNvCxnSpPr>
            <a:cxnSpLocks/>
          </p:cNvCxnSpPr>
          <p:nvPr/>
        </p:nvCxnSpPr>
        <p:spPr>
          <a:xfrm flipV="1">
            <a:off x="7825941" y="4659089"/>
            <a:ext cx="3279451" cy="64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F37CD49-982D-4F5E-8C7D-E1A2A1591F4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53954" y="4610868"/>
            <a:ext cx="5885239" cy="91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FB2473-3A4C-4675-8023-99F25CF17D85}"/>
              </a:ext>
            </a:extLst>
          </p:cNvPr>
          <p:cNvCxnSpPr>
            <a:cxnSpLocks/>
          </p:cNvCxnSpPr>
          <p:nvPr/>
        </p:nvCxnSpPr>
        <p:spPr>
          <a:xfrm>
            <a:off x="1307146" y="3525842"/>
            <a:ext cx="274917" cy="173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6FA6243E-40CD-4D7D-9C07-55EBF2CF395E}"/>
              </a:ext>
            </a:extLst>
          </p:cNvPr>
          <p:cNvSpPr/>
          <p:nvPr/>
        </p:nvSpPr>
        <p:spPr>
          <a:xfrm>
            <a:off x="6344311" y="1747985"/>
            <a:ext cx="2803999" cy="3346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by from where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7B9E313-5DEB-40E9-9F50-1E6C3433AC50}"/>
              </a:ext>
            </a:extLst>
          </p:cNvPr>
          <p:cNvCxnSpPr>
            <a:cxnSpLocks/>
            <a:stCxn id="9" idx="7"/>
            <a:endCxn id="128" idx="2"/>
          </p:cNvCxnSpPr>
          <p:nvPr/>
        </p:nvCxnSpPr>
        <p:spPr>
          <a:xfrm flipV="1">
            <a:off x="4481164" y="272385"/>
            <a:ext cx="1864460" cy="6134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6AA0FBD4-C633-42DC-AD35-30309897FBF2}"/>
              </a:ext>
            </a:extLst>
          </p:cNvPr>
          <p:cNvSpPr/>
          <p:nvPr/>
        </p:nvSpPr>
        <p:spPr>
          <a:xfrm>
            <a:off x="6344312" y="982682"/>
            <a:ext cx="2727120" cy="364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by depart date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99C5300-14AD-4393-87F2-58B8A56D4900}"/>
              </a:ext>
            </a:extLst>
          </p:cNvPr>
          <p:cNvSpPr txBox="1"/>
          <p:nvPr/>
        </p:nvSpPr>
        <p:spPr>
          <a:xfrm rot="20711755">
            <a:off x="5063815" y="359627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28B3B5A-3DDC-491E-B312-A75DB1D2051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990270" y="285203"/>
            <a:ext cx="1765805" cy="655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95BC5BA4-0D8C-4FEB-86C1-BFD7AAE14F8F}"/>
              </a:ext>
            </a:extLst>
          </p:cNvPr>
          <p:cNvSpPr txBox="1"/>
          <p:nvPr/>
        </p:nvSpPr>
        <p:spPr>
          <a:xfrm rot="1216151">
            <a:off x="9586778" y="474536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452D3F8-BE63-48F9-AC15-1F9AACCABE5C}"/>
              </a:ext>
            </a:extLst>
          </p:cNvPr>
          <p:cNvCxnSpPr>
            <a:cxnSpLocks/>
            <a:stCxn id="9" idx="6"/>
            <a:endCxn id="146" idx="2"/>
          </p:cNvCxnSpPr>
          <p:nvPr/>
        </p:nvCxnSpPr>
        <p:spPr>
          <a:xfrm>
            <a:off x="4705220" y="1085373"/>
            <a:ext cx="1639092" cy="793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7B48E92-94F7-4FFB-A94E-D004BE7DF2B5}"/>
              </a:ext>
            </a:extLst>
          </p:cNvPr>
          <p:cNvSpPr txBox="1"/>
          <p:nvPr/>
        </p:nvSpPr>
        <p:spPr>
          <a:xfrm rot="344140">
            <a:off x="5178625" y="935472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A27D7D9-9174-4B9A-812F-618A7DFEA260}"/>
              </a:ext>
            </a:extLst>
          </p:cNvPr>
          <p:cNvCxnSpPr>
            <a:cxnSpLocks/>
            <a:stCxn id="146" idx="6"/>
            <a:endCxn id="8" idx="2"/>
          </p:cNvCxnSpPr>
          <p:nvPr/>
        </p:nvCxnSpPr>
        <p:spPr>
          <a:xfrm flipV="1">
            <a:off x="9071432" y="1152285"/>
            <a:ext cx="1474828" cy="124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86A4FFE-50B8-427E-8B9D-E4047A6320B4}"/>
              </a:ext>
            </a:extLst>
          </p:cNvPr>
          <p:cNvCxnSpPr>
            <a:cxnSpLocks/>
            <a:stCxn id="152" idx="6"/>
          </p:cNvCxnSpPr>
          <p:nvPr/>
        </p:nvCxnSpPr>
        <p:spPr>
          <a:xfrm flipV="1">
            <a:off x="9221514" y="1454859"/>
            <a:ext cx="1789944" cy="15128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F41EAED-2BCA-41C4-BDA9-ED1C8EBDC76E}"/>
              </a:ext>
            </a:extLst>
          </p:cNvPr>
          <p:cNvSpPr txBox="1"/>
          <p:nvPr/>
        </p:nvSpPr>
        <p:spPr>
          <a:xfrm rot="1003610">
            <a:off x="9504005" y="729413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51D9F44-5180-4CCE-BE10-7F002F2888CD}"/>
              </a:ext>
            </a:extLst>
          </p:cNvPr>
          <p:cNvSpPr txBox="1"/>
          <p:nvPr/>
        </p:nvSpPr>
        <p:spPr>
          <a:xfrm rot="21425284">
            <a:off x="9464488" y="966884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F9685CDD-2C7C-4440-8D70-1B9D809E4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he-IL" altLang="he-I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D620E52D-1FF4-4084-B71E-A2D06804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he-IL" altLang="he-I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924AAB89-A822-462D-BE46-95A60FB2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F58C631-50FF-4716-AF77-CB866B9D1060}"/>
              </a:ext>
            </a:extLst>
          </p:cNvPr>
          <p:cNvSpPr/>
          <p:nvPr/>
        </p:nvSpPr>
        <p:spPr>
          <a:xfrm>
            <a:off x="6327013" y="513396"/>
            <a:ext cx="2803282" cy="440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by from destination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DF3CD66-48FD-4670-A938-17F72522A477}"/>
              </a:ext>
            </a:extLst>
          </p:cNvPr>
          <p:cNvSpPr/>
          <p:nvPr/>
        </p:nvSpPr>
        <p:spPr>
          <a:xfrm>
            <a:off x="6380331" y="1358318"/>
            <a:ext cx="2721288" cy="3682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by return date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9CD53E3-DA34-4C76-9301-D5705BF4B45D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663658" y="733408"/>
            <a:ext cx="1663355" cy="2099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BE1C4DA-BB60-4AF5-9B41-9AFD151216E8}"/>
              </a:ext>
            </a:extLst>
          </p:cNvPr>
          <p:cNvSpPr txBox="1"/>
          <p:nvPr/>
        </p:nvSpPr>
        <p:spPr>
          <a:xfrm rot="21179371">
            <a:off x="5180981" y="637180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ADA20CF-E906-43E1-93B4-AB7FE5A04EFA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9130295" y="733408"/>
            <a:ext cx="1446152" cy="2996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35DE7FA-55F5-4E9A-BC69-181B792F5EE4}"/>
              </a:ext>
            </a:extLst>
          </p:cNvPr>
          <p:cNvSpPr txBox="1"/>
          <p:nvPr/>
        </p:nvSpPr>
        <p:spPr>
          <a:xfrm rot="19166370">
            <a:off x="9571549" y="2067552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23EEDCF-7234-4336-BFCD-E1886C183921}"/>
              </a:ext>
            </a:extLst>
          </p:cNvPr>
          <p:cNvSpPr/>
          <p:nvPr/>
        </p:nvSpPr>
        <p:spPr>
          <a:xfrm>
            <a:off x="6345624" y="52963"/>
            <a:ext cx="2708275" cy="4388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by num of passengers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9E55137-5286-4181-9EAF-20781A1387FB}"/>
              </a:ext>
            </a:extLst>
          </p:cNvPr>
          <p:cNvCxnSpPr>
            <a:cxnSpLocks/>
            <a:endCxn id="105" idx="2"/>
          </p:cNvCxnSpPr>
          <p:nvPr/>
        </p:nvCxnSpPr>
        <p:spPr>
          <a:xfrm>
            <a:off x="4678646" y="1197830"/>
            <a:ext cx="1701685" cy="3446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CF68F08-02BE-467F-A5E7-0E25A8089213}"/>
              </a:ext>
            </a:extLst>
          </p:cNvPr>
          <p:cNvSpPr txBox="1"/>
          <p:nvPr/>
        </p:nvSpPr>
        <p:spPr>
          <a:xfrm rot="572871">
            <a:off x="5138944" y="1189395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01E8731-06EE-4F61-80C4-EFF268914296}"/>
              </a:ext>
            </a:extLst>
          </p:cNvPr>
          <p:cNvSpPr/>
          <p:nvPr/>
        </p:nvSpPr>
        <p:spPr>
          <a:xfrm>
            <a:off x="6344311" y="2112449"/>
            <a:ext cx="2856880" cy="3182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by max price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E5D81D-E2DA-44EA-914D-9A99B7254AD5}"/>
              </a:ext>
            </a:extLst>
          </p:cNvPr>
          <p:cNvSpPr txBox="1"/>
          <p:nvPr/>
        </p:nvSpPr>
        <p:spPr>
          <a:xfrm rot="1338951">
            <a:off x="5187808" y="1432243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D53767E-12AD-4D58-94A1-6344BB51A65E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4586894" y="1239257"/>
            <a:ext cx="1757417" cy="6760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4D3FE35B-A8AD-4D84-808D-67E088D56645}"/>
              </a:ext>
            </a:extLst>
          </p:cNvPr>
          <p:cNvSpPr/>
          <p:nvPr/>
        </p:nvSpPr>
        <p:spPr>
          <a:xfrm>
            <a:off x="6382450" y="2445383"/>
            <a:ext cx="2787213" cy="30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by hotel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9B8183A-9D3D-4DCB-B066-1CE58195C75C}"/>
              </a:ext>
            </a:extLst>
          </p:cNvPr>
          <p:cNvSpPr/>
          <p:nvPr/>
        </p:nvSpPr>
        <p:spPr>
          <a:xfrm>
            <a:off x="6344312" y="2782769"/>
            <a:ext cx="2877202" cy="369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by flight company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696A948-B0A6-46A3-A5A5-2E5F9AF202B1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4532039" y="1276452"/>
            <a:ext cx="1850411" cy="132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7506280-9283-4A12-9001-FA4CEB057A4F}"/>
              </a:ext>
            </a:extLst>
          </p:cNvPr>
          <p:cNvCxnSpPr>
            <a:cxnSpLocks/>
            <a:stCxn id="9" idx="5"/>
            <a:endCxn id="152" idx="2"/>
          </p:cNvCxnSpPr>
          <p:nvPr/>
        </p:nvCxnSpPr>
        <p:spPr>
          <a:xfrm>
            <a:off x="4481164" y="1284954"/>
            <a:ext cx="1863148" cy="168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3B9A0E4-49DA-4504-976A-89734EF67F77}"/>
              </a:ext>
            </a:extLst>
          </p:cNvPr>
          <p:cNvCxnSpPr>
            <a:cxnSpLocks/>
            <a:stCxn id="151" idx="6"/>
          </p:cNvCxnSpPr>
          <p:nvPr/>
        </p:nvCxnSpPr>
        <p:spPr>
          <a:xfrm flipV="1">
            <a:off x="9169663" y="1419182"/>
            <a:ext cx="1748984" cy="117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AF2F8A5-D01E-4A6E-9608-0B55A4EC2981}"/>
              </a:ext>
            </a:extLst>
          </p:cNvPr>
          <p:cNvCxnSpPr>
            <a:cxnSpLocks/>
            <a:stCxn id="134" idx="6"/>
          </p:cNvCxnSpPr>
          <p:nvPr/>
        </p:nvCxnSpPr>
        <p:spPr>
          <a:xfrm flipV="1">
            <a:off x="9201191" y="1349153"/>
            <a:ext cx="1532451" cy="9224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B9E03DF-28E1-41CB-B564-8DEBE9D597B2}"/>
              </a:ext>
            </a:extLst>
          </p:cNvPr>
          <p:cNvCxnSpPr>
            <a:cxnSpLocks/>
            <a:stCxn id="87" idx="6"/>
          </p:cNvCxnSpPr>
          <p:nvPr/>
        </p:nvCxnSpPr>
        <p:spPr>
          <a:xfrm flipV="1">
            <a:off x="9148310" y="1303755"/>
            <a:ext cx="1491137" cy="6115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34EDB44-2565-4E93-9ACD-1D58B3E732E6}"/>
              </a:ext>
            </a:extLst>
          </p:cNvPr>
          <p:cNvCxnSpPr>
            <a:cxnSpLocks/>
          </p:cNvCxnSpPr>
          <p:nvPr/>
        </p:nvCxnSpPr>
        <p:spPr>
          <a:xfrm flipV="1">
            <a:off x="9090376" y="1261409"/>
            <a:ext cx="1486071" cy="3071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8E2FA9E-60A0-4B7B-AF9E-0D0D80605AFF}"/>
              </a:ext>
            </a:extLst>
          </p:cNvPr>
          <p:cNvSpPr txBox="1"/>
          <p:nvPr/>
        </p:nvSpPr>
        <p:spPr>
          <a:xfrm rot="20862473">
            <a:off x="9472250" y="1181185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B6E1953-49ED-4A19-8857-C4B02615F703}"/>
              </a:ext>
            </a:extLst>
          </p:cNvPr>
          <p:cNvSpPr txBox="1"/>
          <p:nvPr/>
        </p:nvSpPr>
        <p:spPr>
          <a:xfrm rot="19903260">
            <a:off x="9489652" y="1649341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49E8B50-50C3-457A-896C-C816BEA30312}"/>
              </a:ext>
            </a:extLst>
          </p:cNvPr>
          <p:cNvSpPr txBox="1"/>
          <p:nvPr/>
        </p:nvSpPr>
        <p:spPr>
          <a:xfrm rot="19413026">
            <a:off x="8000811" y="3701303"/>
            <a:ext cx="930295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D25E017-CF68-4C42-8D0E-35BB0B3C4A59}"/>
              </a:ext>
            </a:extLst>
          </p:cNvPr>
          <p:cNvCxnSpPr>
            <a:cxnSpLocks/>
          </p:cNvCxnSpPr>
          <p:nvPr/>
        </p:nvCxnSpPr>
        <p:spPr>
          <a:xfrm flipH="1">
            <a:off x="5254394" y="4711033"/>
            <a:ext cx="1058036" cy="2828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A4582D2-4AAC-411E-AF29-419FDEF3BB4E}"/>
              </a:ext>
            </a:extLst>
          </p:cNvPr>
          <p:cNvSpPr txBox="1"/>
          <p:nvPr/>
        </p:nvSpPr>
        <p:spPr>
          <a:xfrm rot="5213566">
            <a:off x="3430622" y="3739522"/>
            <a:ext cx="930295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B955765-46F9-4EE5-90A8-DEAE8F851AA3}"/>
              </a:ext>
            </a:extLst>
          </p:cNvPr>
          <p:cNvSpPr txBox="1"/>
          <p:nvPr/>
        </p:nvSpPr>
        <p:spPr>
          <a:xfrm rot="20472758">
            <a:off x="5462258" y="4628810"/>
            <a:ext cx="930295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85E98FA-C362-488F-B76C-DD944AFF1E5D}"/>
              </a:ext>
            </a:extLst>
          </p:cNvPr>
          <p:cNvSpPr/>
          <p:nvPr/>
        </p:nvSpPr>
        <p:spPr>
          <a:xfrm>
            <a:off x="3457539" y="2567212"/>
            <a:ext cx="2440156" cy="3042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See package details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46DC42F-255C-4E07-8133-88C636EE67B5}"/>
              </a:ext>
            </a:extLst>
          </p:cNvPr>
          <p:cNvCxnSpPr>
            <a:cxnSpLocks/>
          </p:cNvCxnSpPr>
          <p:nvPr/>
        </p:nvCxnSpPr>
        <p:spPr>
          <a:xfrm flipH="1">
            <a:off x="3642207" y="2019579"/>
            <a:ext cx="23203" cy="61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3A24B29-3DBF-4A3B-B3BD-9A4A146B3203}"/>
              </a:ext>
            </a:extLst>
          </p:cNvPr>
          <p:cNvSpPr txBox="1"/>
          <p:nvPr/>
        </p:nvSpPr>
        <p:spPr>
          <a:xfrm rot="19903260">
            <a:off x="9561001" y="1823770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812C014-2527-432D-9EC6-734429A35CF4}"/>
              </a:ext>
            </a:extLst>
          </p:cNvPr>
          <p:cNvSpPr txBox="1"/>
          <p:nvPr/>
        </p:nvSpPr>
        <p:spPr>
          <a:xfrm rot="20159104">
            <a:off x="9443950" y="1425365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25610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152</Words>
  <Application>Microsoft Office PowerPoint</Application>
  <PresentationFormat>מסך רחב</PresentationFormat>
  <Paragraphs>54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 Halimi</dc:creator>
  <cp:lastModifiedBy>Hadar</cp:lastModifiedBy>
  <cp:revision>7</cp:revision>
  <dcterms:created xsi:type="dcterms:W3CDTF">2020-12-05T13:05:56Z</dcterms:created>
  <dcterms:modified xsi:type="dcterms:W3CDTF">2020-12-05T17:47:58Z</dcterms:modified>
</cp:coreProperties>
</file>