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notesMasterIdLst>
    <p:notesMasterId r:id="rId18"/>
  </p:notesMasterIdLst>
  <p:sldIdLst>
    <p:sldId id="285" r:id="rId2"/>
    <p:sldId id="256" r:id="rId3"/>
    <p:sldId id="266" r:id="rId4"/>
    <p:sldId id="274" r:id="rId5"/>
    <p:sldId id="275" r:id="rId6"/>
    <p:sldId id="276" r:id="rId7"/>
    <p:sldId id="277" r:id="rId8"/>
    <p:sldId id="288" r:id="rId9"/>
    <p:sldId id="278" r:id="rId10"/>
    <p:sldId id="279" r:id="rId11"/>
    <p:sldId id="280" r:id="rId12"/>
    <p:sldId id="287" r:id="rId13"/>
    <p:sldId id="281" r:id="rId14"/>
    <p:sldId id="283" r:id="rId15"/>
    <p:sldId id="286" r:id="rId16"/>
    <p:sldId id="284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41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CD5CEA8-5E31-41DD-8590-41030DE574CF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D44E246-B571-4B2B-BBFA-BBFE0F766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48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42DE-E66F-4655-92FC-ED340983E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A98BD-7949-4E14-82FD-A28DA739E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6DAA-8169-4B96-9DC4-D17626C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FAA6-AE34-4F80-8484-1B0F60D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ED0E-E87F-4D13-BC67-BFED2EBB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23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4611-71C5-4EAB-995C-4F6A967D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BD165-A0EE-4170-811D-2B15936D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9C57-CE77-4729-AD40-096ED59D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B68B-EC02-4689-B073-F3E1109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F52B-A75E-40D3-A600-D6B5719C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44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60EF1-DD44-47A1-8C1E-77ADD4A7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2265-1D6A-4AA6-A411-B877EF632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1B5A-B6F5-4151-8EC4-17E24C23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F380-5926-4AB7-8BCF-41F47FD0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6FEB-EAA5-4D49-9D07-E436C79A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3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5E66-CBBD-4529-9A25-117500F2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C58C-29AA-46DA-9538-81458350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6C27-F098-4B71-B90A-5B52371E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3080-33FC-44CF-9E6B-F7178E3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889D-DCA7-44C2-8445-72C35960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52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3FF3-0A49-4225-8F6D-EF6DF744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5A72-38BA-475E-AEB4-059CE67B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ADCA-DCED-4F01-A14A-4F624312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E858-FE6B-4A5C-A3AA-25381943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76CA-B2E4-4472-80B2-91F8F9CF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8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529C-0B5F-4517-B5D4-D7D1D8E8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82F3-4C74-4EFD-9C35-7DC34ADD3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88F00-EFBA-4C81-9220-D58A22B2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0FF0-D31D-4578-9005-0F1900F5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F752-7930-452F-9323-C97F7A91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036E-742A-4107-A488-052AE010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4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81A0-DCD6-469C-957E-AB9AABAA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49293-5C5E-49B8-949E-63A7BAAC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C3DB1-5AFF-4078-A761-0274A809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F3F55-2B92-4089-BEE0-0791D7ED5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FB454-8A97-4065-8433-E99042632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A7011-32E7-4173-812C-6213871A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79783-E4AA-4142-B94A-93FF2CB6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FB0E3-8957-41F7-B33A-BCA8EFE4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1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9273-2026-4975-8AD4-834ADA30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7EDA9-E87D-4455-9FE0-889AD603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2CE53-4395-4FC3-83F6-1A52B54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6A41-5D00-4A1E-8631-BF08A993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19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61E1-6F92-4E68-98A9-97FCA4D0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26C3E-53A2-49C7-9B95-CB3A69B5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DC47E-B89F-4FD0-A8FF-969A27E9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8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A2F3-130D-411F-904A-30B8CE2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688D-AE1C-4CE9-A70A-1480D884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8805-A7B1-4B82-9841-750C95D1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201C-D0F1-4470-952A-6B495F97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DB5B-1DED-404A-B0A9-F9F3E0E2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CAEF-D6A7-48CB-A25D-C88D9485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125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919D-36F2-4B84-80AC-264287B3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67176-3DB9-46C4-835F-ADFB35605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A5C6-E88E-4FE7-8384-4701AD2D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3B75D-15C2-4459-B0F0-683113B7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67D7-F6DC-4B6F-B565-71D00AEE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2693A-0F75-423D-8337-A6BA964D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897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D8CE9-DDBB-42BA-86F1-6243ED13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43735-F67C-41DD-86D7-56112C87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C4B3-7023-461E-9E53-3E460EB96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5F1A-6AD8-4DF6-B736-0457EB903716}" type="datetimeFigureOut">
              <a:rPr lang="he-IL" smtClean="0"/>
              <a:t>כ"ב/חשון/תשפ"א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81D4-C59F-4CF4-B49B-3F65304B7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EDA5-B853-4992-A1A8-8C3A63779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5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or@gmail.com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54326A-ACBF-425E-B302-4529E4087630}"/>
              </a:ext>
            </a:extLst>
          </p:cNvPr>
          <p:cNvSpPr/>
          <p:nvPr/>
        </p:nvSpPr>
        <p:spPr>
          <a:xfrm>
            <a:off x="799750" y="18096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MADE FOR TRAVEL AGENCY IN ORDER TO IMPOVE DATA BASE AND INCREASE REVENUES BY USING A NEW ADVENCING OPPORTUNITIES TABLE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E51EF-4C94-4CCA-A6E9-7E7A9FEF2671}"/>
              </a:ext>
            </a:extLst>
          </p:cNvPr>
          <p:cNvSpPr/>
          <p:nvPr/>
        </p:nvSpPr>
        <p:spPr>
          <a:xfrm>
            <a:off x="799750" y="282858"/>
            <a:ext cx="496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Travel agency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06C20C3C-276D-43ED-83B2-1A02E996D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01" y="282858"/>
            <a:ext cx="2080470" cy="20804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B1081F-E8D7-4736-B542-DCB69CF5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07" y="3429000"/>
            <a:ext cx="5373258" cy="27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picture containing chart&#10;&#10;Description automatically generated">
            <a:extLst>
              <a:ext uri="{FF2B5EF4-FFF2-40B4-BE49-F238E27FC236}">
                <a16:creationId xmlns:a16="http://schemas.microsoft.com/office/drawing/2014/main" id="{3B8DB303-B57B-45D2-A235-D12F3EA88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0" y="268284"/>
            <a:ext cx="8971472" cy="47195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4D03508-8336-4A74-9B35-112F2EDA174D}"/>
              </a:ext>
            </a:extLst>
          </p:cNvPr>
          <p:cNvSpPr txBox="1"/>
          <p:nvPr/>
        </p:nvSpPr>
        <p:spPr>
          <a:xfrm>
            <a:off x="1535502" y="1406106"/>
            <a:ext cx="702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Hotel: Crown plaza</a:t>
            </a:r>
          </a:p>
          <a:p>
            <a:r>
              <a:rPr lang="en-GB" dirty="0"/>
              <a:t>Flight company: El Al                                                  Price:600$</a:t>
            </a:r>
          </a:p>
          <a:p>
            <a:r>
              <a:rPr lang="en-GB" dirty="0"/>
              <a:t>Available :50 places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B3A703-7998-4590-9C3A-F15CB6D84716}"/>
              </a:ext>
            </a:extLst>
          </p:cNvPr>
          <p:cNvSpPr txBox="1"/>
          <p:nvPr/>
        </p:nvSpPr>
        <p:spPr>
          <a:xfrm>
            <a:off x="1535502" y="2561300"/>
            <a:ext cx="7021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Hotel: Hilton </a:t>
            </a:r>
          </a:p>
          <a:p>
            <a:r>
              <a:rPr lang="en-GB" dirty="0"/>
              <a:t>Flight company: El Al                                                  Price:400$</a:t>
            </a:r>
          </a:p>
          <a:p>
            <a:r>
              <a:rPr lang="en-GB" dirty="0"/>
              <a:t>Available :143 places</a:t>
            </a:r>
            <a:endParaRPr lang="en-IL" dirty="0"/>
          </a:p>
          <a:p>
            <a:endParaRPr lang="en-IL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B6A60A-446A-4E0E-9B50-8DA4717D682D}"/>
              </a:ext>
            </a:extLst>
          </p:cNvPr>
          <p:cNvSpPr txBox="1"/>
          <p:nvPr/>
        </p:nvSpPr>
        <p:spPr>
          <a:xfrm>
            <a:off x="1535502" y="3636112"/>
            <a:ext cx="7021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Hotel: Rimonim</a:t>
            </a:r>
          </a:p>
          <a:p>
            <a:r>
              <a:rPr lang="en-GB" dirty="0"/>
              <a:t>Flight company: El Al                                                  Price:150$</a:t>
            </a:r>
          </a:p>
          <a:p>
            <a:r>
              <a:rPr lang="en-GB" dirty="0"/>
              <a:t>Available :10 places</a:t>
            </a:r>
            <a:endParaRPr lang="en-IL" dirty="0"/>
          </a:p>
          <a:p>
            <a:endParaRPr lang="en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EE39F6-7CD4-4130-BEAD-8A888963B731}"/>
              </a:ext>
            </a:extLst>
          </p:cNvPr>
          <p:cNvSpPr txBox="1"/>
          <p:nvPr/>
        </p:nvSpPr>
        <p:spPr>
          <a:xfrm>
            <a:off x="276837" y="529418"/>
            <a:ext cx="630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Departure date:10/11/21 Return date:24/11/21 To: Rome </a:t>
            </a:r>
            <a:endParaRPr lang="en-IL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5E9D3C-8EDC-4C03-8FB9-E122A950802D}"/>
              </a:ext>
            </a:extLst>
          </p:cNvPr>
          <p:cNvSpPr/>
          <p:nvPr/>
        </p:nvSpPr>
        <p:spPr>
          <a:xfrm>
            <a:off x="7524925" y="1640734"/>
            <a:ext cx="1233181" cy="4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order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2F0F14-EF91-440C-A35A-789FE6B9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47" y="4236276"/>
            <a:ext cx="4397603" cy="22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40EC8-02E1-4C95-9463-A576A91F4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3" y="125064"/>
            <a:ext cx="8801312" cy="495866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991A1E-83FC-4622-861A-4464384FB24E}"/>
              </a:ext>
            </a:extLst>
          </p:cNvPr>
          <p:cNvSpPr txBox="1"/>
          <p:nvPr/>
        </p:nvSpPr>
        <p:spPr>
          <a:xfrm>
            <a:off x="2986481" y="1178384"/>
            <a:ext cx="510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To: Rome</a:t>
            </a:r>
          </a:p>
          <a:p>
            <a:r>
              <a:rPr lang="en-GB" dirty="0"/>
              <a:t>Hotel: Hilton </a:t>
            </a:r>
          </a:p>
          <a:p>
            <a:r>
              <a:rPr lang="en-GB" dirty="0"/>
              <a:t>Flight company: El Al</a:t>
            </a:r>
            <a:endParaRPr lang="en-I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5F8183-31C7-440E-A758-4337A3C70979}"/>
              </a:ext>
            </a:extLst>
          </p:cNvPr>
          <p:cNvSpPr txBox="1"/>
          <p:nvPr/>
        </p:nvSpPr>
        <p:spPr>
          <a:xfrm>
            <a:off x="472783" y="296149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 Moti</a:t>
            </a:r>
            <a:endParaRPr lang="en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DD0D6F-7453-4A75-A4BB-49AACE9B2FDA}"/>
              </a:ext>
            </a:extLst>
          </p:cNvPr>
          <p:cNvSpPr txBox="1"/>
          <p:nvPr/>
        </p:nvSpPr>
        <p:spPr>
          <a:xfrm>
            <a:off x="3242795" y="2961490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 name: Shalom</a:t>
            </a:r>
            <a:endParaRPr lang="en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B01DC-9E50-472D-8058-E4B5FA1B3724}"/>
              </a:ext>
            </a:extLst>
          </p:cNvPr>
          <p:cNvSpPr txBox="1"/>
          <p:nvPr/>
        </p:nvSpPr>
        <p:spPr>
          <a:xfrm>
            <a:off x="6012807" y="2976879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Departure date: 10/11/21</a:t>
            </a:r>
            <a:endParaRPr lang="en-IL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49AF02-AC53-46D1-B66D-6FE98A40E468}"/>
              </a:ext>
            </a:extLst>
          </p:cNvPr>
          <p:cNvSpPr txBox="1"/>
          <p:nvPr/>
        </p:nvSpPr>
        <p:spPr>
          <a:xfrm>
            <a:off x="446014" y="3545454"/>
            <a:ext cx="2431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Return date: 24/11/21</a:t>
            </a:r>
            <a:endParaRPr lang="en-IL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7D3DB0-216C-47AC-8B59-98032ACDE579}"/>
              </a:ext>
            </a:extLst>
          </p:cNvPr>
          <p:cNvSpPr txBox="1"/>
          <p:nvPr/>
        </p:nvSpPr>
        <p:spPr>
          <a:xfrm>
            <a:off x="880844" y="4580281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1F3966-9330-4A2A-91E6-F0342EBE280F}"/>
              </a:ext>
            </a:extLst>
          </p:cNvPr>
          <p:cNvSpPr/>
          <p:nvPr/>
        </p:nvSpPr>
        <p:spPr>
          <a:xfrm>
            <a:off x="2961314" y="4571621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endParaRPr lang="en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ABFF71-FDA3-484F-880F-C91A0FF8B035}"/>
              </a:ext>
            </a:extLst>
          </p:cNvPr>
          <p:cNvSpPr txBox="1"/>
          <p:nvPr/>
        </p:nvSpPr>
        <p:spPr>
          <a:xfrm>
            <a:off x="7378307" y="4543523"/>
            <a:ext cx="1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Order 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83342A-1D5F-4BEC-AF0D-404BDA9C42A0}"/>
              </a:ext>
            </a:extLst>
          </p:cNvPr>
          <p:cNvSpPr txBox="1"/>
          <p:nvPr/>
        </p:nvSpPr>
        <p:spPr>
          <a:xfrm>
            <a:off x="3242795" y="3560842"/>
            <a:ext cx="249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Passport number :023456</a:t>
            </a:r>
            <a:endParaRPr lang="en-I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96FF35-571A-45DB-813B-8B8570FF3AFE}"/>
              </a:ext>
            </a:extLst>
          </p:cNvPr>
          <p:cNvSpPr txBox="1"/>
          <p:nvPr/>
        </p:nvSpPr>
        <p:spPr>
          <a:xfrm>
            <a:off x="6107335" y="3542567"/>
            <a:ext cx="254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Select payment: visa/pay pal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BFDB0-7307-4CC0-B0A5-BAE23B4DA099}"/>
              </a:ext>
            </a:extLst>
          </p:cNvPr>
          <p:cNvSpPr txBox="1"/>
          <p:nvPr/>
        </p:nvSpPr>
        <p:spPr>
          <a:xfrm>
            <a:off x="682508" y="4040295"/>
            <a:ext cx="35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Would you like to meet a friend ?</a:t>
            </a:r>
            <a:endParaRPr lang="en-IL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B09DB-0FFE-41B0-BDC5-8DBF7899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674" y="4579902"/>
            <a:ext cx="3965056" cy="20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7536A-6532-4654-9000-B063E2AF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3" y="176169"/>
            <a:ext cx="8430936" cy="468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66B3D-6A98-4CBE-9753-BB1A388576DE}"/>
              </a:ext>
            </a:extLst>
          </p:cNvPr>
          <p:cNvSpPr txBox="1"/>
          <p:nvPr/>
        </p:nvSpPr>
        <p:spPr>
          <a:xfrm>
            <a:off x="763397" y="1300293"/>
            <a:ext cx="635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Maor Arnon, 25, </a:t>
            </a:r>
            <a:r>
              <a:rPr lang="en-GB" dirty="0">
                <a:hlinkClick r:id="rId3"/>
              </a:rPr>
              <a:t>maor@gmail.com</a:t>
            </a:r>
            <a:r>
              <a:rPr lang="en-GB" dirty="0"/>
              <a:t>, 0523578964</a:t>
            </a:r>
          </a:p>
          <a:p>
            <a:endParaRPr lang="en-GB" dirty="0"/>
          </a:p>
          <a:p>
            <a:r>
              <a:rPr lang="en-GB" dirty="0"/>
              <a:t>Matan Ben-Shushan, 26, matan@gmail.com, 0543543234</a:t>
            </a:r>
            <a:endParaRPr lang="en-IL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88FA5368-1472-4712-8E28-02F955873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34" y="4132051"/>
            <a:ext cx="4097863" cy="211582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385AD319-F35F-4985-9A75-3DD3675B95AC}"/>
              </a:ext>
            </a:extLst>
          </p:cNvPr>
          <p:cNvSpPr txBox="1"/>
          <p:nvPr/>
        </p:nvSpPr>
        <p:spPr>
          <a:xfrm>
            <a:off x="855027" y="4132051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8FB64B-17B0-4722-9CB1-52C462810B72}"/>
              </a:ext>
            </a:extLst>
          </p:cNvPr>
          <p:cNvSpPr txBox="1"/>
          <p:nvPr/>
        </p:nvSpPr>
        <p:spPr>
          <a:xfrm>
            <a:off x="2894202" y="4132051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r>
              <a:rPr lang="en-GB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176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881A88C-908F-4CB4-85FC-82277B7A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6" y="153625"/>
            <a:ext cx="8935797" cy="498771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F6C53B9-938B-4C8C-BD9E-49E4341CDE18}"/>
              </a:ext>
            </a:extLst>
          </p:cNvPr>
          <p:cNvSpPr txBox="1"/>
          <p:nvPr/>
        </p:nvSpPr>
        <p:spPr>
          <a:xfrm>
            <a:off x="1017916" y="4535892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6B4C71-416D-42C9-A371-4E263302503C}"/>
              </a:ext>
            </a:extLst>
          </p:cNvPr>
          <p:cNvSpPr txBox="1"/>
          <p:nvPr/>
        </p:nvSpPr>
        <p:spPr>
          <a:xfrm>
            <a:off x="3045383" y="4529285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r>
              <a:rPr lang="en-GB" dirty="0"/>
              <a:t> 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998499-705A-44E0-9467-8EFC1B5B4C18}"/>
              </a:ext>
            </a:extLst>
          </p:cNvPr>
          <p:cNvSpPr txBox="1"/>
          <p:nvPr/>
        </p:nvSpPr>
        <p:spPr>
          <a:xfrm>
            <a:off x="5170794" y="4524523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More details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E0D6C5-F34D-47B4-8B0F-811746EFB60E}"/>
              </a:ext>
            </a:extLst>
          </p:cNvPr>
          <p:cNvSpPr txBox="1"/>
          <p:nvPr/>
        </p:nvSpPr>
        <p:spPr>
          <a:xfrm>
            <a:off x="7524925" y="4529285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Cancel order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638CB7-E6BC-4AE7-B4A6-7CF8F20378C5}"/>
              </a:ext>
            </a:extLst>
          </p:cNvPr>
          <p:cNvSpPr txBox="1"/>
          <p:nvPr/>
        </p:nvSpPr>
        <p:spPr>
          <a:xfrm>
            <a:off x="668528" y="494950"/>
            <a:ext cx="475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orders:</a:t>
            </a:r>
            <a:endParaRPr lang="en-IL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78E5E-5F60-45B5-8767-90850F6D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40" y="4460027"/>
            <a:ext cx="4149799" cy="21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2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1CAC868A-3235-437C-B2A9-505F3FE00765}"/>
              </a:ext>
            </a:extLst>
          </p:cNvPr>
          <p:cNvSpPr txBox="1"/>
          <p:nvPr/>
        </p:nvSpPr>
        <p:spPr>
          <a:xfrm>
            <a:off x="7470585" y="4534514"/>
            <a:ext cx="1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 </a:t>
            </a:r>
            <a:endParaRPr lang="en-IL" dirty="0">
              <a:solidFill>
                <a:schemeClr val="bg1"/>
              </a:solidFill>
            </a:endParaRPr>
          </a:p>
        </p:txBody>
      </p:sp>
      <p:pic>
        <p:nvPicPr>
          <p:cNvPr id="73" name="Picture 72" descr="Background pattern&#10;&#10;Description automatically generated">
            <a:extLst>
              <a:ext uri="{FF2B5EF4-FFF2-40B4-BE49-F238E27FC236}">
                <a16:creationId xmlns:a16="http://schemas.microsoft.com/office/drawing/2014/main" id="{BBFE45BD-FA75-41BC-A58D-FE0159E55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8" y="245478"/>
            <a:ext cx="8066848" cy="447370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4700A79-8ACB-412D-81D2-FFE4AEB51FE8}"/>
              </a:ext>
            </a:extLst>
          </p:cNvPr>
          <p:cNvSpPr txBox="1"/>
          <p:nvPr/>
        </p:nvSpPr>
        <p:spPr>
          <a:xfrm>
            <a:off x="1507486" y="1660545"/>
            <a:ext cx="54553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Are you sure you want to cancel  your order </a:t>
            </a:r>
            <a:r>
              <a:rPr lang="en-GB" sz="3200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r>
              <a:rPr lang="en-GB" sz="3200" dirty="0">
                <a:solidFill>
                  <a:schemeClr val="bg1"/>
                </a:solidFill>
              </a:rPr>
              <a:t>?</a:t>
            </a:r>
          </a:p>
          <a:p>
            <a:endParaRPr lang="en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73A984-39E0-416F-A9BB-3573684010E7}"/>
              </a:ext>
            </a:extLst>
          </p:cNvPr>
          <p:cNvSpPr txBox="1"/>
          <p:nvPr/>
        </p:nvSpPr>
        <p:spPr>
          <a:xfrm>
            <a:off x="2197916" y="3497639"/>
            <a:ext cx="19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No, back to menu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287477-AAC0-42B6-A692-C1E2EE0E9ABA}"/>
              </a:ext>
            </a:extLst>
          </p:cNvPr>
          <p:cNvSpPr txBox="1"/>
          <p:nvPr/>
        </p:nvSpPr>
        <p:spPr>
          <a:xfrm>
            <a:off x="5083728" y="3523322"/>
            <a:ext cx="16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Yes, cancel</a:t>
            </a:r>
            <a:endParaRPr lang="en-IL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1E2F8-B6EA-4EAE-8B33-B1EA695A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478" y="4016347"/>
            <a:ext cx="4619583" cy="23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1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B9D6FA8-A5F3-48FC-AF26-CFE591BA7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5" y="146650"/>
            <a:ext cx="8869830" cy="50713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29D860-0BAA-4EA4-B6BD-73AC9A20C1C3}"/>
              </a:ext>
            </a:extLst>
          </p:cNvPr>
          <p:cNvSpPr txBox="1"/>
          <p:nvPr/>
        </p:nvSpPr>
        <p:spPr>
          <a:xfrm>
            <a:off x="2986481" y="1178384"/>
            <a:ext cx="510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To: Rome</a:t>
            </a:r>
          </a:p>
          <a:p>
            <a:r>
              <a:rPr lang="en-GB" dirty="0"/>
              <a:t>Hotel: Hilton </a:t>
            </a:r>
          </a:p>
          <a:p>
            <a:r>
              <a:rPr lang="en-GB" dirty="0"/>
              <a:t>Flight company: El Al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3D5F2-4BCC-4926-B220-51B3DB58C21C}"/>
              </a:ext>
            </a:extLst>
          </p:cNvPr>
          <p:cNvSpPr txBox="1"/>
          <p:nvPr/>
        </p:nvSpPr>
        <p:spPr>
          <a:xfrm>
            <a:off x="472783" y="2918004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 Moti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498B1-E879-42A5-B220-A66CE49FCAEC}"/>
              </a:ext>
            </a:extLst>
          </p:cNvPr>
          <p:cNvSpPr txBox="1"/>
          <p:nvPr/>
        </p:nvSpPr>
        <p:spPr>
          <a:xfrm>
            <a:off x="3242795" y="2933393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 name: Shalom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78B6A4-9B32-4171-9922-34559B971487}"/>
              </a:ext>
            </a:extLst>
          </p:cNvPr>
          <p:cNvSpPr txBox="1"/>
          <p:nvPr/>
        </p:nvSpPr>
        <p:spPr>
          <a:xfrm>
            <a:off x="6207853" y="2948782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Departure date: 10/11/21</a:t>
            </a:r>
            <a:endParaRPr lang="en-I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799280-4799-447C-A1C4-DC1124FC2C72}"/>
              </a:ext>
            </a:extLst>
          </p:cNvPr>
          <p:cNvSpPr txBox="1"/>
          <p:nvPr/>
        </p:nvSpPr>
        <p:spPr>
          <a:xfrm>
            <a:off x="446014" y="3545454"/>
            <a:ext cx="2431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Return date: 24/11/21</a:t>
            </a:r>
            <a:endParaRPr lang="en-IL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C05C6-360D-41B9-9F3D-27D86D587829}"/>
              </a:ext>
            </a:extLst>
          </p:cNvPr>
          <p:cNvSpPr txBox="1"/>
          <p:nvPr/>
        </p:nvSpPr>
        <p:spPr>
          <a:xfrm>
            <a:off x="880844" y="4580281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32BF0F-C721-488E-AC4C-24B995F9EB42}"/>
              </a:ext>
            </a:extLst>
          </p:cNvPr>
          <p:cNvSpPr/>
          <p:nvPr/>
        </p:nvSpPr>
        <p:spPr>
          <a:xfrm>
            <a:off x="2961314" y="4571621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4404D-F7A9-4E6A-9A8C-1A7ED8E9273B}"/>
              </a:ext>
            </a:extLst>
          </p:cNvPr>
          <p:cNvSpPr txBox="1"/>
          <p:nvPr/>
        </p:nvSpPr>
        <p:spPr>
          <a:xfrm>
            <a:off x="7577975" y="4571621"/>
            <a:ext cx="1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Cancel  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9D561B-66F5-48B1-9089-E5C98D2B4EB9}"/>
              </a:ext>
            </a:extLst>
          </p:cNvPr>
          <p:cNvSpPr txBox="1"/>
          <p:nvPr/>
        </p:nvSpPr>
        <p:spPr>
          <a:xfrm>
            <a:off x="3242795" y="3560842"/>
            <a:ext cx="249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Passport number :023456</a:t>
            </a:r>
            <a:endParaRPr lang="en-I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7B5EB8-021E-4FCA-A7F6-9F75E42C486B}"/>
              </a:ext>
            </a:extLst>
          </p:cNvPr>
          <p:cNvSpPr txBox="1"/>
          <p:nvPr/>
        </p:nvSpPr>
        <p:spPr>
          <a:xfrm>
            <a:off x="6107335" y="3542567"/>
            <a:ext cx="254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Select payment: visa/pay pal</a:t>
            </a:r>
            <a:endParaRPr lang="en-IL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E3DFB-E1E8-4795-9F62-3B30CD00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95" y="4530006"/>
            <a:ext cx="4098753" cy="21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8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1CB489-D6B1-4F55-810F-8FDF6C3C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4" y="180443"/>
            <a:ext cx="9338181" cy="520522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652ACB5-EE94-4A55-9BEB-2090B6796B2C}"/>
              </a:ext>
            </a:extLst>
          </p:cNvPr>
          <p:cNvSpPr txBox="1"/>
          <p:nvPr/>
        </p:nvSpPr>
        <p:spPr>
          <a:xfrm>
            <a:off x="645161" y="418816"/>
            <a:ext cx="585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Contact us</a:t>
            </a:r>
            <a:endParaRPr lang="en-IL" sz="36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FF9A9A-D9DF-4835-B067-5835A737A5A2}"/>
              </a:ext>
            </a:extLst>
          </p:cNvPr>
          <p:cNvSpPr txBox="1"/>
          <p:nvPr/>
        </p:nvSpPr>
        <p:spPr>
          <a:xfrm>
            <a:off x="645161" y="1328687"/>
            <a:ext cx="337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E-mail:      </a:t>
            </a:r>
            <a:r>
              <a:rPr lang="en-GB" dirty="0"/>
              <a:t>moshe@mail.com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0A0665-1C62-4064-A1ED-07898AA15625}"/>
              </a:ext>
            </a:extLst>
          </p:cNvPr>
          <p:cNvSpPr txBox="1"/>
          <p:nvPr/>
        </p:nvSpPr>
        <p:spPr>
          <a:xfrm>
            <a:off x="5155651" y="1328687"/>
            <a:ext cx="25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Phone:     </a:t>
            </a:r>
            <a:r>
              <a:rPr lang="en-GB" dirty="0"/>
              <a:t>+97250123456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B52B52-ED66-4FE3-AF16-8F7811EEF1F0}"/>
              </a:ext>
            </a:extLst>
          </p:cNvPr>
          <p:cNvSpPr txBox="1"/>
          <p:nvPr/>
        </p:nvSpPr>
        <p:spPr>
          <a:xfrm>
            <a:off x="5356986" y="1844059"/>
            <a:ext cx="28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Title:     </a:t>
            </a:r>
            <a:r>
              <a:rPr lang="en-GB" dirty="0"/>
              <a:t>information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F4FC6-15F6-414A-8B24-E6C25CBCBF64}"/>
              </a:ext>
            </a:extLst>
          </p:cNvPr>
          <p:cNvSpPr txBox="1"/>
          <p:nvPr/>
        </p:nvSpPr>
        <p:spPr>
          <a:xfrm>
            <a:off x="1065402" y="2550253"/>
            <a:ext cx="516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Hello what is the price for 12 people group?</a:t>
            </a:r>
          </a:p>
          <a:p>
            <a:r>
              <a:rPr lang="en-GB" dirty="0"/>
              <a:t>Is there a discount?</a:t>
            </a:r>
          </a:p>
          <a:p>
            <a:endParaRPr lang="en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D748DE-A56D-4CC6-840E-E745DF581324}"/>
              </a:ext>
            </a:extLst>
          </p:cNvPr>
          <p:cNvSpPr txBox="1"/>
          <p:nvPr/>
        </p:nvSpPr>
        <p:spPr>
          <a:xfrm>
            <a:off x="1233182" y="45720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 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6A5D79-A635-47B9-8B52-0B211DA0DED2}"/>
              </a:ext>
            </a:extLst>
          </p:cNvPr>
          <p:cNvSpPr txBox="1"/>
          <p:nvPr/>
        </p:nvSpPr>
        <p:spPr>
          <a:xfrm>
            <a:off x="3488190" y="45720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 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54B284-7C0C-4086-AA7E-FE623D606034}"/>
              </a:ext>
            </a:extLst>
          </p:cNvPr>
          <p:cNvSpPr txBox="1"/>
          <p:nvPr/>
        </p:nvSpPr>
        <p:spPr>
          <a:xfrm>
            <a:off x="7299656" y="4572000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Send </a:t>
            </a:r>
            <a:endParaRPr lang="en-IL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2B4B2-644B-4534-8424-86A19A66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73" y="4494842"/>
            <a:ext cx="4212964" cy="21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646110" y="658159"/>
            <a:ext cx="9404723" cy="410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Log</a:t>
            </a:r>
            <a:r>
              <a:rPr lang="en-US" sz="1800" dirty="0"/>
              <a:t> in/ sign up screen</a:t>
            </a:r>
            <a:endParaRPr lang="he-IL" sz="1800" dirty="0"/>
          </a:p>
        </p:txBody>
      </p:sp>
      <p:pic>
        <p:nvPicPr>
          <p:cNvPr id="1026" name="Picture 2" descr="New Sign In &amp; Sign Up App Screen">
            <a:extLst>
              <a:ext uri="{FF2B5EF4-FFF2-40B4-BE49-F238E27FC236}">
                <a16:creationId xmlns:a16="http://schemas.microsoft.com/office/drawing/2014/main" id="{9AB67617-647E-4F9B-9957-6E03E96E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64" y="1280190"/>
            <a:ext cx="5188145" cy="38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C998F6-2429-4929-8385-0F3462BC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56" y="3632255"/>
            <a:ext cx="4972819" cy="25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A close up of a sign&#10;&#10;Description automatically generated">
            <a:extLst>
              <a:ext uri="{FF2B5EF4-FFF2-40B4-BE49-F238E27FC236}">
                <a16:creationId xmlns:a16="http://schemas.microsoft.com/office/drawing/2014/main" id="{2F5E47DF-8A88-4FF9-AA95-130239CDB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1" y="229348"/>
            <a:ext cx="8321550" cy="461790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0BFE55C-2EC0-404D-B758-BAB5D790A013}"/>
              </a:ext>
            </a:extLst>
          </p:cNvPr>
          <p:cNvSpPr txBox="1"/>
          <p:nvPr/>
        </p:nvSpPr>
        <p:spPr>
          <a:xfrm>
            <a:off x="6249808" y="274809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Agent 123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49BFF0-BA45-4DA2-8E1A-D64937D2F728}"/>
              </a:ext>
            </a:extLst>
          </p:cNvPr>
          <p:cNvSpPr txBox="1"/>
          <p:nvPr/>
        </p:nvSpPr>
        <p:spPr>
          <a:xfrm>
            <a:off x="4605566" y="2196578"/>
            <a:ext cx="33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Responding to customer calls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1AE5FAD-4784-4875-ADD5-282483C39F9E}"/>
              </a:ext>
            </a:extLst>
          </p:cNvPr>
          <p:cNvSpPr txBox="1"/>
          <p:nvPr/>
        </p:nvSpPr>
        <p:spPr>
          <a:xfrm>
            <a:off x="2612089" y="3059668"/>
            <a:ext cx="33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Add/ delete packages from DB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B1E10B-4197-41BC-9B28-4742ED7810FA}"/>
              </a:ext>
            </a:extLst>
          </p:cNvPr>
          <p:cNvSpPr txBox="1"/>
          <p:nvPr/>
        </p:nvSpPr>
        <p:spPr>
          <a:xfrm>
            <a:off x="733480" y="2168966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Confirmation of customer orders</a:t>
            </a:r>
            <a:endParaRPr lang="en-IL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233A63-4A86-4834-A28E-4B30FC55B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13" y="3796469"/>
            <a:ext cx="5072311" cy="26032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1EE3E2D-F1CB-4875-954D-61BF7A9F36BC}"/>
              </a:ext>
            </a:extLst>
          </p:cNvPr>
          <p:cNvSpPr txBox="1"/>
          <p:nvPr/>
        </p:nvSpPr>
        <p:spPr>
          <a:xfrm>
            <a:off x="2803679" y="4293250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439E3C-0A7A-4E01-94E3-BA2B1B8FD89D}"/>
              </a:ext>
            </a:extLst>
          </p:cNvPr>
          <p:cNvSpPr txBox="1"/>
          <p:nvPr/>
        </p:nvSpPr>
        <p:spPr>
          <a:xfrm>
            <a:off x="905361" y="4319703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close up of a sign&#10;&#10;Description automatically generated">
            <a:extLst>
              <a:ext uri="{FF2B5EF4-FFF2-40B4-BE49-F238E27FC236}">
                <a16:creationId xmlns:a16="http://schemas.microsoft.com/office/drawing/2014/main" id="{09D65C5F-D857-4ED6-9BB9-50CC95DE6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4" y="279883"/>
            <a:ext cx="8321550" cy="46179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5B8FAC3-9F77-45E8-AB45-414FC5FFED79}"/>
              </a:ext>
            </a:extLst>
          </p:cNvPr>
          <p:cNvSpPr txBox="1"/>
          <p:nvPr/>
        </p:nvSpPr>
        <p:spPr>
          <a:xfrm>
            <a:off x="1409953" y="2222713"/>
            <a:ext cx="33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 new package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F88303-3207-44F2-A206-1E7991F96B24}"/>
              </a:ext>
            </a:extLst>
          </p:cNvPr>
          <p:cNvSpPr txBox="1"/>
          <p:nvPr/>
        </p:nvSpPr>
        <p:spPr>
          <a:xfrm>
            <a:off x="4851567" y="2219502"/>
            <a:ext cx="34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Status of ordered packages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A3C57E-1AE9-4B2A-8937-BACE046CE19B}"/>
              </a:ext>
            </a:extLst>
          </p:cNvPr>
          <p:cNvSpPr txBox="1"/>
          <p:nvPr/>
        </p:nvSpPr>
        <p:spPr>
          <a:xfrm>
            <a:off x="2979848" y="3104966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Contact with travel agency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657172-7F65-4D77-AA25-4B2C530D855E}"/>
              </a:ext>
            </a:extLst>
          </p:cNvPr>
          <p:cNvSpPr txBox="1"/>
          <p:nvPr/>
        </p:nvSpPr>
        <p:spPr>
          <a:xfrm>
            <a:off x="6408461" y="316747"/>
            <a:ext cx="170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User 123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E466D0-91CF-49D2-8E66-9484F406687D}"/>
              </a:ext>
            </a:extLst>
          </p:cNvPr>
          <p:cNvSpPr txBox="1"/>
          <p:nvPr/>
        </p:nvSpPr>
        <p:spPr>
          <a:xfrm>
            <a:off x="1224143" y="4350212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4824C0-E785-4BBE-95ED-8CBB9792702E}"/>
              </a:ext>
            </a:extLst>
          </p:cNvPr>
          <p:cNvSpPr/>
          <p:nvPr/>
        </p:nvSpPr>
        <p:spPr>
          <a:xfrm>
            <a:off x="4034480" y="7802757"/>
            <a:ext cx="1390650" cy="6000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Friends list</a:t>
            </a:r>
            <a:endParaRPr lang="en-IL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FE24B5-1B80-48BA-AE77-A379CF09DBF6}"/>
              </a:ext>
            </a:extLst>
          </p:cNvPr>
          <p:cNvCxnSpPr>
            <a:cxnSpLocks/>
          </p:cNvCxnSpPr>
          <p:nvPr/>
        </p:nvCxnSpPr>
        <p:spPr>
          <a:xfrm>
            <a:off x="5133229" y="7532820"/>
            <a:ext cx="0" cy="269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E655D33-1507-4D13-9428-DF909AA5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16" y="4142218"/>
            <a:ext cx="5355010" cy="2301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4A60CF-6224-46D9-A7D7-E1CAE8CB7CB1}"/>
              </a:ext>
            </a:extLst>
          </p:cNvPr>
          <p:cNvSpPr txBox="1"/>
          <p:nvPr/>
        </p:nvSpPr>
        <p:spPr>
          <a:xfrm>
            <a:off x="2979848" y="4374680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12B67A7-21AC-43BC-8CF0-0C778EEF4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" y="299276"/>
            <a:ext cx="8531754" cy="4712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040BB-A6BD-4B93-BB8B-5721B030109B}"/>
              </a:ext>
            </a:extLst>
          </p:cNvPr>
          <p:cNvSpPr txBox="1"/>
          <p:nvPr/>
        </p:nvSpPr>
        <p:spPr>
          <a:xfrm>
            <a:off x="836762" y="508958"/>
            <a:ext cx="495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Pending messages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D3C87-C3CA-4395-9235-662215784CB9}"/>
              </a:ext>
            </a:extLst>
          </p:cNvPr>
          <p:cNvSpPr txBox="1"/>
          <p:nvPr/>
        </p:nvSpPr>
        <p:spPr>
          <a:xfrm>
            <a:off x="4482063" y="3419970"/>
            <a:ext cx="230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Taken care of</a:t>
            </a:r>
            <a:endParaRPr lang="en-IL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ED96E6-DD22-4481-912C-BA2D6ABC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43" y="3926048"/>
            <a:ext cx="4436607" cy="229072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4B75D60-7824-4005-B46E-554CA9183F66}"/>
              </a:ext>
            </a:extLst>
          </p:cNvPr>
          <p:cNvSpPr txBox="1"/>
          <p:nvPr/>
        </p:nvSpPr>
        <p:spPr>
          <a:xfrm>
            <a:off x="938917" y="4382924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CE30CE-A7B1-4D42-8696-9190CA09D5AB}"/>
              </a:ext>
            </a:extLst>
          </p:cNvPr>
          <p:cNvSpPr txBox="1"/>
          <p:nvPr/>
        </p:nvSpPr>
        <p:spPr>
          <a:xfrm>
            <a:off x="2978092" y="4382924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r>
              <a:rPr lang="en-GB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067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picture containing swimming&#10;&#10;Description automatically generated">
            <a:extLst>
              <a:ext uri="{FF2B5EF4-FFF2-40B4-BE49-F238E27FC236}">
                <a16:creationId xmlns:a16="http://schemas.microsoft.com/office/drawing/2014/main" id="{E7185472-6DB6-4A6D-80B0-F7B3DF07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3" y="210843"/>
            <a:ext cx="8928731" cy="506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5EF05-B416-4B4E-968D-29BBBF65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85" y="737943"/>
            <a:ext cx="7686125" cy="984196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Add / delete packages from DB</a:t>
            </a:r>
            <a:br>
              <a:rPr lang="he-IL" sz="3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he-IL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D67D86-1101-4D0F-955C-8545BB64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3039"/>
              </p:ext>
            </p:extLst>
          </p:nvPr>
        </p:nvGraphicFramePr>
        <p:xfrm>
          <a:off x="597922" y="1752600"/>
          <a:ext cx="7560449" cy="16764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771788">
                  <a:extLst>
                    <a:ext uri="{9D8B030D-6E8A-4147-A177-3AD203B41FA5}">
                      <a16:colId xmlns:a16="http://schemas.microsoft.com/office/drawing/2014/main" val="3385077866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2911421572"/>
                    </a:ext>
                  </a:extLst>
                </a:gridCol>
                <a:gridCol w="1000067">
                  <a:extLst>
                    <a:ext uri="{9D8B030D-6E8A-4147-A177-3AD203B41FA5}">
                      <a16:colId xmlns:a16="http://schemas.microsoft.com/office/drawing/2014/main" val="3958565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546336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3588814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1077829"/>
                    </a:ext>
                  </a:extLst>
                </a:gridCol>
                <a:gridCol w="791552">
                  <a:extLst>
                    <a:ext uri="{9D8B030D-6E8A-4147-A177-3AD203B41FA5}">
                      <a16:colId xmlns:a16="http://schemas.microsoft.com/office/drawing/2014/main" val="988412230"/>
                    </a:ext>
                  </a:extLst>
                </a:gridCol>
                <a:gridCol w="954377">
                  <a:extLst>
                    <a:ext uri="{9D8B030D-6E8A-4147-A177-3AD203B41FA5}">
                      <a16:colId xmlns:a16="http://schemas.microsoft.com/office/drawing/2014/main" val="76742972"/>
                    </a:ext>
                  </a:extLst>
                </a:gridCol>
                <a:gridCol w="916368">
                  <a:extLst>
                    <a:ext uri="{9D8B030D-6E8A-4147-A177-3AD203B41FA5}">
                      <a16:colId xmlns:a16="http://schemas.microsoft.com/office/drawing/2014/main" val="423399132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 dirty="0">
                          <a:effectLst/>
                        </a:rPr>
                        <a:t>quantity</a:t>
                      </a:r>
                      <a:endParaRPr lang="en-GB" sz="1200" b="1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>
                          <a:effectLst/>
                        </a:rPr>
                        <a:t>price</a:t>
                      </a:r>
                      <a:endParaRPr lang="en-GB" sz="12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>
                          <a:effectLst/>
                        </a:rPr>
                        <a:t>flight number</a:t>
                      </a:r>
                      <a:endParaRPr lang="en-GB" sz="12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>
                          <a:effectLst/>
                        </a:rPr>
                        <a:t>flight company</a:t>
                      </a:r>
                      <a:endParaRPr lang="en-GB" sz="12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>
                          <a:effectLst/>
                        </a:rPr>
                        <a:t>hotel</a:t>
                      </a:r>
                      <a:endParaRPr lang="en-GB" sz="12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>
                          <a:effectLst/>
                        </a:rPr>
                        <a:t>return date</a:t>
                      </a:r>
                      <a:endParaRPr lang="en-GB" sz="12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>
                          <a:effectLst/>
                        </a:rPr>
                        <a:t>departure date</a:t>
                      </a:r>
                      <a:endParaRPr lang="en-GB" sz="12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>
                          <a:effectLst/>
                        </a:rPr>
                        <a:t>to</a:t>
                      </a:r>
                      <a:endParaRPr lang="en-GB" sz="12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1" u="none" strike="noStrike" dirty="0">
                          <a:effectLst/>
                        </a:rPr>
                        <a:t>from</a:t>
                      </a:r>
                      <a:endParaRPr lang="en-GB" sz="1200" b="1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3019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100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600$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222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El Al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 dirty="0">
                          <a:effectLst/>
                        </a:rPr>
                        <a:t>Fatal</a:t>
                      </a:r>
                      <a:endParaRPr lang="en-GB" sz="1100" b="0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14/11/2021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01/11/2021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Rio de jeneiro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Tel Aviv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18908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77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370$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110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El Al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Crown Plaza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08/01/2021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02/01/2021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Paris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Tel Aviv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2713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150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250$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662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Canada airlines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>
                          <a:effectLst/>
                        </a:rPr>
                        <a:t>Hilton</a:t>
                      </a:r>
                      <a:endParaRPr lang="en-GB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20/10/2021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u="none" strike="noStrike">
                          <a:effectLst/>
                        </a:rPr>
                        <a:t>10/02/2021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u="none" strike="noStrike" dirty="0">
                          <a:effectLst/>
                        </a:rPr>
                        <a:t>Rome</a:t>
                      </a:r>
                      <a:endParaRPr lang="en-GB" sz="1100" b="0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Tel Aviv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69551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 dirty="0">
                          <a:effectLst/>
                        </a:rPr>
                        <a:t> </a:t>
                      </a:r>
                      <a:endParaRPr lang="he-IL" sz="1100" b="0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en-GB" sz="16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he-IL" sz="16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he-IL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lang="he-IL" sz="16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7749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 dirty="0">
                          <a:effectLst/>
                        </a:rPr>
                        <a:t> </a:t>
                      </a:r>
                      <a:endParaRPr lang="he-IL" sz="1100" b="0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 dirty="0">
                          <a:effectLst/>
                        </a:rPr>
                        <a:t> </a:t>
                      </a:r>
                      <a:endParaRPr lang="he-IL" sz="1100" b="0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79547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482253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 dirty="0">
                          <a:effectLst/>
                        </a:rPr>
                        <a:t> </a:t>
                      </a:r>
                      <a:endParaRPr lang="he-IL" sz="1100" b="0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327208"/>
                  </a:ext>
                </a:extLst>
              </a:tr>
            </a:tbl>
          </a:graphicData>
        </a:graphic>
      </p:graphicFrame>
      <p:sp>
        <p:nvSpPr>
          <p:cNvPr id="6" name="כותרת 1">
            <a:hlinkClick r:id="" action="ppaction://noaction"/>
            <a:extLst>
              <a:ext uri="{FF2B5EF4-FFF2-40B4-BE49-F238E27FC236}">
                <a16:creationId xmlns:a16="http://schemas.microsoft.com/office/drawing/2014/main" id="{70340E19-12EE-42C5-849C-3D97AE1B2F7B}"/>
              </a:ext>
            </a:extLst>
          </p:cNvPr>
          <p:cNvSpPr txBox="1">
            <a:spLocks/>
          </p:cNvSpPr>
          <p:nvPr/>
        </p:nvSpPr>
        <p:spPr>
          <a:xfrm>
            <a:off x="4620666" y="4077778"/>
            <a:ext cx="1475334" cy="8094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800" dirty="0"/>
          </a:p>
          <a:p>
            <a:pPr algn="ctr"/>
            <a:r>
              <a:rPr lang="en-US" sz="1800" dirty="0"/>
              <a:t>Add package</a:t>
            </a:r>
          </a:p>
        </p:txBody>
      </p:sp>
      <p:sp>
        <p:nvSpPr>
          <p:cNvPr id="8" name="כותרת 1">
            <a:hlinkClick r:id="" action="ppaction://noaction"/>
            <a:extLst>
              <a:ext uri="{FF2B5EF4-FFF2-40B4-BE49-F238E27FC236}">
                <a16:creationId xmlns:a16="http://schemas.microsoft.com/office/drawing/2014/main" id="{D9ACFDB1-CFA5-47C4-B072-1C7799514742}"/>
              </a:ext>
            </a:extLst>
          </p:cNvPr>
          <p:cNvSpPr txBox="1">
            <a:spLocks/>
          </p:cNvSpPr>
          <p:nvPr/>
        </p:nvSpPr>
        <p:spPr>
          <a:xfrm>
            <a:off x="2425235" y="4077778"/>
            <a:ext cx="1751551" cy="8094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800" dirty="0"/>
          </a:p>
          <a:p>
            <a:pPr algn="ctr"/>
            <a:r>
              <a:rPr lang="en-US" sz="1800" dirty="0"/>
              <a:t>Delete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18B5A-CC1C-4219-8994-D56610B8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244" y="4077778"/>
            <a:ext cx="4678911" cy="24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Graphical user interface&#10;&#10;Description automatically generated">
            <a:extLst>
              <a:ext uri="{FF2B5EF4-FFF2-40B4-BE49-F238E27FC236}">
                <a16:creationId xmlns:a16="http://schemas.microsoft.com/office/drawing/2014/main" id="{65165BD9-E1FF-4864-A66A-4125A99A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2" y="366411"/>
            <a:ext cx="8196759" cy="458969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DF95547-30F0-47D2-812B-23F4FA25DB93}"/>
              </a:ext>
            </a:extLst>
          </p:cNvPr>
          <p:cNvSpPr txBox="1"/>
          <p:nvPr/>
        </p:nvSpPr>
        <p:spPr>
          <a:xfrm>
            <a:off x="6036482" y="3429000"/>
            <a:ext cx="168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Approve 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C0E2615-F2B3-45E0-B4AD-E4DF82EB37C8}"/>
              </a:ext>
            </a:extLst>
          </p:cNvPr>
          <p:cNvSpPr txBox="1"/>
          <p:nvPr/>
        </p:nvSpPr>
        <p:spPr>
          <a:xfrm>
            <a:off x="988486" y="4354152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r>
              <a:rPr lang="en-GB" dirty="0"/>
              <a:t> 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B2AB9-B5DB-4F7E-8C4C-A2F5E8C8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29" y="4449050"/>
            <a:ext cx="3999560" cy="2065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8532F-BD9E-4621-9DC9-2C8FC294D058}"/>
              </a:ext>
            </a:extLst>
          </p:cNvPr>
          <p:cNvSpPr txBox="1"/>
          <p:nvPr/>
        </p:nvSpPr>
        <p:spPr>
          <a:xfrm>
            <a:off x="2997269" y="3429000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  <a:r>
              <a:rPr lang="en-GB" dirty="0"/>
              <a:t>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409CC-FE60-43EB-9EFA-0F5C3CA56C1D}"/>
              </a:ext>
            </a:extLst>
          </p:cNvPr>
          <p:cNvSpPr txBox="1"/>
          <p:nvPr/>
        </p:nvSpPr>
        <p:spPr>
          <a:xfrm>
            <a:off x="2892406" y="4333247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r>
              <a:rPr lang="en-GB" dirty="0"/>
              <a:t> 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224D5-B643-4877-8C06-2BDAA03A367D}"/>
              </a:ext>
            </a:extLst>
          </p:cNvPr>
          <p:cNvSpPr txBox="1"/>
          <p:nvPr/>
        </p:nvSpPr>
        <p:spPr>
          <a:xfrm>
            <a:off x="763398" y="671119"/>
            <a:ext cx="407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Travel orders</a:t>
            </a:r>
            <a:endParaRPr lang="en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5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085CB2C2-069A-4F10-84A1-BA07B528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5" y="128385"/>
            <a:ext cx="8701314" cy="491726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A0ED427-E3E1-40AA-A14A-A42B2D01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69" y="4185626"/>
            <a:ext cx="4616259" cy="238348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969FF11-94D7-4AF4-8896-23D60E88F482}"/>
              </a:ext>
            </a:extLst>
          </p:cNvPr>
          <p:cNvSpPr txBox="1"/>
          <p:nvPr/>
        </p:nvSpPr>
        <p:spPr>
          <a:xfrm>
            <a:off x="629174" y="453006"/>
            <a:ext cx="515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Customer DB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C7FF2D-E4F3-48CD-8FE9-2738B0B8729D}"/>
              </a:ext>
            </a:extLst>
          </p:cNvPr>
          <p:cNvSpPr txBox="1"/>
          <p:nvPr/>
        </p:nvSpPr>
        <p:spPr>
          <a:xfrm>
            <a:off x="469783" y="1346663"/>
            <a:ext cx="756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First name                        Last name                           Passport number    Phone</a:t>
            </a:r>
            <a:endParaRPr lang="en-IL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F0EE3F-21F5-4DFD-A801-A35167C8DD25}"/>
              </a:ext>
            </a:extLst>
          </p:cNvPr>
          <p:cNvSpPr txBox="1"/>
          <p:nvPr/>
        </p:nvSpPr>
        <p:spPr>
          <a:xfrm>
            <a:off x="629174" y="1870745"/>
            <a:ext cx="708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Liubov                       Vasilchuk                       5675678                0535768736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2F41DB-319E-4568-905D-B2EBC16432FE}"/>
              </a:ext>
            </a:extLst>
          </p:cNvPr>
          <p:cNvSpPr txBox="1"/>
          <p:nvPr/>
        </p:nvSpPr>
        <p:spPr>
          <a:xfrm>
            <a:off x="871805" y="4433258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853704-C457-4C4C-BD50-F23ABF16EFCF}"/>
              </a:ext>
            </a:extLst>
          </p:cNvPr>
          <p:cNvSpPr txBox="1"/>
          <p:nvPr/>
        </p:nvSpPr>
        <p:spPr>
          <a:xfrm>
            <a:off x="2910980" y="4433258"/>
            <a:ext cx="108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  <a:r>
              <a:rPr lang="en-GB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031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C4CDDEB-E2C7-42E0-BAEF-9B311E74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2" y="463061"/>
            <a:ext cx="9001125" cy="5629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8EB4E9-010A-42F3-A71F-597461C8A795}"/>
              </a:ext>
            </a:extLst>
          </p:cNvPr>
          <p:cNvSpPr txBox="1"/>
          <p:nvPr/>
        </p:nvSpPr>
        <p:spPr>
          <a:xfrm>
            <a:off x="1866122" y="1218417"/>
            <a:ext cx="306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b="1" dirty="0" err="1">
                <a:solidFill>
                  <a:schemeClr val="bg1"/>
                </a:solidFill>
              </a:rPr>
              <a:t>travelist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99925F-B03D-47C7-B0E0-3D1503B68E0C}"/>
              </a:ext>
            </a:extLst>
          </p:cNvPr>
          <p:cNvSpPr txBox="1"/>
          <p:nvPr/>
        </p:nvSpPr>
        <p:spPr>
          <a:xfrm>
            <a:off x="1791478" y="1680082"/>
            <a:ext cx="3228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Find you</a:t>
            </a:r>
            <a:r>
              <a:rPr lang="en-US" dirty="0">
                <a:solidFill>
                  <a:schemeClr val="bg1"/>
                </a:solidFill>
              </a:rPr>
              <a:t>r dream vacation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0414B-F190-42F7-B05D-2E97BFBE0882}"/>
              </a:ext>
            </a:extLst>
          </p:cNvPr>
          <p:cNvSpPr txBox="1"/>
          <p:nvPr/>
        </p:nvSpPr>
        <p:spPr>
          <a:xfrm>
            <a:off x="1446246" y="3244334"/>
            <a:ext cx="97038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from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E3433A-1233-4206-82EB-B43D9B137CCA}"/>
              </a:ext>
            </a:extLst>
          </p:cNvPr>
          <p:cNvSpPr txBox="1"/>
          <p:nvPr/>
        </p:nvSpPr>
        <p:spPr>
          <a:xfrm>
            <a:off x="2760000" y="3244334"/>
            <a:ext cx="97038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to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905B4D-A7B6-48BB-AD48-A41077EC5C30}"/>
              </a:ext>
            </a:extLst>
          </p:cNvPr>
          <p:cNvSpPr txBox="1"/>
          <p:nvPr/>
        </p:nvSpPr>
        <p:spPr>
          <a:xfrm>
            <a:off x="3893143" y="3271573"/>
            <a:ext cx="9703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departure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83430F-B9F0-42DF-8D90-98031339A2D0}"/>
              </a:ext>
            </a:extLst>
          </p:cNvPr>
          <p:cNvSpPr txBox="1"/>
          <p:nvPr/>
        </p:nvSpPr>
        <p:spPr>
          <a:xfrm>
            <a:off x="5176627" y="3277699"/>
            <a:ext cx="11961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return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8BC704-0EF1-4B13-9287-40B6D53C931B}"/>
              </a:ext>
            </a:extLst>
          </p:cNvPr>
          <p:cNvSpPr txBox="1"/>
          <p:nvPr/>
        </p:nvSpPr>
        <p:spPr>
          <a:xfrm>
            <a:off x="1380930" y="3599670"/>
            <a:ext cx="9703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passengers</a:t>
            </a:r>
            <a:endParaRPr lang="he-IL" sz="1100" dirty="0">
              <a:solidFill>
                <a:schemeClr val="bg1"/>
              </a:solidFill>
            </a:endParaRPr>
          </a:p>
          <a:p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686192-7EBF-4910-B37A-B76C136C86D0}"/>
              </a:ext>
            </a:extLst>
          </p:cNvPr>
          <p:cNvSpPr txBox="1"/>
          <p:nvPr/>
        </p:nvSpPr>
        <p:spPr>
          <a:xfrm>
            <a:off x="2638699" y="3613666"/>
            <a:ext cx="9703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max price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F029B-C3D4-4143-AA0E-6A35BB597CA6}"/>
              </a:ext>
            </a:extLst>
          </p:cNvPr>
          <p:cNvSpPr txBox="1"/>
          <p:nvPr/>
        </p:nvSpPr>
        <p:spPr>
          <a:xfrm>
            <a:off x="3895936" y="3600929"/>
            <a:ext cx="9703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hotel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32C30B-F8D1-49D7-8EA7-3FA80C663AC1}"/>
              </a:ext>
            </a:extLst>
          </p:cNvPr>
          <p:cNvSpPr txBox="1"/>
          <p:nvPr/>
        </p:nvSpPr>
        <p:spPr>
          <a:xfrm>
            <a:off x="5239010" y="3613665"/>
            <a:ext cx="11961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Flight company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44776-1B80-4153-AC08-DEF3C2FE4474}"/>
              </a:ext>
            </a:extLst>
          </p:cNvPr>
          <p:cNvSpPr txBox="1"/>
          <p:nvPr/>
        </p:nvSpPr>
        <p:spPr>
          <a:xfrm>
            <a:off x="5985459" y="4094115"/>
            <a:ext cx="15350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/>
              <a:t>search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03C83-60C4-4DE1-B96E-ABDABD90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19" y="4387946"/>
            <a:ext cx="4153934" cy="21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2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</TotalTime>
  <Words>452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/ delete packages from DB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 SYSTEMS</dc:title>
  <dc:creator>luba vasilchuk</dc:creator>
  <cp:lastModifiedBy>luba vasilchuk</cp:lastModifiedBy>
  <cp:revision>29</cp:revision>
  <dcterms:created xsi:type="dcterms:W3CDTF">2020-11-01T06:35:00Z</dcterms:created>
  <dcterms:modified xsi:type="dcterms:W3CDTF">2020-11-09T19:01:32Z</dcterms:modified>
</cp:coreProperties>
</file>