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623A-B0FD-4D90-8A93-3CDA4128D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EC98B-3EFF-46CC-96C0-1E1ECA1AB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BBF8-85F2-4785-A30D-25799131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B8044-427D-4947-80A7-A30839B9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6E81-0769-4572-844C-80AF928F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617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DB41-38FD-4FD7-8B29-4EEDA7A4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C7CF0-B407-4CC3-8B19-48F965A57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51485-5C12-4223-9BA1-87348CEE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8F25-6AEF-4AB5-A350-80A6EBAD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52EDA-F67E-41FD-813B-47E120C3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284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E5C61-5EC2-4110-9405-8F750740C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86A4D-39E3-4489-9B69-9DA27F364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6FC0-156A-4917-89BC-1EBC1598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F4E19-4C64-4EE7-99E3-2E973278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77B7A-DF6D-4C70-9B61-DFF0A217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009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8393-A7B2-4BF0-83DE-CE992013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F806-2A5E-47D8-8B70-992A1927E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FBB85-3FA8-4B8F-9715-760443F9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C6652-1901-4F46-A744-94175444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1B6B6-6535-4319-93D7-1DC6368B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635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D275-63E4-4E9E-924D-ED7C9C09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612CF-A984-424C-9405-B68392D11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C1C8A-6EB5-4413-8446-94253BA9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BF34-3FDF-4690-9AFA-2B4BFA65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0C17-FE41-4B60-B3E2-B7BD4780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245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B57-75DF-4E0A-AACE-963370A4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1361-0769-43AE-AC0B-E4ED3A14D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1DCC9-F831-43AB-8623-C9AE641E1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91EA3-D69F-4F1A-ABC1-54286D08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A6B55-6C2B-43E1-A488-EC99C4AD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41DB0-2EDB-4259-ABAF-C3B12014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841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BA1A-E07D-44C4-8CB4-E2DFAE80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95DA7-4542-496C-9DB3-E2AEB119A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B0789-EEE4-462B-80A6-8EEEDE845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72CC2-59D4-4B79-95D5-095B2C4AF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448B1-9FD2-455E-82D2-F5806981F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B29B2-C459-4D79-8137-C753A5F3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D530B-114B-410A-BEE7-BC13B245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1BD62-3BC4-4461-884E-9746FD1D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002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B2F9-486A-404B-B323-2DE4EB5A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5452B-4E3F-4EB0-9C39-1DF16E95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75EC9-E354-4170-B7D6-4181AB1D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BD1E0-0392-412F-9DE5-D90D9607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3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73E3C-4247-46EA-B232-2688AC0A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E66C1-3C02-4D15-BBE8-AD2BDA58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AAF49-B05A-4A6E-9F86-D55C8D08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08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DF3B-1075-47B1-8B11-5627D156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505C-7D5C-4D28-933C-93AE859F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21881-2DA3-4556-8C1A-1C209FB54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74BF4-DA50-4FB2-9567-F81C65A8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E20F-BCBC-446A-84ED-27AC50B5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610DC-16ED-4F9C-AB81-5DD3C4DB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442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545C-52DC-469F-BC47-451FBAE5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5CF32-E131-4F82-BEBE-3873F7B9C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18EA5-185B-4352-8023-14D165CA1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D2CD6-8E72-4264-ADDD-D2512BC9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A5B03-35EB-471A-9DCD-A54996AC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22265-BE23-422C-BC86-33FB8A6A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201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4D838-FAA2-478E-94CD-D5F475AE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A9DFD-FCE7-4B65-8DCE-61DE24357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F579B-EE01-4E90-8402-7EE4C9544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8E2E6-B7F4-4956-951B-8668204B9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DD20F-D8F8-4649-B011-920DE3D73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633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681D2C-FFF8-4813-8377-FA1BC289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9" y="773572"/>
            <a:ext cx="1318374" cy="1196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B8EB4F-EC89-415D-9013-126505FF5933}"/>
              </a:ext>
            </a:extLst>
          </p:cNvPr>
          <p:cNvSpPr txBox="1"/>
          <p:nvPr/>
        </p:nvSpPr>
        <p:spPr>
          <a:xfrm>
            <a:off x="273777" y="2101753"/>
            <a:ext cx="121595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customer</a:t>
            </a:r>
            <a:endParaRPr lang="he-IL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39E67-D9AF-4FA5-8425-5161CA5A0F00}"/>
              </a:ext>
            </a:extLst>
          </p:cNvPr>
          <p:cNvSpPr/>
          <p:nvPr/>
        </p:nvSpPr>
        <p:spPr>
          <a:xfrm>
            <a:off x="6117364" y="669383"/>
            <a:ext cx="1432708" cy="5982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Updated list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4CF23B-C8C0-41E7-9F31-4AAF411B1205}"/>
              </a:ext>
            </a:extLst>
          </p:cNvPr>
          <p:cNvSpPr/>
          <p:nvPr/>
        </p:nvSpPr>
        <p:spPr>
          <a:xfrm>
            <a:off x="2815482" y="646234"/>
            <a:ext cx="1529950" cy="6694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packages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92A88-67DF-48ED-B11C-8D35CBBE66FB}"/>
              </a:ext>
            </a:extLst>
          </p:cNvPr>
          <p:cNvSpPr txBox="1"/>
          <p:nvPr/>
        </p:nvSpPr>
        <p:spPr>
          <a:xfrm>
            <a:off x="5406375" y="801197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503A8D-D787-4812-A999-AC24E249437D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4345432" y="980948"/>
            <a:ext cx="1760824" cy="1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A31DB6-C30E-4A6D-ABAD-C559D42CBC18}"/>
              </a:ext>
            </a:extLst>
          </p:cNvPr>
          <p:cNvCxnSpPr>
            <a:cxnSpLocks/>
          </p:cNvCxnSpPr>
          <p:nvPr/>
        </p:nvCxnSpPr>
        <p:spPr>
          <a:xfrm flipV="1">
            <a:off x="973936" y="1052029"/>
            <a:ext cx="1793369" cy="31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89C2CF-E51F-40D0-A3C3-94A4784880CF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4121376" y="1217626"/>
            <a:ext cx="2074086" cy="51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E60F302-2CAD-49FE-B918-6198324A10F2}"/>
              </a:ext>
            </a:extLst>
          </p:cNvPr>
          <p:cNvSpPr/>
          <p:nvPr/>
        </p:nvSpPr>
        <p:spPr>
          <a:xfrm>
            <a:off x="6141629" y="1601803"/>
            <a:ext cx="1461565" cy="5510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payment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5071A4-943A-471C-AE94-A14A3D90851E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7592571" y="1194129"/>
            <a:ext cx="774489" cy="7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F456B24-2935-4AAF-B94C-D5BCAF2C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798" y="241668"/>
            <a:ext cx="1084040" cy="98378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15BB11-01B6-421C-B4E4-C32E8DDC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39" y="2340509"/>
            <a:ext cx="1084040" cy="98378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A001A6-9C82-4769-B666-3511E8AE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39" y="4339330"/>
            <a:ext cx="1084040" cy="98378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C4B7B0D-5CB5-4E55-9E8D-991B969EEAA6}"/>
              </a:ext>
            </a:extLst>
          </p:cNvPr>
          <p:cNvSpPr txBox="1"/>
          <p:nvPr/>
        </p:nvSpPr>
        <p:spPr>
          <a:xfrm>
            <a:off x="10956041" y="1270101"/>
            <a:ext cx="7812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banks</a:t>
            </a:r>
            <a:endParaRPr lang="he-IL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E537CE-AEDF-430D-91EF-9993198B9CA7}"/>
              </a:ext>
            </a:extLst>
          </p:cNvPr>
          <p:cNvSpPr txBox="1"/>
          <p:nvPr/>
        </p:nvSpPr>
        <p:spPr>
          <a:xfrm>
            <a:off x="11028060" y="3516785"/>
            <a:ext cx="86061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hotels</a:t>
            </a:r>
            <a:endParaRPr lang="he-IL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0633AB-0295-4404-8031-C2EB070838C1}"/>
              </a:ext>
            </a:extLst>
          </p:cNvPr>
          <p:cNvSpPr txBox="1"/>
          <p:nvPr/>
        </p:nvSpPr>
        <p:spPr>
          <a:xfrm>
            <a:off x="10916349" y="5587899"/>
            <a:ext cx="10840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Flights company</a:t>
            </a:r>
            <a:endParaRPr lang="he-IL" sz="1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12325B-02E1-4EA8-866E-BC691BB4D7EE}"/>
              </a:ext>
            </a:extLst>
          </p:cNvPr>
          <p:cNvSpPr/>
          <p:nvPr/>
        </p:nvSpPr>
        <p:spPr>
          <a:xfrm>
            <a:off x="8155849" y="711942"/>
            <a:ext cx="1442238" cy="5649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verification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756009-54EA-4F42-AC25-8FEC9D4A81DB}"/>
              </a:ext>
            </a:extLst>
          </p:cNvPr>
          <p:cNvSpPr txBox="1"/>
          <p:nvPr/>
        </p:nvSpPr>
        <p:spPr>
          <a:xfrm rot="19081712">
            <a:off x="7510489" y="1323151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27BC0A-C22F-4FB8-878A-451122B87704}"/>
              </a:ext>
            </a:extLst>
          </p:cNvPr>
          <p:cNvCxnSpPr>
            <a:cxnSpLocks/>
          </p:cNvCxnSpPr>
          <p:nvPr/>
        </p:nvCxnSpPr>
        <p:spPr>
          <a:xfrm flipV="1">
            <a:off x="9598087" y="685097"/>
            <a:ext cx="1515909" cy="295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C203794-4B83-4C91-9560-B8A3F1E38299}"/>
              </a:ext>
            </a:extLst>
          </p:cNvPr>
          <p:cNvSpPr/>
          <p:nvPr/>
        </p:nvSpPr>
        <p:spPr>
          <a:xfrm>
            <a:off x="3049442" y="4077045"/>
            <a:ext cx="1399710" cy="4325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with agent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98B337A-DF8D-43DB-9FA4-8D91D386A2A2}"/>
              </a:ext>
            </a:extLst>
          </p:cNvPr>
          <p:cNvCxnSpPr>
            <a:cxnSpLocks/>
          </p:cNvCxnSpPr>
          <p:nvPr/>
        </p:nvCxnSpPr>
        <p:spPr>
          <a:xfrm>
            <a:off x="1024293" y="1942332"/>
            <a:ext cx="2420217" cy="211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7178521-4B37-4C5F-A39D-5A69F8C0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" y="3634777"/>
            <a:ext cx="1318374" cy="119644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92172BA-9D1C-4AF9-8779-F98900FA21CE}"/>
              </a:ext>
            </a:extLst>
          </p:cNvPr>
          <p:cNvSpPr txBox="1"/>
          <p:nvPr/>
        </p:nvSpPr>
        <p:spPr>
          <a:xfrm>
            <a:off x="356825" y="4817179"/>
            <a:ext cx="121595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agent</a:t>
            </a:r>
            <a:endParaRPr lang="he-IL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54F3D8-077D-4206-BCEC-EA26D9775891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1067514" y="4293339"/>
            <a:ext cx="1981928" cy="3166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5074BB7-5247-4277-82B4-A340B692ED95}"/>
              </a:ext>
            </a:extLst>
          </p:cNvPr>
          <p:cNvSpPr/>
          <p:nvPr/>
        </p:nvSpPr>
        <p:spPr>
          <a:xfrm>
            <a:off x="2694726" y="1452425"/>
            <a:ext cx="1334102" cy="5321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Order status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81E124-D47B-4704-B299-C6D4250A70B3}"/>
              </a:ext>
            </a:extLst>
          </p:cNvPr>
          <p:cNvSpPr/>
          <p:nvPr/>
        </p:nvSpPr>
        <p:spPr>
          <a:xfrm>
            <a:off x="2801754" y="2881706"/>
            <a:ext cx="1291559" cy="4828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Cancel order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D444C4-9427-4D6F-A67F-A52D9DA1F195}"/>
              </a:ext>
            </a:extLst>
          </p:cNvPr>
          <p:cNvCxnSpPr>
            <a:stCxn id="51" idx="4"/>
          </p:cNvCxnSpPr>
          <p:nvPr/>
        </p:nvCxnSpPr>
        <p:spPr>
          <a:xfrm flipH="1">
            <a:off x="3325566" y="1984610"/>
            <a:ext cx="36211" cy="89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EA181D1-BABF-4F7A-AFCB-A16225712F3B}"/>
              </a:ext>
            </a:extLst>
          </p:cNvPr>
          <p:cNvSpPr txBox="1"/>
          <p:nvPr/>
        </p:nvSpPr>
        <p:spPr>
          <a:xfrm>
            <a:off x="2662958" y="2581218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48B459-4A93-4360-81BA-8A2F45061A98}"/>
              </a:ext>
            </a:extLst>
          </p:cNvPr>
          <p:cNvSpPr/>
          <p:nvPr/>
        </p:nvSpPr>
        <p:spPr>
          <a:xfrm>
            <a:off x="5609593" y="5112122"/>
            <a:ext cx="1638900" cy="5464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Add/delete from DB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59B281-76FF-4671-B0D6-E0F7E61B684D}"/>
              </a:ext>
            </a:extLst>
          </p:cNvPr>
          <p:cNvCxnSpPr>
            <a:cxnSpLocks/>
            <a:stCxn id="47" idx="0"/>
            <a:endCxn id="57" idx="2"/>
          </p:cNvCxnSpPr>
          <p:nvPr/>
        </p:nvCxnSpPr>
        <p:spPr>
          <a:xfrm>
            <a:off x="964804" y="4817179"/>
            <a:ext cx="4644789" cy="56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C5066E-91CB-4BE0-A9BF-7A962D043974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3904169" y="3293842"/>
            <a:ext cx="2116815" cy="183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84A008F-95CE-4089-B7DA-9C2C132B9A64}"/>
              </a:ext>
            </a:extLst>
          </p:cNvPr>
          <p:cNvCxnSpPr>
            <a:cxnSpLocks/>
          </p:cNvCxnSpPr>
          <p:nvPr/>
        </p:nvCxnSpPr>
        <p:spPr>
          <a:xfrm flipV="1">
            <a:off x="8870397" y="1007793"/>
            <a:ext cx="2157663" cy="219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EC5B6D-D1DE-4E6B-82D5-FFEA801511E1}"/>
              </a:ext>
            </a:extLst>
          </p:cNvPr>
          <p:cNvCxnSpPr>
            <a:cxnSpLocks/>
          </p:cNvCxnSpPr>
          <p:nvPr/>
        </p:nvCxnSpPr>
        <p:spPr>
          <a:xfrm flipV="1">
            <a:off x="7177890" y="3218531"/>
            <a:ext cx="3871675" cy="202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718FA7-2F23-494E-8BDE-CCD7AB42FFF9}"/>
              </a:ext>
            </a:extLst>
          </p:cNvPr>
          <p:cNvCxnSpPr>
            <a:cxnSpLocks/>
            <a:stCxn id="57" idx="5"/>
          </p:cNvCxnSpPr>
          <p:nvPr/>
        </p:nvCxnSpPr>
        <p:spPr>
          <a:xfrm>
            <a:off x="7008482" y="5578535"/>
            <a:ext cx="3947559" cy="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53C087-D887-4F8B-9B54-2BBCCD45D9D8}"/>
              </a:ext>
            </a:extLst>
          </p:cNvPr>
          <p:cNvCxnSpPr>
            <a:cxnSpLocks/>
          </p:cNvCxnSpPr>
          <p:nvPr/>
        </p:nvCxnSpPr>
        <p:spPr>
          <a:xfrm flipV="1">
            <a:off x="923427" y="1682316"/>
            <a:ext cx="1756461" cy="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6BF75AF-DD1E-4E53-B85E-1FF07B45BEC6}"/>
              </a:ext>
            </a:extLst>
          </p:cNvPr>
          <p:cNvSpPr/>
          <p:nvPr/>
        </p:nvSpPr>
        <p:spPr>
          <a:xfrm>
            <a:off x="4561348" y="2514655"/>
            <a:ext cx="1109135" cy="5684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Friends list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5AA4E9B-5591-419F-840C-B2BC12CB2C68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4028828" y="1718518"/>
            <a:ext cx="731986" cy="86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33236F-1033-4642-A7B5-C58DD6ED1B71}"/>
              </a:ext>
            </a:extLst>
          </p:cNvPr>
          <p:cNvCxnSpPr>
            <a:cxnSpLocks/>
            <a:stCxn id="27" idx="2"/>
            <a:endCxn id="75" idx="7"/>
          </p:cNvCxnSpPr>
          <p:nvPr/>
        </p:nvCxnSpPr>
        <p:spPr>
          <a:xfrm flipH="1">
            <a:off x="5508054" y="1877344"/>
            <a:ext cx="633575" cy="72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6A5A6BE-D8A4-4685-B8D4-774045D19290}"/>
              </a:ext>
            </a:extLst>
          </p:cNvPr>
          <p:cNvSpPr txBox="1"/>
          <p:nvPr/>
        </p:nvSpPr>
        <p:spPr>
          <a:xfrm rot="18576588">
            <a:off x="5346461" y="1960012"/>
            <a:ext cx="899608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&lt;&lt;extend&gt;&gt;</a:t>
            </a:r>
            <a:endParaRPr lang="he-IL" sz="8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4A59298-FFCD-457A-AC8F-E36E2CEB02CA}"/>
              </a:ext>
            </a:extLst>
          </p:cNvPr>
          <p:cNvCxnSpPr>
            <a:cxnSpLocks/>
            <a:endCxn id="53" idx="6"/>
          </p:cNvCxnSpPr>
          <p:nvPr/>
        </p:nvCxnSpPr>
        <p:spPr>
          <a:xfrm flipH="1" flipV="1">
            <a:off x="4093313" y="3123130"/>
            <a:ext cx="4783655" cy="67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1EEB40E8-2BAE-4875-B563-FFAF36D54028}"/>
              </a:ext>
            </a:extLst>
          </p:cNvPr>
          <p:cNvSpPr/>
          <p:nvPr/>
        </p:nvSpPr>
        <p:spPr>
          <a:xfrm>
            <a:off x="1292875" y="3657537"/>
            <a:ext cx="1565045" cy="4326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portfolio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F10CC2B-6B35-4A95-AD0D-CD2195503DE0}"/>
              </a:ext>
            </a:extLst>
          </p:cNvPr>
          <p:cNvCxnSpPr>
            <a:cxnSpLocks/>
          </p:cNvCxnSpPr>
          <p:nvPr/>
        </p:nvCxnSpPr>
        <p:spPr>
          <a:xfrm>
            <a:off x="722726" y="5191728"/>
            <a:ext cx="1017297" cy="57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2E013FC6-0E6A-4385-AA91-EEAF8B98A8C2}"/>
              </a:ext>
            </a:extLst>
          </p:cNvPr>
          <p:cNvSpPr/>
          <p:nvPr/>
        </p:nvSpPr>
        <p:spPr>
          <a:xfrm>
            <a:off x="575934" y="2701417"/>
            <a:ext cx="1267692" cy="4589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Login/ register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F50425B-4081-4474-86B7-32360E94FCBB}"/>
              </a:ext>
            </a:extLst>
          </p:cNvPr>
          <p:cNvCxnSpPr>
            <a:cxnSpLocks/>
          </p:cNvCxnSpPr>
          <p:nvPr/>
        </p:nvCxnSpPr>
        <p:spPr>
          <a:xfrm>
            <a:off x="1521801" y="3150705"/>
            <a:ext cx="128694" cy="49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F0411E6-52DD-4741-A7DD-6595D44BCF2F}"/>
              </a:ext>
            </a:extLst>
          </p:cNvPr>
          <p:cNvCxnSpPr>
            <a:cxnSpLocks/>
          </p:cNvCxnSpPr>
          <p:nvPr/>
        </p:nvCxnSpPr>
        <p:spPr>
          <a:xfrm>
            <a:off x="817938" y="2337830"/>
            <a:ext cx="76629" cy="38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473F59B-BDA6-4ABB-B789-D80F62349534}"/>
              </a:ext>
            </a:extLst>
          </p:cNvPr>
          <p:cNvSpPr/>
          <p:nvPr/>
        </p:nvSpPr>
        <p:spPr>
          <a:xfrm>
            <a:off x="1666023" y="5655500"/>
            <a:ext cx="1282653" cy="4280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Login/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register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9C453E-CC1E-4A32-BB9F-4BD0A01772DB}"/>
              </a:ext>
            </a:extLst>
          </p:cNvPr>
          <p:cNvCxnSpPr>
            <a:cxnSpLocks/>
          </p:cNvCxnSpPr>
          <p:nvPr/>
        </p:nvCxnSpPr>
        <p:spPr>
          <a:xfrm flipV="1">
            <a:off x="1046525" y="4092453"/>
            <a:ext cx="526258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584B57-C014-411E-9B5B-653A6890BC48}"/>
              </a:ext>
            </a:extLst>
          </p:cNvPr>
          <p:cNvSpPr txBox="1"/>
          <p:nvPr/>
        </p:nvSpPr>
        <p:spPr>
          <a:xfrm rot="18649610">
            <a:off x="4934167" y="1342316"/>
            <a:ext cx="3434379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/>
              <a:t>{if customer choose}</a:t>
            </a:r>
            <a:endParaRPr lang="he-IL" sz="9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25D873-5FC2-43EE-AEEE-5B254CB6C513}"/>
              </a:ext>
            </a:extLst>
          </p:cNvPr>
          <p:cNvSpPr txBox="1"/>
          <p:nvPr/>
        </p:nvSpPr>
        <p:spPr>
          <a:xfrm rot="3016160">
            <a:off x="4150470" y="2009480"/>
            <a:ext cx="725336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&lt;&lt;extend&gt;&gt;</a:t>
            </a:r>
            <a:endParaRPr lang="he-IL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33B9-BA67-41A7-BFC8-22026F682C85}"/>
              </a:ext>
            </a:extLst>
          </p:cNvPr>
          <p:cNvSpPr txBox="1"/>
          <p:nvPr/>
        </p:nvSpPr>
        <p:spPr>
          <a:xfrm rot="3018859">
            <a:off x="3319052" y="3020545"/>
            <a:ext cx="3434379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/>
              <a:t>{if </a:t>
            </a:r>
            <a:r>
              <a:rPr lang="en-US" sz="800" b="1" dirty="0"/>
              <a:t>customer</a:t>
            </a:r>
            <a:r>
              <a:rPr lang="en-US" sz="900" b="1" dirty="0"/>
              <a:t> choose}</a:t>
            </a:r>
            <a:endParaRPr lang="he-IL" sz="9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F9065C1-088E-4AF8-919B-5E63C9266B71}"/>
              </a:ext>
            </a:extLst>
          </p:cNvPr>
          <p:cNvCxnSpPr>
            <a:cxnSpLocks/>
          </p:cNvCxnSpPr>
          <p:nvPr/>
        </p:nvCxnSpPr>
        <p:spPr>
          <a:xfrm flipH="1">
            <a:off x="6625689" y="1289864"/>
            <a:ext cx="2041508" cy="376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2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56</Words>
  <Application>Microsoft Office PowerPoint</Application>
  <PresentationFormat>מסך רחב</PresentationFormat>
  <Paragraphs>25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 Halimi</dc:creator>
  <cp:lastModifiedBy>Hadar</cp:lastModifiedBy>
  <cp:revision>18</cp:revision>
  <dcterms:created xsi:type="dcterms:W3CDTF">2020-11-22T17:27:48Z</dcterms:created>
  <dcterms:modified xsi:type="dcterms:W3CDTF">2020-11-23T17:49:13Z</dcterms:modified>
</cp:coreProperties>
</file>