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50B9-B5A7-4B82-AB05-00E0CC284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A239D-679B-4AC2-92E8-B27F88C9D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B50A4-C200-4E5F-B5AF-9B528DAD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AC24-BB21-48D2-B609-A998E242ADC7}" type="datetimeFigureOut">
              <a:rPr lang="he-IL" smtClean="0"/>
              <a:t>ה'/כסלו/תשפ"א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C2B8F-E5D1-48A1-A636-D336F0B2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FDEC-7AD9-4624-B031-12122FDC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D81-4CA7-4C9B-BF08-75A627468A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955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932A-B57A-4CD5-A8D9-0C4A49A5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7B7BE-7C69-4F63-BBFA-8BB69926A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2D9DF-F226-415A-B4C8-401AFBBF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AC24-BB21-48D2-B609-A998E242ADC7}" type="datetimeFigureOut">
              <a:rPr lang="he-IL" smtClean="0"/>
              <a:t>ה'/כסלו/תשפ"א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7CD5-4EE9-486D-9430-033E72C9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3CE6D-7270-4129-A067-7165F3BC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D81-4CA7-4C9B-BF08-75A627468A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805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88E9E-E858-4121-9A5D-FD0332518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D1E2D-CCB8-4ABE-818D-043894F09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0769B-3947-43CF-A305-CBB73B3F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AC24-BB21-48D2-B609-A998E242ADC7}" type="datetimeFigureOut">
              <a:rPr lang="he-IL" smtClean="0"/>
              <a:t>ה'/כסלו/תשפ"א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40615-37E8-4D32-B9D5-12D1EC17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DEEF-F065-41F8-9183-9FCC5D4A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D81-4CA7-4C9B-BF08-75A627468A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54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AFB7-B7CA-477D-8DB4-50616367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0D1A-E801-4799-9506-0A33DE06A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7635-91AB-416C-9DE2-4084A316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AC24-BB21-48D2-B609-A998E242ADC7}" type="datetimeFigureOut">
              <a:rPr lang="he-IL" smtClean="0"/>
              <a:t>ה'/כסלו/תשפ"א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E8278-FEA4-4D93-B153-EDDE7B14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98968-7CA6-4298-8958-1976013D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D81-4CA7-4C9B-BF08-75A627468A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826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80B4-45C1-44F1-93DE-E3D8B22F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C3766-2997-409B-A42A-A49F3341C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D2984-474E-4FB9-9488-36329E02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AC24-BB21-48D2-B609-A998E242ADC7}" type="datetimeFigureOut">
              <a:rPr lang="he-IL" smtClean="0"/>
              <a:t>ה'/כסלו/תשפ"א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5133-1484-4998-B886-347F5B8B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1B305-7C99-4220-8D2B-B7E7E7A9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D81-4CA7-4C9B-BF08-75A627468A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182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0599-AB83-452F-85F6-140367E8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4D12B-EA62-4BB4-84CD-094C1F8AE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D2D10-07FD-4AEE-83DB-DE7261E02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717F2-C3FE-4F2D-8F3E-D28FBAE2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AC24-BB21-48D2-B609-A998E242ADC7}" type="datetimeFigureOut">
              <a:rPr lang="he-IL" smtClean="0"/>
              <a:t>ה'/כסלו/תשפ"א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C83B3-580B-4D32-9CB4-CDF2DC4C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AD125-E928-4312-9262-03ABB764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D81-4CA7-4C9B-BF08-75A627468A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458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0CF4-3B87-42C3-B391-73B921AD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BB90E-F806-4391-B4BC-B6FE1E32D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329ED-18E7-4B64-93A6-9B6C4ABE0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98CE3-0706-4133-BC87-2693EE4D7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1CCFA-1C0C-4DA3-8D22-97442206C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1B427-A68C-4BB6-80FA-C61344A0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AC24-BB21-48D2-B609-A998E242ADC7}" type="datetimeFigureOut">
              <a:rPr lang="he-IL" smtClean="0"/>
              <a:t>ה'/כסלו/תשפ"א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8BA03-8AD7-4D39-B3D5-4AE80F87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55A40-E26E-43E8-BF0B-2DC895DB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D81-4CA7-4C9B-BF08-75A627468A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93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B638-E114-4CB5-A316-977FC8E3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CC2A7-C59D-42F0-A053-CBC84D7F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AC24-BB21-48D2-B609-A998E242ADC7}" type="datetimeFigureOut">
              <a:rPr lang="he-IL" smtClean="0"/>
              <a:t>ה'/כסלו/תשפ"א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E7F1B-18C7-487A-A42F-8F6B3B26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B8237-0971-43FB-8046-2D109D28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D81-4CA7-4C9B-BF08-75A627468A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772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957B8-808D-43A0-955D-D90DBD07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AC24-BB21-48D2-B609-A998E242ADC7}" type="datetimeFigureOut">
              <a:rPr lang="he-IL" smtClean="0"/>
              <a:t>ה'/כסלו/תשפ"א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315F3-EE45-442D-9CCC-74E33E27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25CA8-1009-485F-9521-C4097E73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D81-4CA7-4C9B-BF08-75A627468A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093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2F8A-2D85-4154-8EE1-910D7C9B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2190F-E0FB-4C33-81C9-96E5288FB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70429-53A0-4DEE-BC1C-A048F1228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C5710-1D89-4AE9-85F0-C1A8BDE4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AC24-BB21-48D2-B609-A998E242ADC7}" type="datetimeFigureOut">
              <a:rPr lang="he-IL" smtClean="0"/>
              <a:t>ה'/כסלו/תשפ"א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3E8BA-1F30-43F5-9EB8-D9248D7F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F5896-CA28-45CB-BE25-848CB0AB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D81-4CA7-4C9B-BF08-75A627468A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397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767F-5B00-4CB5-9ABE-64B364F9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62A0F-F77D-4EFB-89B6-A4B467FC7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A532F-15D7-4F08-88C3-6424E0041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BA54B-F1ED-4BC4-8A98-41730A5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AC24-BB21-48D2-B609-A998E242ADC7}" type="datetimeFigureOut">
              <a:rPr lang="he-IL" smtClean="0"/>
              <a:t>ה'/כסלו/תשפ"א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B8EB8-DC04-452F-B6A4-A818E472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67F29-8C1B-4B43-B5E8-B799B3D0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D81-4CA7-4C9B-BF08-75A627468A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595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B985F-8551-424F-AE2F-D349AADF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EF9DD-664D-4901-B5F2-2AE25F69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D7F18-9006-4ECC-96FF-B13BFCF46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6AC24-BB21-48D2-B609-A998E242ADC7}" type="datetimeFigureOut">
              <a:rPr lang="he-IL" smtClean="0"/>
              <a:t>ה'/כסלו/תשפ"א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184FC-D391-424F-8348-09994117A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4EA5B-0A27-4D8F-99D4-6505CEC2B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DCD81-4CA7-4C9B-BF08-75A627468A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989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EAAF26-6DA4-40B8-AE3D-1BE0EB22A802}"/>
              </a:ext>
            </a:extLst>
          </p:cNvPr>
          <p:cNvSpPr/>
          <p:nvPr/>
        </p:nvSpPr>
        <p:spPr>
          <a:xfrm>
            <a:off x="2436255" y="71036"/>
            <a:ext cx="2504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תרשים</a:t>
            </a:r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FCDAE-EA56-435D-B5D3-CDA531B1F4BE}"/>
              </a:ext>
            </a:extLst>
          </p:cNvPr>
          <p:cNvSpPr/>
          <p:nvPr/>
        </p:nvSpPr>
        <p:spPr>
          <a:xfrm>
            <a:off x="563961" y="173801"/>
            <a:ext cx="1970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DFD</a:t>
            </a:r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334B02-D6E5-45FE-A5E4-C9FC3B092BC7}"/>
              </a:ext>
            </a:extLst>
          </p:cNvPr>
          <p:cNvSpPr/>
          <p:nvPr/>
        </p:nvSpPr>
        <p:spPr>
          <a:xfrm>
            <a:off x="563961" y="1535185"/>
            <a:ext cx="2153071" cy="1057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E1.Customer</a:t>
            </a:r>
            <a:endParaRPr lang="he-IL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4174C6-2073-4BF9-BCDF-F9005CB30B4E}"/>
              </a:ext>
            </a:extLst>
          </p:cNvPr>
          <p:cNvSpPr/>
          <p:nvPr/>
        </p:nvSpPr>
        <p:spPr>
          <a:xfrm>
            <a:off x="746620" y="4206108"/>
            <a:ext cx="1970412" cy="1057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E2.Traveling Agent</a:t>
            </a:r>
            <a:endParaRPr lang="he-IL" sz="2400" b="1" dirty="0">
              <a:solidFill>
                <a:schemeClr val="tx1"/>
              </a:solidFill>
            </a:endParaRPr>
          </a:p>
          <a:p>
            <a:pPr algn="ctr"/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7442CF-8486-40C2-A283-82560D5E3D12}"/>
              </a:ext>
            </a:extLst>
          </p:cNvPr>
          <p:cNvSpPr/>
          <p:nvPr/>
        </p:nvSpPr>
        <p:spPr>
          <a:xfrm>
            <a:off x="9830999" y="1181021"/>
            <a:ext cx="1970412" cy="1057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E3.Hotel Company</a:t>
            </a:r>
            <a:endParaRPr lang="he-IL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13B13B-B9EE-4A5A-BFD1-6BB30EEED8D3}"/>
              </a:ext>
            </a:extLst>
          </p:cNvPr>
          <p:cNvSpPr/>
          <p:nvPr/>
        </p:nvSpPr>
        <p:spPr>
          <a:xfrm>
            <a:off x="9830999" y="2924611"/>
            <a:ext cx="1970412" cy="1008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E4.Flight Company</a:t>
            </a:r>
            <a:endParaRPr lang="he-IL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1A9862-817B-45C3-9C39-EB75DDFD5217}"/>
              </a:ext>
            </a:extLst>
          </p:cNvPr>
          <p:cNvSpPr/>
          <p:nvPr/>
        </p:nvSpPr>
        <p:spPr>
          <a:xfrm>
            <a:off x="9830999" y="4944339"/>
            <a:ext cx="1970412" cy="1057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E5.Banks</a:t>
            </a:r>
            <a:endParaRPr lang="he-IL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9B3DBD-DEAF-48CF-9DC8-E8DD16E7149A}"/>
              </a:ext>
            </a:extLst>
          </p:cNvPr>
          <p:cNvCxnSpPr>
            <a:cxnSpLocks/>
          </p:cNvCxnSpPr>
          <p:nvPr/>
        </p:nvCxnSpPr>
        <p:spPr>
          <a:xfrm flipV="1">
            <a:off x="2717032" y="999031"/>
            <a:ext cx="2806370" cy="62731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6DF7DEA-9131-441D-99D2-0F1FD540EAB5}"/>
              </a:ext>
            </a:extLst>
          </p:cNvPr>
          <p:cNvSpPr/>
          <p:nvPr/>
        </p:nvSpPr>
        <p:spPr>
          <a:xfrm>
            <a:off x="5523402" y="795250"/>
            <a:ext cx="1375795" cy="4773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1.הרשמה/ התחברות</a:t>
            </a:r>
            <a:endParaRPr lang="he-IL" sz="11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9621B80-B018-4925-BA9A-252A7BB883B2}"/>
              </a:ext>
            </a:extLst>
          </p:cNvPr>
          <p:cNvSpPr/>
          <p:nvPr/>
        </p:nvSpPr>
        <p:spPr>
          <a:xfrm>
            <a:off x="5523401" y="1341953"/>
            <a:ext cx="1375795" cy="4773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tx1"/>
                </a:solidFill>
              </a:rPr>
              <a:t>2.</a:t>
            </a:r>
            <a:r>
              <a:rPr lang="he-IL" sz="1400" dirty="0">
                <a:solidFill>
                  <a:schemeClr val="tx1"/>
                </a:solidFill>
              </a:rPr>
              <a:t>חיפוש טיסה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85876E-3D31-4294-8C5F-F73693046370}"/>
              </a:ext>
            </a:extLst>
          </p:cNvPr>
          <p:cNvSpPr/>
          <p:nvPr/>
        </p:nvSpPr>
        <p:spPr>
          <a:xfrm>
            <a:off x="5523401" y="1879510"/>
            <a:ext cx="1375795" cy="4773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tx1"/>
                </a:solidFill>
              </a:rPr>
              <a:t>3.</a:t>
            </a:r>
            <a:r>
              <a:rPr lang="he-IL" sz="1050" dirty="0">
                <a:solidFill>
                  <a:schemeClr val="tx1"/>
                </a:solidFill>
              </a:rPr>
              <a:t>הזמנת חבילה ותשלום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67E003-C29B-47FA-A504-EE6189754138}"/>
              </a:ext>
            </a:extLst>
          </p:cNvPr>
          <p:cNvSpPr/>
          <p:nvPr/>
        </p:nvSpPr>
        <p:spPr>
          <a:xfrm>
            <a:off x="5586118" y="2407337"/>
            <a:ext cx="1375795" cy="4773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4.</a:t>
            </a:r>
            <a:r>
              <a:rPr lang="he-IL" sz="1200" dirty="0">
                <a:solidFill>
                  <a:schemeClr val="tx1"/>
                </a:solidFill>
              </a:rPr>
              <a:t>השארת הודעה לסוכן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07BC886-EEC4-44AC-9ABC-0CA15AAD6D29}"/>
              </a:ext>
            </a:extLst>
          </p:cNvPr>
          <p:cNvSpPr/>
          <p:nvPr/>
        </p:nvSpPr>
        <p:spPr>
          <a:xfrm>
            <a:off x="5586118" y="2951694"/>
            <a:ext cx="1375795" cy="4773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50" dirty="0">
                <a:solidFill>
                  <a:schemeClr val="tx1"/>
                </a:solidFill>
              </a:rPr>
              <a:t>5.צפייה בהזמנות ומחיקתם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F861145-CC12-4147-B518-CB8E13600018}"/>
              </a:ext>
            </a:extLst>
          </p:cNvPr>
          <p:cNvSpPr/>
          <p:nvPr/>
        </p:nvSpPr>
        <p:spPr>
          <a:xfrm>
            <a:off x="5586118" y="3491597"/>
            <a:ext cx="1375795" cy="4773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6.צפייה ברשימת חברים</a:t>
            </a:r>
            <a:endParaRPr lang="he-IL" sz="11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ED3CEFD-F15D-40F6-98F7-13B1ECE1D394}"/>
              </a:ext>
            </a:extLst>
          </p:cNvPr>
          <p:cNvSpPr/>
          <p:nvPr/>
        </p:nvSpPr>
        <p:spPr>
          <a:xfrm>
            <a:off x="5586117" y="4038300"/>
            <a:ext cx="1375795" cy="4773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solidFill>
                  <a:schemeClr val="tx1"/>
                </a:solidFill>
              </a:rPr>
              <a:t>7.צפייה ועריכת מאגר חבילות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E4C7DB3-D5ED-4C45-BDF6-F264FF626F79}"/>
              </a:ext>
            </a:extLst>
          </p:cNvPr>
          <p:cNvSpPr/>
          <p:nvPr/>
        </p:nvSpPr>
        <p:spPr>
          <a:xfrm>
            <a:off x="5586117" y="4575857"/>
            <a:ext cx="1375795" cy="4773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50" dirty="0">
                <a:solidFill>
                  <a:schemeClr val="tx1"/>
                </a:solidFill>
              </a:rPr>
              <a:t>8.צפייה ואישור טיפול בהודעות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4E86046-BF20-44E1-8319-CE9B7A219201}"/>
              </a:ext>
            </a:extLst>
          </p:cNvPr>
          <p:cNvSpPr/>
          <p:nvPr/>
        </p:nvSpPr>
        <p:spPr>
          <a:xfrm>
            <a:off x="5586117" y="5695011"/>
            <a:ext cx="1375795" cy="4773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50" dirty="0">
                <a:solidFill>
                  <a:schemeClr val="tx1"/>
                </a:solidFill>
              </a:rPr>
              <a:t>10.צפייה במאגר לקוחות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7CD579-5B4E-43E6-A0BB-A5F786D8F602}"/>
              </a:ext>
            </a:extLst>
          </p:cNvPr>
          <p:cNvSpPr/>
          <p:nvPr/>
        </p:nvSpPr>
        <p:spPr>
          <a:xfrm>
            <a:off x="5586117" y="5135434"/>
            <a:ext cx="1375795" cy="4773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00" dirty="0">
                <a:solidFill>
                  <a:schemeClr val="tx1"/>
                </a:solidFill>
              </a:rPr>
              <a:t>9</a:t>
            </a:r>
            <a:r>
              <a:rPr lang="he-IL" sz="900" dirty="0">
                <a:solidFill>
                  <a:schemeClr val="tx1"/>
                </a:solidFill>
              </a:rPr>
              <a:t>.צפייה במאגר אישור/ביטול הזמנות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031B97E-9D89-489C-B958-7377FFA4F1C8}"/>
              </a:ext>
            </a:extLst>
          </p:cNvPr>
          <p:cNvSpPr/>
          <p:nvPr/>
        </p:nvSpPr>
        <p:spPr>
          <a:xfrm>
            <a:off x="3187817" y="562739"/>
            <a:ext cx="6383871" cy="5938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F2A3542-5A7C-4045-B961-5FFDFBEE0672}"/>
              </a:ext>
            </a:extLst>
          </p:cNvPr>
          <p:cNvCxnSpPr>
            <a:cxnSpLocks/>
          </p:cNvCxnSpPr>
          <p:nvPr/>
        </p:nvCxnSpPr>
        <p:spPr>
          <a:xfrm flipH="1">
            <a:off x="3375145" y="2654924"/>
            <a:ext cx="13506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2A3EDD-689B-4B13-BC84-BAEDA5FBF179}"/>
              </a:ext>
            </a:extLst>
          </p:cNvPr>
          <p:cNvCxnSpPr>
            <a:cxnSpLocks/>
          </p:cNvCxnSpPr>
          <p:nvPr/>
        </p:nvCxnSpPr>
        <p:spPr>
          <a:xfrm flipV="1">
            <a:off x="3375145" y="2654924"/>
            <a:ext cx="0" cy="43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2FB348-35A0-47E6-9B38-6FE1130ADD65}"/>
              </a:ext>
            </a:extLst>
          </p:cNvPr>
          <p:cNvCxnSpPr>
            <a:cxnSpLocks/>
          </p:cNvCxnSpPr>
          <p:nvPr/>
        </p:nvCxnSpPr>
        <p:spPr>
          <a:xfrm flipH="1">
            <a:off x="3375144" y="3094347"/>
            <a:ext cx="13506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2C997D3-F178-4AA5-8E1E-0DACA7B117BD}"/>
              </a:ext>
            </a:extLst>
          </p:cNvPr>
          <p:cNvCxnSpPr>
            <a:cxnSpLocks/>
          </p:cNvCxnSpPr>
          <p:nvPr/>
        </p:nvCxnSpPr>
        <p:spPr>
          <a:xfrm flipH="1">
            <a:off x="7725014" y="3998059"/>
            <a:ext cx="13506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5026426-5779-4CAD-9F28-6CF3B82700CF}"/>
              </a:ext>
            </a:extLst>
          </p:cNvPr>
          <p:cNvCxnSpPr>
            <a:cxnSpLocks/>
          </p:cNvCxnSpPr>
          <p:nvPr/>
        </p:nvCxnSpPr>
        <p:spPr>
          <a:xfrm flipV="1">
            <a:off x="7725014" y="3998059"/>
            <a:ext cx="0" cy="43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E5B999-0CE0-45EB-880E-1BBAA8E735D4}"/>
              </a:ext>
            </a:extLst>
          </p:cNvPr>
          <p:cNvCxnSpPr>
            <a:cxnSpLocks/>
          </p:cNvCxnSpPr>
          <p:nvPr/>
        </p:nvCxnSpPr>
        <p:spPr>
          <a:xfrm flipH="1">
            <a:off x="7725013" y="4437482"/>
            <a:ext cx="13506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3306BB-95F2-4A6E-A599-7307CADCC941}"/>
              </a:ext>
            </a:extLst>
          </p:cNvPr>
          <p:cNvCxnSpPr>
            <a:cxnSpLocks/>
          </p:cNvCxnSpPr>
          <p:nvPr/>
        </p:nvCxnSpPr>
        <p:spPr>
          <a:xfrm flipH="1">
            <a:off x="7658258" y="2664843"/>
            <a:ext cx="13506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DFB0135-D488-4269-AACD-94E483787EFE}"/>
              </a:ext>
            </a:extLst>
          </p:cNvPr>
          <p:cNvCxnSpPr>
            <a:cxnSpLocks/>
          </p:cNvCxnSpPr>
          <p:nvPr/>
        </p:nvCxnSpPr>
        <p:spPr>
          <a:xfrm flipV="1">
            <a:off x="7658258" y="2664843"/>
            <a:ext cx="0" cy="43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9E87521-D314-4E06-BCAA-EF3F2DFBB08C}"/>
              </a:ext>
            </a:extLst>
          </p:cNvPr>
          <p:cNvCxnSpPr>
            <a:cxnSpLocks/>
          </p:cNvCxnSpPr>
          <p:nvPr/>
        </p:nvCxnSpPr>
        <p:spPr>
          <a:xfrm flipH="1">
            <a:off x="7658257" y="3104266"/>
            <a:ext cx="13506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30206F7-94D9-458F-8F2C-9FAD0E414E2D}"/>
              </a:ext>
            </a:extLst>
          </p:cNvPr>
          <p:cNvSpPr/>
          <p:nvPr/>
        </p:nvSpPr>
        <p:spPr>
          <a:xfrm>
            <a:off x="6310958" y="2674188"/>
            <a:ext cx="412107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D1 </a:t>
            </a:r>
            <a:r>
              <a:rPr lang="he-IL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מאגר לקוחות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A14C18-97AC-46EE-BF1A-3E385E893AE5}"/>
              </a:ext>
            </a:extLst>
          </p:cNvPr>
          <p:cNvSpPr/>
          <p:nvPr/>
        </p:nvSpPr>
        <p:spPr>
          <a:xfrm>
            <a:off x="6309997" y="4038676"/>
            <a:ext cx="412107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D2 </a:t>
            </a:r>
            <a:r>
              <a:rPr lang="he-IL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מאגר חבילות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A2907DA-0DDB-484D-B24D-4C85AD711FAE}"/>
              </a:ext>
            </a:extLst>
          </p:cNvPr>
          <p:cNvSpPr/>
          <p:nvPr/>
        </p:nvSpPr>
        <p:spPr>
          <a:xfrm>
            <a:off x="2080445" y="2695056"/>
            <a:ext cx="412107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D3 </a:t>
            </a:r>
            <a:r>
              <a:rPr lang="he-IL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מאגר הזמנות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8ADB3E6-1209-4F97-A8D6-F5087EBE368F}"/>
              </a:ext>
            </a:extLst>
          </p:cNvPr>
          <p:cNvCxnSpPr>
            <a:cxnSpLocks/>
          </p:cNvCxnSpPr>
          <p:nvPr/>
        </p:nvCxnSpPr>
        <p:spPr>
          <a:xfrm flipH="1">
            <a:off x="3372345" y="3575772"/>
            <a:ext cx="13506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F73771C-ED9E-414E-A52F-5611F038BD7F}"/>
              </a:ext>
            </a:extLst>
          </p:cNvPr>
          <p:cNvCxnSpPr>
            <a:cxnSpLocks/>
          </p:cNvCxnSpPr>
          <p:nvPr/>
        </p:nvCxnSpPr>
        <p:spPr>
          <a:xfrm flipV="1">
            <a:off x="3372345" y="3575772"/>
            <a:ext cx="0" cy="43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A937891-1DAB-430C-9C77-69E963270C3B}"/>
              </a:ext>
            </a:extLst>
          </p:cNvPr>
          <p:cNvCxnSpPr>
            <a:cxnSpLocks/>
          </p:cNvCxnSpPr>
          <p:nvPr/>
        </p:nvCxnSpPr>
        <p:spPr>
          <a:xfrm flipH="1">
            <a:off x="3372344" y="4015195"/>
            <a:ext cx="13506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39378F-2794-40D2-9157-C5564829F415}"/>
              </a:ext>
            </a:extLst>
          </p:cNvPr>
          <p:cNvSpPr/>
          <p:nvPr/>
        </p:nvSpPr>
        <p:spPr>
          <a:xfrm>
            <a:off x="2022970" y="3618847"/>
            <a:ext cx="412107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he-IL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מאגר הודעות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12589D-9DE3-4BCC-A0A3-0327EFBE5B7F}"/>
              </a:ext>
            </a:extLst>
          </p:cNvPr>
          <p:cNvCxnSpPr>
            <a:cxnSpLocks/>
            <a:endCxn id="31" idx="6"/>
          </p:cNvCxnSpPr>
          <p:nvPr/>
        </p:nvCxnSpPr>
        <p:spPr>
          <a:xfrm flipH="1" flipV="1">
            <a:off x="6899196" y="1580606"/>
            <a:ext cx="832707" cy="243096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5E6519C-F463-4EFC-B9F4-B9B74074AE3A}"/>
              </a:ext>
            </a:extLst>
          </p:cNvPr>
          <p:cNvCxnSpPr>
            <a:cxnSpLocks/>
          </p:cNvCxnSpPr>
          <p:nvPr/>
        </p:nvCxnSpPr>
        <p:spPr>
          <a:xfrm>
            <a:off x="2732689" y="1799311"/>
            <a:ext cx="2775056" cy="20789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7F785A6-C80C-4782-88D7-1CD50210C812}"/>
              </a:ext>
            </a:extLst>
          </p:cNvPr>
          <p:cNvCxnSpPr>
            <a:cxnSpLocks/>
            <a:stCxn id="166" idx="7"/>
            <a:endCxn id="9" idx="1"/>
          </p:cNvCxnSpPr>
          <p:nvPr/>
        </p:nvCxnSpPr>
        <p:spPr>
          <a:xfrm flipV="1">
            <a:off x="9172931" y="1709528"/>
            <a:ext cx="658068" cy="156564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F2F97EA-D9DC-4192-BE6D-93A7620FFF5B}"/>
              </a:ext>
            </a:extLst>
          </p:cNvPr>
          <p:cNvCxnSpPr>
            <a:cxnSpLocks/>
            <a:stCxn id="27" idx="6"/>
            <a:endCxn id="72" idx="0"/>
          </p:cNvCxnSpPr>
          <p:nvPr/>
        </p:nvCxnSpPr>
        <p:spPr>
          <a:xfrm>
            <a:off x="6899197" y="1033903"/>
            <a:ext cx="1472299" cy="164028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56AA245-6C92-41B0-87CE-704313654E38}"/>
              </a:ext>
            </a:extLst>
          </p:cNvPr>
          <p:cNvSpPr/>
          <p:nvPr/>
        </p:nvSpPr>
        <p:spPr>
          <a:xfrm rot="20847764">
            <a:off x="-156376" y="1090851"/>
            <a:ext cx="860203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הכנסת פרטי התחברות/הרשמה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34CC52-A6C3-45E6-B400-3FF9BFC63EB1}"/>
              </a:ext>
            </a:extLst>
          </p:cNvPr>
          <p:cNvSpPr/>
          <p:nvPr/>
        </p:nvSpPr>
        <p:spPr>
          <a:xfrm rot="2930963">
            <a:off x="3433355" y="1743642"/>
            <a:ext cx="8602035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הכנסת משתמשים חדשים למאגר ואישור התחברות</a:t>
            </a:r>
            <a:endParaRPr 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A7DCA65-0C24-4A8D-9FFC-41AB07C2FC54}"/>
              </a:ext>
            </a:extLst>
          </p:cNvPr>
          <p:cNvSpPr/>
          <p:nvPr/>
        </p:nvSpPr>
        <p:spPr>
          <a:xfrm rot="21440276">
            <a:off x="263048" y="1411882"/>
            <a:ext cx="860203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הכנסת פרטי חיפוש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98BC600-C16A-4A8F-BF2E-3F1C57B85F0C}"/>
              </a:ext>
            </a:extLst>
          </p:cNvPr>
          <p:cNvSpPr/>
          <p:nvPr/>
        </p:nvSpPr>
        <p:spPr>
          <a:xfrm rot="4256129">
            <a:off x="2987134" y="2291922"/>
            <a:ext cx="8602035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תוצאות רלוונטיות לחיפוש</a:t>
            </a:r>
            <a:endParaRPr lang="en-U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93A9370-FBC9-4AB2-BF65-A2E90003834E}"/>
              </a:ext>
            </a:extLst>
          </p:cNvPr>
          <p:cNvSpPr/>
          <p:nvPr/>
        </p:nvSpPr>
        <p:spPr>
          <a:xfrm rot="273506">
            <a:off x="377090" y="1743308"/>
            <a:ext cx="860203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הכנסת פרטי הזמנה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8CE6A1B-CE44-48D1-8B1C-871CE44FC836}"/>
              </a:ext>
            </a:extLst>
          </p:cNvPr>
          <p:cNvCxnSpPr>
            <a:cxnSpLocks/>
          </p:cNvCxnSpPr>
          <p:nvPr/>
        </p:nvCxnSpPr>
        <p:spPr>
          <a:xfrm flipH="1">
            <a:off x="4083508" y="2235326"/>
            <a:ext cx="1502609" cy="39947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E5E9A5E-29C5-4979-91BB-0F0771FF235C}"/>
              </a:ext>
            </a:extLst>
          </p:cNvPr>
          <p:cNvSpPr/>
          <p:nvPr/>
        </p:nvSpPr>
        <p:spPr>
          <a:xfrm rot="20636132">
            <a:off x="3426851" y="2236281"/>
            <a:ext cx="277361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עדכון מאגר הזמנות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63E7977-5E8C-4D8F-BE5C-F3509ED2E118}"/>
              </a:ext>
            </a:extLst>
          </p:cNvPr>
          <p:cNvCxnSpPr>
            <a:cxnSpLocks/>
            <a:stCxn id="166" idx="6"/>
          </p:cNvCxnSpPr>
          <p:nvPr/>
        </p:nvCxnSpPr>
        <p:spPr>
          <a:xfrm flipV="1">
            <a:off x="9339997" y="3126591"/>
            <a:ext cx="488682" cy="31733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0083EEF-F2AE-48F0-AC25-43A2AC733A15}"/>
              </a:ext>
            </a:extLst>
          </p:cNvPr>
          <p:cNvCxnSpPr>
            <a:cxnSpLocks/>
          </p:cNvCxnSpPr>
          <p:nvPr/>
        </p:nvCxnSpPr>
        <p:spPr>
          <a:xfrm>
            <a:off x="6797490" y="2234303"/>
            <a:ext cx="3031189" cy="271003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73A1251E-7833-4FC7-98B0-691C1D823BF3}"/>
              </a:ext>
            </a:extLst>
          </p:cNvPr>
          <p:cNvSpPr/>
          <p:nvPr/>
        </p:nvSpPr>
        <p:spPr>
          <a:xfrm>
            <a:off x="8199199" y="3205268"/>
            <a:ext cx="1140798" cy="4773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050" dirty="0">
                <a:solidFill>
                  <a:schemeClr val="tx1"/>
                </a:solidFill>
              </a:rPr>
              <a:t>11.סנכרון נתונים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99969CF-7B56-4736-9B16-EBD03DB53B26}"/>
              </a:ext>
            </a:extLst>
          </p:cNvPr>
          <p:cNvCxnSpPr>
            <a:cxnSpLocks/>
            <a:endCxn id="166" idx="3"/>
          </p:cNvCxnSpPr>
          <p:nvPr/>
        </p:nvCxnSpPr>
        <p:spPr>
          <a:xfrm flipV="1">
            <a:off x="8117161" y="3612673"/>
            <a:ext cx="249104" cy="37681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D77F2D5-1407-4A5D-95C3-564BE2C2F9B0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2707711" y="1908432"/>
            <a:ext cx="2878407" cy="7375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E96F394-9A2D-407D-9758-EF59A3A37C6D}"/>
              </a:ext>
            </a:extLst>
          </p:cNvPr>
          <p:cNvCxnSpPr>
            <a:cxnSpLocks/>
          </p:cNvCxnSpPr>
          <p:nvPr/>
        </p:nvCxnSpPr>
        <p:spPr>
          <a:xfrm flipH="1">
            <a:off x="4669183" y="2733731"/>
            <a:ext cx="946936" cy="8273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64131FC-21AB-4AF2-AA27-BF25A09EC2FA}"/>
              </a:ext>
            </a:extLst>
          </p:cNvPr>
          <p:cNvCxnSpPr>
            <a:cxnSpLocks/>
            <a:stCxn id="34" idx="2"/>
          </p:cNvCxnSpPr>
          <p:nvPr/>
        </p:nvCxnSpPr>
        <p:spPr>
          <a:xfrm flipH="1" flipV="1">
            <a:off x="4722972" y="3089591"/>
            <a:ext cx="863146" cy="10075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22F530A-DC47-4469-8ACE-1A106E53DE41}"/>
              </a:ext>
            </a:extLst>
          </p:cNvPr>
          <p:cNvCxnSpPr>
            <a:cxnSpLocks/>
            <a:endCxn id="37" idx="7"/>
          </p:cNvCxnSpPr>
          <p:nvPr/>
        </p:nvCxnSpPr>
        <p:spPr>
          <a:xfrm flipH="1">
            <a:off x="6760432" y="3109839"/>
            <a:ext cx="874914" cy="4516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D3F1FAF-BB60-4526-9EE6-CA9CAE7439A4}"/>
              </a:ext>
            </a:extLst>
          </p:cNvPr>
          <p:cNvCxnSpPr>
            <a:cxnSpLocks/>
          </p:cNvCxnSpPr>
          <p:nvPr/>
        </p:nvCxnSpPr>
        <p:spPr>
          <a:xfrm flipH="1" flipV="1">
            <a:off x="2726353" y="2193408"/>
            <a:ext cx="2945013" cy="140468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D2FF943-571F-4959-98C7-32AF5527564A}"/>
              </a:ext>
            </a:extLst>
          </p:cNvPr>
          <p:cNvCxnSpPr>
            <a:cxnSpLocks/>
          </p:cNvCxnSpPr>
          <p:nvPr/>
        </p:nvCxnSpPr>
        <p:spPr>
          <a:xfrm flipV="1">
            <a:off x="2701376" y="1586814"/>
            <a:ext cx="2830589" cy="10868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A16BFAA-E388-4FF0-95B4-AC13B0938E30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717032" y="2063692"/>
            <a:ext cx="2958674" cy="98808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3FFF6620-6BC0-4713-BF94-BB58698132ED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2721819" y="4276953"/>
            <a:ext cx="2864298" cy="100278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9010DBF9-857A-429A-AC29-1A0E17F82072}"/>
              </a:ext>
            </a:extLst>
          </p:cNvPr>
          <p:cNvCxnSpPr>
            <a:cxnSpLocks/>
          </p:cNvCxnSpPr>
          <p:nvPr/>
        </p:nvCxnSpPr>
        <p:spPr>
          <a:xfrm flipV="1">
            <a:off x="6950344" y="4201349"/>
            <a:ext cx="751075" cy="30461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A7DD4-8E6A-4C0E-9015-9D9B12314CF1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2752728" y="4575857"/>
            <a:ext cx="2833389" cy="238653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D11E294E-9388-4F58-89CC-F2E455E22CFA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2717032" y="4788818"/>
            <a:ext cx="2869085" cy="585269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B6566E2-4013-47A0-8D1E-869A4B13517F}"/>
              </a:ext>
            </a:extLst>
          </p:cNvPr>
          <p:cNvCxnSpPr>
            <a:cxnSpLocks/>
          </p:cNvCxnSpPr>
          <p:nvPr/>
        </p:nvCxnSpPr>
        <p:spPr>
          <a:xfrm flipH="1" flipV="1">
            <a:off x="6884765" y="4924852"/>
            <a:ext cx="638091" cy="153178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CA24E1C-7037-46A5-847F-F1FBD6BE7C2F}"/>
              </a:ext>
            </a:extLst>
          </p:cNvPr>
          <p:cNvCxnSpPr>
            <a:cxnSpLocks/>
          </p:cNvCxnSpPr>
          <p:nvPr/>
        </p:nvCxnSpPr>
        <p:spPr>
          <a:xfrm flipH="1">
            <a:off x="7487159" y="4976232"/>
            <a:ext cx="13506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E5A54A5A-3287-444E-AC32-E4C5C81F8BBA}"/>
              </a:ext>
            </a:extLst>
          </p:cNvPr>
          <p:cNvCxnSpPr>
            <a:cxnSpLocks/>
          </p:cNvCxnSpPr>
          <p:nvPr/>
        </p:nvCxnSpPr>
        <p:spPr>
          <a:xfrm flipV="1">
            <a:off x="7487159" y="4976232"/>
            <a:ext cx="0" cy="43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D0C829C1-0FF9-4DDE-9D06-426CA411BE85}"/>
              </a:ext>
            </a:extLst>
          </p:cNvPr>
          <p:cNvCxnSpPr>
            <a:cxnSpLocks/>
          </p:cNvCxnSpPr>
          <p:nvPr/>
        </p:nvCxnSpPr>
        <p:spPr>
          <a:xfrm flipH="1">
            <a:off x="7487158" y="5415655"/>
            <a:ext cx="13506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47780473-F708-4279-8EEF-FADC2A49B61A}"/>
              </a:ext>
            </a:extLst>
          </p:cNvPr>
          <p:cNvSpPr/>
          <p:nvPr/>
        </p:nvSpPr>
        <p:spPr>
          <a:xfrm>
            <a:off x="6137784" y="5019307"/>
            <a:ext cx="412107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he-IL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מאגר הודעות</a:t>
            </a:r>
            <a:endParaRPr 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5991105F-1896-4EE6-A8DD-05F61446F231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2690326" y="4970486"/>
            <a:ext cx="2895791" cy="963178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09ED3B6-3E00-472C-AEB5-F2A418A792B4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6961912" y="3101926"/>
            <a:ext cx="796308" cy="283173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5642B22-5E65-46F5-8ADB-DEC04522B63C}"/>
              </a:ext>
            </a:extLst>
          </p:cNvPr>
          <p:cNvCxnSpPr>
            <a:cxnSpLocks/>
          </p:cNvCxnSpPr>
          <p:nvPr/>
        </p:nvCxnSpPr>
        <p:spPr>
          <a:xfrm>
            <a:off x="4669183" y="3115192"/>
            <a:ext cx="994423" cy="2155994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52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D8EE296-7B88-47D0-A93A-72620AC4B70A}"/>
              </a:ext>
            </a:extLst>
          </p:cNvPr>
          <p:cNvSpPr/>
          <p:nvPr/>
        </p:nvSpPr>
        <p:spPr>
          <a:xfrm>
            <a:off x="3607115" y="562739"/>
            <a:ext cx="5964573" cy="56457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EAAF26-6DA4-40B8-AE3D-1BE0EB22A802}"/>
              </a:ext>
            </a:extLst>
          </p:cNvPr>
          <p:cNvSpPr/>
          <p:nvPr/>
        </p:nvSpPr>
        <p:spPr>
          <a:xfrm>
            <a:off x="2436255" y="71036"/>
            <a:ext cx="2504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תרשים</a:t>
            </a:r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FCDAE-EA56-435D-B5D3-CDA531B1F4BE}"/>
              </a:ext>
            </a:extLst>
          </p:cNvPr>
          <p:cNvSpPr/>
          <p:nvPr/>
        </p:nvSpPr>
        <p:spPr>
          <a:xfrm>
            <a:off x="563961" y="173801"/>
            <a:ext cx="1970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DFD</a:t>
            </a:r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334B02-D6E5-45FE-A5E4-C9FC3B092BC7}"/>
              </a:ext>
            </a:extLst>
          </p:cNvPr>
          <p:cNvSpPr/>
          <p:nvPr/>
        </p:nvSpPr>
        <p:spPr>
          <a:xfrm>
            <a:off x="746620" y="1535185"/>
            <a:ext cx="1970412" cy="1057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Customer</a:t>
            </a:r>
            <a:endParaRPr lang="he-IL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4174C6-2073-4BF9-BCDF-F9005CB30B4E}"/>
              </a:ext>
            </a:extLst>
          </p:cNvPr>
          <p:cNvSpPr/>
          <p:nvPr/>
        </p:nvSpPr>
        <p:spPr>
          <a:xfrm>
            <a:off x="746620" y="4206108"/>
            <a:ext cx="1970412" cy="1057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Traveling Agent</a:t>
            </a:r>
            <a:endParaRPr lang="he-IL" sz="2400" b="1" dirty="0">
              <a:solidFill>
                <a:schemeClr val="tx1"/>
              </a:solidFill>
            </a:endParaRPr>
          </a:p>
          <a:p>
            <a:pPr algn="ctr"/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7442CF-8486-40C2-A283-82560D5E3D12}"/>
              </a:ext>
            </a:extLst>
          </p:cNvPr>
          <p:cNvSpPr/>
          <p:nvPr/>
        </p:nvSpPr>
        <p:spPr>
          <a:xfrm>
            <a:off x="9830999" y="1181021"/>
            <a:ext cx="1970412" cy="1057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Hotel Company</a:t>
            </a:r>
            <a:endParaRPr lang="he-IL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13B13B-B9EE-4A5A-BFD1-6BB30EEED8D3}"/>
              </a:ext>
            </a:extLst>
          </p:cNvPr>
          <p:cNvSpPr/>
          <p:nvPr/>
        </p:nvSpPr>
        <p:spPr>
          <a:xfrm>
            <a:off x="9830999" y="2924611"/>
            <a:ext cx="1970412" cy="1008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Flight Company</a:t>
            </a:r>
            <a:endParaRPr lang="he-IL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1A9862-817B-45C3-9C39-EB75DDFD5217}"/>
              </a:ext>
            </a:extLst>
          </p:cNvPr>
          <p:cNvSpPr/>
          <p:nvPr/>
        </p:nvSpPr>
        <p:spPr>
          <a:xfrm>
            <a:off x="9830999" y="4944339"/>
            <a:ext cx="1970412" cy="1057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Banks</a:t>
            </a:r>
            <a:endParaRPr lang="he-IL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9B3DBD-DEAF-48CF-9DC8-E8DD16E7149A}"/>
              </a:ext>
            </a:extLst>
          </p:cNvPr>
          <p:cNvCxnSpPr>
            <a:cxnSpLocks/>
          </p:cNvCxnSpPr>
          <p:nvPr/>
        </p:nvCxnSpPr>
        <p:spPr>
          <a:xfrm flipV="1">
            <a:off x="2717032" y="1890629"/>
            <a:ext cx="1292906" cy="1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3FE8D9-E8D0-40F5-A3ED-35DE0EAD2CCD}"/>
              </a:ext>
            </a:extLst>
          </p:cNvPr>
          <p:cNvCxnSpPr>
            <a:cxnSpLocks/>
          </p:cNvCxnSpPr>
          <p:nvPr/>
        </p:nvCxnSpPr>
        <p:spPr>
          <a:xfrm flipH="1">
            <a:off x="2717032" y="2238034"/>
            <a:ext cx="1058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6DF7DEA-9131-441D-99D2-0F1FD540EAB5}"/>
              </a:ext>
            </a:extLst>
          </p:cNvPr>
          <p:cNvSpPr/>
          <p:nvPr/>
        </p:nvSpPr>
        <p:spPr>
          <a:xfrm>
            <a:off x="5523403" y="750038"/>
            <a:ext cx="1728132" cy="5995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1.הרשמה/ התחברות</a:t>
            </a:r>
            <a:endParaRPr lang="he-IL" sz="16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9621B80-B018-4925-BA9A-252A7BB883B2}"/>
              </a:ext>
            </a:extLst>
          </p:cNvPr>
          <p:cNvSpPr/>
          <p:nvPr/>
        </p:nvSpPr>
        <p:spPr>
          <a:xfrm>
            <a:off x="5523403" y="1433319"/>
            <a:ext cx="1728132" cy="5995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2.</a:t>
            </a:r>
            <a:r>
              <a:rPr lang="he-IL" sz="2000" dirty="0">
                <a:solidFill>
                  <a:schemeClr val="tx1"/>
                </a:solidFill>
              </a:rPr>
              <a:t>חיפוש טיסה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85876E-3D31-4294-8C5F-F73693046370}"/>
              </a:ext>
            </a:extLst>
          </p:cNvPr>
          <p:cNvSpPr/>
          <p:nvPr/>
        </p:nvSpPr>
        <p:spPr>
          <a:xfrm>
            <a:off x="5523403" y="2099189"/>
            <a:ext cx="1728132" cy="5995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67E003-C29B-47FA-A504-EE6189754138}"/>
              </a:ext>
            </a:extLst>
          </p:cNvPr>
          <p:cNvSpPr/>
          <p:nvPr/>
        </p:nvSpPr>
        <p:spPr>
          <a:xfrm>
            <a:off x="5301843" y="3021761"/>
            <a:ext cx="1728132" cy="5995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07BC886-EEC4-44AC-9ABC-0CA15AAD6D29}"/>
              </a:ext>
            </a:extLst>
          </p:cNvPr>
          <p:cNvSpPr/>
          <p:nvPr/>
        </p:nvSpPr>
        <p:spPr>
          <a:xfrm>
            <a:off x="5301843" y="3667822"/>
            <a:ext cx="1728132" cy="5995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8670C11-582F-4040-B1A1-8CBA7F35CB55}"/>
              </a:ext>
            </a:extLst>
          </p:cNvPr>
          <p:cNvSpPr/>
          <p:nvPr/>
        </p:nvSpPr>
        <p:spPr>
          <a:xfrm>
            <a:off x="5301843" y="4434843"/>
            <a:ext cx="1728132" cy="5995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625F25-8EEE-405A-A610-641F38E6C471}"/>
              </a:ext>
            </a:extLst>
          </p:cNvPr>
          <p:cNvSpPr/>
          <p:nvPr/>
        </p:nvSpPr>
        <p:spPr>
          <a:xfrm>
            <a:off x="5301843" y="5173074"/>
            <a:ext cx="1728132" cy="5995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651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138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barel arnon</dc:creator>
  <cp:lastModifiedBy>barel arnon</cp:lastModifiedBy>
  <cp:revision>11</cp:revision>
  <dcterms:created xsi:type="dcterms:W3CDTF">2020-11-21T17:20:55Z</dcterms:created>
  <dcterms:modified xsi:type="dcterms:W3CDTF">2020-11-21T18:53:44Z</dcterms:modified>
</cp:coreProperties>
</file>