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YASA: Yet another seafood app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Four from Table five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3622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74706"/>
          </a:xfrm>
        </p:spPr>
        <p:txBody>
          <a:bodyPr/>
          <a:lstStyle/>
          <a:p>
            <a:r>
              <a:rPr lang="en-US" dirty="0" smtClean="0"/>
              <a:t>Why does the world need </a:t>
            </a:r>
            <a:r>
              <a:rPr lang="en-US" dirty="0" err="1" smtClean="0"/>
              <a:t>yasa</a:t>
            </a:r>
            <a:r>
              <a:rPr lang="en-US" dirty="0" smtClean="0"/>
              <a:t>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1026" name="Picture 2" descr="https://theday.co.uk/images/stories/2017/2017-07/2017-07-20_c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89" y="1692891"/>
            <a:ext cx="3684905" cy="276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finsunited.co.nz/uploads/1/9/2/0/19203207/amcs-sustainable-seafood-guide-50_or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312" y="4074136"/>
            <a:ext cx="4046005" cy="21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eaissues.files.wordpress.com/2016/03/untitled.png?w=7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619" y="1692891"/>
            <a:ext cx="1805966" cy="321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AaRWv8FSHUg2BFyEK3mgwIIHeXhYc5XC8eZc-q5xOvcAkFXHfS0WM4w5Dmfx3wGDu9Zj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225" y="2777350"/>
            <a:ext cx="3443282" cy="168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fishforward.eu/wp-content/uploads/2016/11/article_hand_sfg-1080x67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663" y="4192137"/>
            <a:ext cx="3726590" cy="232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61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YASA is targeted at informed amateurs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94114"/>
            <a:ext cx="10363826" cy="3897085"/>
          </a:xfrm>
        </p:spPr>
        <p:txBody>
          <a:bodyPr>
            <a:normAutofit/>
          </a:bodyPr>
          <a:lstStyle/>
          <a:p>
            <a:r>
              <a:rPr lang="en-US" dirty="0" smtClean="0"/>
              <a:t>The problem: </a:t>
            </a:r>
          </a:p>
          <a:p>
            <a:pPr lvl="1"/>
            <a:r>
              <a:rPr lang="en-US" dirty="0" smtClean="0"/>
              <a:t>Seafood is </a:t>
            </a:r>
            <a:r>
              <a:rPr lang="en-US" b="1" dirty="0" smtClean="0"/>
              <a:t>important </a:t>
            </a:r>
            <a:r>
              <a:rPr lang="en-US" dirty="0" smtClean="0"/>
              <a:t>but Fisheries data is </a:t>
            </a:r>
            <a:r>
              <a:rPr lang="en-US" b="1" dirty="0" smtClean="0"/>
              <a:t>complex</a:t>
            </a:r>
            <a:r>
              <a:rPr lang="en-US" dirty="0" smtClean="0"/>
              <a:t> and </a:t>
            </a:r>
            <a:r>
              <a:rPr lang="en-US" b="1" dirty="0" smtClean="0"/>
              <a:t>messy</a:t>
            </a:r>
          </a:p>
          <a:p>
            <a:r>
              <a:rPr lang="en-US" dirty="0" smtClean="0"/>
              <a:t>The solution:</a:t>
            </a:r>
          </a:p>
          <a:p>
            <a:pPr lvl="1"/>
            <a:r>
              <a:rPr lang="en-US" dirty="0" smtClean="0"/>
              <a:t>YASA presents the best scientific data about species and stocks in an easily accessible format</a:t>
            </a:r>
          </a:p>
          <a:p>
            <a:pPr lvl="1"/>
            <a:r>
              <a:rPr lang="en-US" dirty="0"/>
              <a:t>In a “post-truth” world it is more important than ever to show evidence</a:t>
            </a:r>
          </a:p>
          <a:p>
            <a:pPr lvl="1"/>
            <a:r>
              <a:rPr lang="en-US" dirty="0" smtClean="0"/>
              <a:t>YASA also uses a highly advanced algorithm</a:t>
            </a:r>
            <a:r>
              <a:rPr lang="en-US" baseline="30000" dirty="0" smtClean="0"/>
              <a:t>*</a:t>
            </a:r>
            <a:r>
              <a:rPr lang="en-US" dirty="0" smtClean="0"/>
              <a:t> to predict the future status of stocks</a:t>
            </a:r>
          </a:p>
          <a:p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1058090" y="6119336"/>
            <a:ext cx="624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This is not a guarantee.  The value of your investment may go down as well as up.  If you do not keep up your repayments your computer may be re-possessed.  The future might not be exactly as we predict it.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402846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YASA key features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Open data + </a:t>
            </a:r>
            <a:r>
              <a:rPr lang="en-US" dirty="0" err="1" smtClean="0"/>
              <a:t>OPEn</a:t>
            </a:r>
            <a:r>
              <a:rPr lang="en-US" dirty="0" smtClean="0"/>
              <a:t> source code</a:t>
            </a:r>
          </a:p>
          <a:p>
            <a:r>
              <a:rPr lang="en-US" dirty="0" smtClean="0"/>
              <a:t>Web services</a:t>
            </a:r>
          </a:p>
          <a:p>
            <a:r>
              <a:rPr lang="en-US" dirty="0" smtClean="0"/>
              <a:t>Fisheries data</a:t>
            </a:r>
          </a:p>
          <a:p>
            <a:r>
              <a:rPr lang="en-US" dirty="0" smtClean="0"/>
              <a:t>Environmental data</a:t>
            </a:r>
            <a:endParaRPr lang="en-IE" dirty="0"/>
          </a:p>
        </p:txBody>
      </p:sp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644" y="4012337"/>
            <a:ext cx="1921419" cy="149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052" y="977949"/>
            <a:ext cx="22860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eu jr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188" y="5099168"/>
            <a:ext cx="2012601" cy="161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copernicus marine da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324" y="2254082"/>
            <a:ext cx="3301728" cy="120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47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 + data = success!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1164242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48</TotalTime>
  <Words>151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YASA: Yet another seafood app</vt:lpstr>
      <vt:lpstr>Why does the world need yasa?</vt:lpstr>
      <vt:lpstr>YASA is targeted at informed amateurs </vt:lpstr>
      <vt:lpstr>YASA key features</vt:lpstr>
      <vt:lpstr>Fish + data = success!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YASA: Yet another seafood app</dc:title>
  <dc:creator>David Currie</dc:creator>
  <cp:lastModifiedBy>David Currie</cp:lastModifiedBy>
  <cp:revision>10</cp:revision>
  <dcterms:created xsi:type="dcterms:W3CDTF">2019-09-05T18:39:10Z</dcterms:created>
  <dcterms:modified xsi:type="dcterms:W3CDTF">2019-09-05T19:27:15Z</dcterms:modified>
</cp:coreProperties>
</file>