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9"/>
  </p:notesMasterIdLst>
  <p:sldIdLst>
    <p:sldId id="256" r:id="rId2"/>
    <p:sldId id="263" r:id="rId3"/>
    <p:sldId id="257"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1817A-B16F-4E31-8939-AF255ED14DB4}" v="16" dt="2024-09-28T14:27:42.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956" autoAdjust="0"/>
    <p:restoredTop sz="94660"/>
  </p:normalViewPr>
  <p:slideViewPr>
    <p:cSldViewPr snapToGrid="0">
      <p:cViewPr varScale="1">
        <p:scale>
          <a:sx n="84" d="100"/>
          <a:sy n="84" d="100"/>
        </p:scale>
        <p:origin x="12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970bc72fef1285d03cff5ea2398e6a07664c7f7352456fb45ade4e84ec1c7961::" providerId="AD" clId="Web-{AC609194-EAB2-E5AE-0A96-40D739B24CE8}"/>
    <pc:docChg chg="addSld modSld sldOrd">
      <pc:chgData name="Guest User" userId="S::urn:spo:anon#970bc72fef1285d03cff5ea2398e6a07664c7f7352456fb45ade4e84ec1c7961::" providerId="AD" clId="Web-{AC609194-EAB2-E5AE-0A96-40D739B24CE8}" dt="2024-09-28T14:30:25.852" v="354"/>
      <pc:docMkLst>
        <pc:docMk/>
      </pc:docMkLst>
      <pc:sldChg chg="ord">
        <pc:chgData name="Guest User" userId="S::urn:spo:anon#970bc72fef1285d03cff5ea2398e6a07664c7f7352456fb45ade4e84ec1c7961::" providerId="AD" clId="Web-{AC609194-EAB2-E5AE-0A96-40D739B24CE8}" dt="2024-09-28T14:26:37.381" v="317"/>
        <pc:sldMkLst>
          <pc:docMk/>
          <pc:sldMk cId="3118828795" sldId="257"/>
        </pc:sldMkLst>
      </pc:sldChg>
      <pc:sldChg chg="modSp">
        <pc:chgData name="Guest User" userId="S::urn:spo:anon#970bc72fef1285d03cff5ea2398e6a07664c7f7352456fb45ade4e84ec1c7961::" providerId="AD" clId="Web-{AC609194-EAB2-E5AE-0A96-40D739B24CE8}" dt="2024-09-28T14:08:37.929" v="12" actId="20577"/>
        <pc:sldMkLst>
          <pc:docMk/>
          <pc:sldMk cId="1423848881" sldId="258"/>
        </pc:sldMkLst>
        <pc:spChg chg="mod">
          <ac:chgData name="Guest User" userId="S::urn:spo:anon#970bc72fef1285d03cff5ea2398e6a07664c7f7352456fb45ade4e84ec1c7961::" providerId="AD" clId="Web-{AC609194-EAB2-E5AE-0A96-40D739B24CE8}" dt="2024-09-28T14:08:37.929" v="12" actId="20577"/>
          <ac:spMkLst>
            <pc:docMk/>
            <pc:sldMk cId="1423848881" sldId="258"/>
            <ac:spMk id="3" creationId="{16DD5544-A6AF-360A-5034-CE07EAE57EAF}"/>
          </ac:spMkLst>
        </pc:spChg>
      </pc:sldChg>
      <pc:sldChg chg="modSp">
        <pc:chgData name="Guest User" userId="S::urn:spo:anon#970bc72fef1285d03cff5ea2398e6a07664c7f7352456fb45ade4e84ec1c7961::" providerId="AD" clId="Web-{AC609194-EAB2-E5AE-0A96-40D739B24CE8}" dt="2024-09-28T14:13:57.823" v="19" actId="20577"/>
        <pc:sldMkLst>
          <pc:docMk/>
          <pc:sldMk cId="1008267640" sldId="262"/>
        </pc:sldMkLst>
        <pc:spChg chg="mod">
          <ac:chgData name="Guest User" userId="S::urn:spo:anon#970bc72fef1285d03cff5ea2398e6a07664c7f7352456fb45ade4e84ec1c7961::" providerId="AD" clId="Web-{AC609194-EAB2-E5AE-0A96-40D739B24CE8}" dt="2024-09-28T14:13:57.823" v="19" actId="20577"/>
          <ac:spMkLst>
            <pc:docMk/>
            <pc:sldMk cId="1008267640" sldId="262"/>
            <ac:spMk id="39" creationId="{BE2AAD6B-15F2-E1AE-F391-89ABC95732E9}"/>
          </ac:spMkLst>
        </pc:spChg>
      </pc:sldChg>
      <pc:sldChg chg="addSp delSp modSp add replId modNotes">
        <pc:chgData name="Guest User" userId="S::urn:spo:anon#970bc72fef1285d03cff5ea2398e6a07664c7f7352456fb45ade4e84ec1c7961::" providerId="AD" clId="Web-{AC609194-EAB2-E5AE-0A96-40D739B24CE8}" dt="2024-09-28T14:30:25.852" v="354"/>
        <pc:sldMkLst>
          <pc:docMk/>
          <pc:sldMk cId="2456817466" sldId="263"/>
        </pc:sldMkLst>
        <pc:spChg chg="mod">
          <ac:chgData name="Guest User" userId="S::urn:spo:anon#970bc72fef1285d03cff5ea2398e6a07664c7f7352456fb45ade4e84ec1c7961::" providerId="AD" clId="Web-{AC609194-EAB2-E5AE-0A96-40D739B24CE8}" dt="2024-09-28T14:17:35.550" v="31" actId="20577"/>
          <ac:spMkLst>
            <pc:docMk/>
            <pc:sldMk cId="2456817466" sldId="263"/>
            <ac:spMk id="2" creationId="{BBD90B73-6065-89E0-A87A-5E6E3E7EDB05}"/>
          </ac:spMkLst>
        </pc:spChg>
        <pc:spChg chg="mod">
          <ac:chgData name="Guest User" userId="S::urn:spo:anon#970bc72fef1285d03cff5ea2398e6a07664c7f7352456fb45ade4e84ec1c7961::" providerId="AD" clId="Web-{AC609194-EAB2-E5AE-0A96-40D739B24CE8}" dt="2024-09-28T14:27:51.053" v="349" actId="20577"/>
          <ac:spMkLst>
            <pc:docMk/>
            <pc:sldMk cId="2456817466" sldId="263"/>
            <ac:spMk id="3" creationId="{AA584076-777C-561F-6DE6-C8D9034AB7BD}"/>
          </ac:spMkLst>
        </pc:spChg>
        <pc:picChg chg="mod">
          <ac:chgData name="Guest User" userId="S::urn:spo:anon#970bc72fef1285d03cff5ea2398e6a07664c7f7352456fb45ade4e84ec1c7961::" providerId="AD" clId="Web-{AC609194-EAB2-E5AE-0A96-40D739B24CE8}" dt="2024-09-28T14:28:00.756" v="352" actId="1076"/>
          <ac:picMkLst>
            <pc:docMk/>
            <pc:sldMk cId="2456817466" sldId="263"/>
            <ac:picMk id="5" creationId="{7B781AB0-2A47-53E7-E7A7-1313A37C7575}"/>
          </ac:picMkLst>
        </pc:picChg>
        <pc:picChg chg="del">
          <ac:chgData name="Guest User" userId="S::urn:spo:anon#970bc72fef1285d03cff5ea2398e6a07664c7f7352456fb45ade4e84ec1c7961::" providerId="AD" clId="Web-{AC609194-EAB2-E5AE-0A96-40D739B24CE8}" dt="2024-09-28T14:17:37.347" v="32"/>
          <ac:picMkLst>
            <pc:docMk/>
            <pc:sldMk cId="2456817466" sldId="263"/>
            <ac:picMk id="23" creationId="{56BA518D-48C7-3678-7D87-96BB0FFED80E}"/>
          </ac:picMkLst>
        </pc:picChg>
        <pc:picChg chg="mod">
          <ac:chgData name="Guest User" userId="S::urn:spo:anon#970bc72fef1285d03cff5ea2398e6a07664c7f7352456fb45ade4e84ec1c7961::" providerId="AD" clId="Web-{AC609194-EAB2-E5AE-0A96-40D739B24CE8}" dt="2024-09-28T14:25:37.350" v="316" actId="1076"/>
          <ac:picMkLst>
            <pc:docMk/>
            <pc:sldMk cId="2456817466" sldId="263"/>
            <ac:picMk id="1026" creationId="{EE5DF7A8-9318-602C-4A84-8172F7BAA9B0}"/>
          </ac:picMkLst>
        </pc:picChg>
        <pc:inkChg chg="add del">
          <ac:chgData name="Guest User" userId="S::urn:spo:anon#970bc72fef1285d03cff5ea2398e6a07664c7f7352456fb45ade4e84ec1c7961::" providerId="AD" clId="Web-{AC609194-EAB2-E5AE-0A96-40D739B24CE8}" dt="2024-09-28T14:30:25.852" v="354"/>
          <ac:inkMkLst>
            <pc:docMk/>
            <pc:sldMk cId="2456817466" sldId="263"/>
            <ac:inkMk id="4" creationId="{340EA624-79F6-EC2B-9DEF-CFB6E3F3AB92}"/>
          </ac:inkMkLst>
        </pc:inkChg>
      </pc:sldChg>
    </pc:docChg>
  </pc:docChgLst>
  <pc:docChgLst>
    <pc:chgData name="Stuk, Gabriel" userId="0dcd8a03-429e-4c00-815d-e55b3b91aae4" providerId="ADAL" clId="{17F1817A-B16F-4E31-8939-AF255ED14DB4}"/>
    <pc:docChg chg="undo custSel addSld delSld modSld">
      <pc:chgData name="Stuk, Gabriel" userId="0dcd8a03-429e-4c00-815d-e55b3b91aae4" providerId="ADAL" clId="{17F1817A-B16F-4E31-8939-AF255ED14DB4}" dt="2024-10-10T23:19:43.566" v="812" actId="1036"/>
      <pc:docMkLst>
        <pc:docMk/>
      </pc:docMkLst>
      <pc:sldChg chg="modSp mod">
        <pc:chgData name="Stuk, Gabriel" userId="0dcd8a03-429e-4c00-815d-e55b3b91aae4" providerId="ADAL" clId="{17F1817A-B16F-4E31-8939-AF255ED14DB4}" dt="2024-10-10T23:11:27.722" v="811" actId="1036"/>
        <pc:sldMkLst>
          <pc:docMk/>
          <pc:sldMk cId="3118828795" sldId="257"/>
        </pc:sldMkLst>
        <pc:picChg chg="mod">
          <ac:chgData name="Stuk, Gabriel" userId="0dcd8a03-429e-4c00-815d-e55b3b91aae4" providerId="ADAL" clId="{17F1817A-B16F-4E31-8939-AF255ED14DB4}" dt="2024-10-10T23:11:27.722" v="811" actId="1036"/>
          <ac:picMkLst>
            <pc:docMk/>
            <pc:sldMk cId="3118828795" sldId="257"/>
            <ac:picMk id="23" creationId="{56BA518D-48C7-3678-7D87-96BB0FFED80E}"/>
          </ac:picMkLst>
        </pc:picChg>
      </pc:sldChg>
      <pc:sldChg chg="addSp delSp modSp new mod setBg">
        <pc:chgData name="Stuk, Gabriel" userId="0dcd8a03-429e-4c00-815d-e55b3b91aae4" providerId="ADAL" clId="{17F1817A-B16F-4E31-8939-AF255ED14DB4}" dt="2024-10-10T23:19:43.566" v="812" actId="1036"/>
        <pc:sldMkLst>
          <pc:docMk/>
          <pc:sldMk cId="2566835911" sldId="261"/>
        </pc:sldMkLst>
        <pc:spChg chg="mod">
          <ac:chgData name="Stuk, Gabriel" userId="0dcd8a03-429e-4c00-815d-e55b3b91aae4" providerId="ADAL" clId="{17F1817A-B16F-4E31-8939-AF255ED14DB4}" dt="2024-10-10T23:19:43.566" v="812" actId="1036"/>
          <ac:spMkLst>
            <pc:docMk/>
            <pc:sldMk cId="2566835911" sldId="261"/>
            <ac:spMk id="2" creationId="{F50A4EC3-EBD4-DE58-5E0E-C5ED05A7407A}"/>
          </ac:spMkLst>
        </pc:spChg>
        <pc:spChg chg="mod">
          <ac:chgData name="Stuk, Gabriel" userId="0dcd8a03-429e-4c00-815d-e55b3b91aae4" providerId="ADAL" clId="{17F1817A-B16F-4E31-8939-AF255ED14DB4}" dt="2024-09-09T23:02:06.420" v="488" actId="20577"/>
          <ac:spMkLst>
            <pc:docMk/>
            <pc:sldMk cId="2566835911" sldId="261"/>
            <ac:spMk id="3" creationId="{444C92A8-78C1-2B0F-2DA2-C3EB3B7BC839}"/>
          </ac:spMkLst>
        </pc:spChg>
        <pc:spChg chg="add del">
          <ac:chgData name="Stuk, Gabriel" userId="0dcd8a03-429e-4c00-815d-e55b3b91aae4" providerId="ADAL" clId="{17F1817A-B16F-4E31-8939-AF255ED14DB4}" dt="2024-09-09T22:56:31.434" v="312" actId="26606"/>
          <ac:spMkLst>
            <pc:docMk/>
            <pc:sldMk cId="2566835911" sldId="261"/>
            <ac:spMk id="10" creationId="{97F832D9-9E09-40D4-AD67-47851A25D0B4}"/>
          </ac:spMkLst>
        </pc:spChg>
        <pc:picChg chg="add mod modCrop">
          <ac:chgData name="Stuk, Gabriel" userId="0dcd8a03-429e-4c00-815d-e55b3b91aae4" providerId="ADAL" clId="{17F1817A-B16F-4E31-8939-AF255ED14DB4}" dt="2024-09-09T22:56:31.434" v="312" actId="26606"/>
          <ac:picMkLst>
            <pc:docMk/>
            <pc:sldMk cId="2566835911" sldId="261"/>
            <ac:picMk id="5" creationId="{813B549F-CA88-6E81-2E5B-4CE8ED33D3D1}"/>
          </ac:picMkLst>
        </pc:picChg>
      </pc:sldChg>
      <pc:sldChg chg="addSp delSp modSp new mod setBg">
        <pc:chgData name="Stuk, Gabriel" userId="0dcd8a03-429e-4c00-815d-e55b3b91aae4" providerId="ADAL" clId="{17F1817A-B16F-4E31-8939-AF255ED14DB4}" dt="2024-10-10T14:38:13.816" v="809" actId="20577"/>
        <pc:sldMkLst>
          <pc:docMk/>
          <pc:sldMk cId="1008267640" sldId="262"/>
        </pc:sldMkLst>
        <pc:spChg chg="del mod">
          <ac:chgData name="Stuk, Gabriel" userId="0dcd8a03-429e-4c00-815d-e55b3b91aae4" providerId="ADAL" clId="{17F1817A-B16F-4E31-8939-AF255ED14DB4}" dt="2024-09-09T23:15:17.763" v="724" actId="21"/>
          <ac:spMkLst>
            <pc:docMk/>
            <pc:sldMk cId="1008267640" sldId="262"/>
            <ac:spMk id="2" creationId="{3BE8A00A-776A-C7A2-2042-DB83B45CC830}"/>
          </ac:spMkLst>
        </pc:spChg>
        <pc:spChg chg="del mod ord">
          <ac:chgData name="Stuk, Gabriel" userId="0dcd8a03-429e-4c00-815d-e55b3b91aae4" providerId="ADAL" clId="{17F1817A-B16F-4E31-8939-AF255ED14DB4}" dt="2024-09-09T23:15:17.763" v="724" actId="21"/>
          <ac:spMkLst>
            <pc:docMk/>
            <pc:sldMk cId="1008267640" sldId="262"/>
            <ac:spMk id="3" creationId="{BB9F9975-937D-F12E-7A90-DF42C8978CD8}"/>
          </ac:spMkLst>
        </pc:spChg>
        <pc:spChg chg="add del mod">
          <ac:chgData name="Stuk, Gabriel" userId="0dcd8a03-429e-4c00-815d-e55b3b91aae4" providerId="ADAL" clId="{17F1817A-B16F-4E31-8939-AF255ED14DB4}" dt="2024-09-09T23:15:33.578" v="729" actId="478"/>
          <ac:spMkLst>
            <pc:docMk/>
            <pc:sldMk cId="1008267640" sldId="262"/>
            <ac:spMk id="7" creationId="{C9D4B741-4019-F23F-6320-9D3CD01BA07F}"/>
          </ac:spMkLst>
        </pc:spChg>
        <pc:spChg chg="add del mod">
          <ac:chgData name="Stuk, Gabriel" userId="0dcd8a03-429e-4c00-815d-e55b3b91aae4" providerId="ADAL" clId="{17F1817A-B16F-4E31-8939-AF255ED14DB4}" dt="2024-09-09T23:15:33.578" v="729" actId="478"/>
          <ac:spMkLst>
            <pc:docMk/>
            <pc:sldMk cId="1008267640" sldId="262"/>
            <ac:spMk id="9" creationId="{B519FD40-DA8F-DD3C-4D8E-6C59005E8B13}"/>
          </ac:spMkLst>
        </pc:spChg>
        <pc:spChg chg="add del">
          <ac:chgData name="Stuk, Gabriel" userId="0dcd8a03-429e-4c00-815d-e55b3b91aae4" providerId="ADAL" clId="{17F1817A-B16F-4E31-8939-AF255ED14DB4}" dt="2024-09-09T23:11:05.285" v="716" actId="26606"/>
          <ac:spMkLst>
            <pc:docMk/>
            <pc:sldMk cId="1008267640" sldId="262"/>
            <ac:spMk id="22" creationId="{DC05F582-AA63-4A8C-915E-66057E4BEEA9}"/>
          </ac:spMkLst>
        </pc:spChg>
        <pc:spChg chg="add mod">
          <ac:chgData name="Stuk, Gabriel" userId="0dcd8a03-429e-4c00-815d-e55b3b91aae4" providerId="ADAL" clId="{17F1817A-B16F-4E31-8939-AF255ED14DB4}" dt="2024-09-09T23:15:30.358" v="728"/>
          <ac:spMkLst>
            <pc:docMk/>
            <pc:sldMk cId="1008267640" sldId="262"/>
            <ac:spMk id="23" creationId="{3BE8A00A-776A-C7A2-2042-DB83B45CC830}"/>
          </ac:spMkLst>
        </pc:spChg>
        <pc:spChg chg="add del">
          <ac:chgData name="Stuk, Gabriel" userId="0dcd8a03-429e-4c00-815d-e55b3b91aae4" providerId="ADAL" clId="{17F1817A-B16F-4E31-8939-AF255ED14DB4}" dt="2024-09-09T23:11:18.628" v="721" actId="26606"/>
          <ac:spMkLst>
            <pc:docMk/>
            <pc:sldMk cId="1008267640" sldId="262"/>
            <ac:spMk id="24" creationId="{9D8267F7-1115-4F9A-BEF5-BB6664BCF0DB}"/>
          </ac:spMkLst>
        </pc:spChg>
        <pc:spChg chg="add del">
          <ac:chgData name="Stuk, Gabriel" userId="0dcd8a03-429e-4c00-815d-e55b3b91aae4" providerId="ADAL" clId="{17F1817A-B16F-4E31-8939-AF255ED14DB4}" dt="2024-09-09T23:11:18.628" v="721" actId="26606"/>
          <ac:spMkLst>
            <pc:docMk/>
            <pc:sldMk cId="1008267640" sldId="262"/>
            <ac:spMk id="25" creationId="{7D2FD795-8DF5-44F0-8664-4D8F626DD85A}"/>
          </ac:spMkLst>
        </pc:spChg>
        <pc:spChg chg="add mod">
          <ac:chgData name="Stuk, Gabriel" userId="0dcd8a03-429e-4c00-815d-e55b3b91aae4" providerId="ADAL" clId="{17F1817A-B16F-4E31-8939-AF255ED14DB4}" dt="2024-09-09T23:15:30.358" v="728"/>
          <ac:spMkLst>
            <pc:docMk/>
            <pc:sldMk cId="1008267640" sldId="262"/>
            <ac:spMk id="35" creationId="{BB9F9975-937D-F12E-7A90-DF42C8978CD8}"/>
          </ac:spMkLst>
        </pc:spChg>
        <pc:spChg chg="add mod">
          <ac:chgData name="Stuk, Gabriel" userId="0dcd8a03-429e-4c00-815d-e55b3b91aae4" providerId="ADAL" clId="{17F1817A-B16F-4E31-8939-AF255ED14DB4}" dt="2024-10-10T14:38:04.149" v="777" actId="26606"/>
          <ac:spMkLst>
            <pc:docMk/>
            <pc:sldMk cId="1008267640" sldId="262"/>
            <ac:spMk id="36" creationId="{B4A90307-7A81-70AC-177C-654A724650DD}"/>
          </ac:spMkLst>
        </pc:spChg>
        <pc:spChg chg="add del">
          <ac:chgData name="Stuk, Gabriel" userId="0dcd8a03-429e-4c00-815d-e55b3b91aae4" providerId="ADAL" clId="{17F1817A-B16F-4E31-8939-AF255ED14DB4}" dt="2024-10-10T14:38:04.149" v="777" actId="26606"/>
          <ac:spMkLst>
            <pc:docMk/>
            <pc:sldMk cId="1008267640" sldId="262"/>
            <ac:spMk id="38" creationId="{7D2FD795-8DF5-44F0-8664-4D8F626DD85A}"/>
          </ac:spMkLst>
        </pc:spChg>
        <pc:spChg chg="add mod ord">
          <ac:chgData name="Stuk, Gabriel" userId="0dcd8a03-429e-4c00-815d-e55b3b91aae4" providerId="ADAL" clId="{17F1817A-B16F-4E31-8939-AF255ED14DB4}" dt="2024-10-10T14:38:13.816" v="809" actId="20577"/>
          <ac:spMkLst>
            <pc:docMk/>
            <pc:sldMk cId="1008267640" sldId="262"/>
            <ac:spMk id="39" creationId="{BE2AAD6B-15F2-E1AE-F391-89ABC95732E9}"/>
          </ac:spMkLst>
        </pc:spChg>
        <pc:spChg chg="add del">
          <ac:chgData name="Stuk, Gabriel" userId="0dcd8a03-429e-4c00-815d-e55b3b91aae4" providerId="ADAL" clId="{17F1817A-B16F-4E31-8939-AF255ED14DB4}" dt="2024-10-10T14:38:04.149" v="777" actId="26606"/>
          <ac:spMkLst>
            <pc:docMk/>
            <pc:sldMk cId="1008267640" sldId="262"/>
            <ac:spMk id="52" creationId="{9D8267F7-1115-4F9A-BEF5-BB6664BCF0DB}"/>
          </ac:spMkLst>
        </pc:spChg>
        <pc:spChg chg="add del">
          <ac:chgData name="Stuk, Gabriel" userId="0dcd8a03-429e-4c00-815d-e55b3b91aae4" providerId="ADAL" clId="{17F1817A-B16F-4E31-8939-AF255ED14DB4}" dt="2024-10-10T14:38:04.142" v="776" actId="26606"/>
          <ac:spMkLst>
            <pc:docMk/>
            <pc:sldMk cId="1008267640" sldId="262"/>
            <ac:spMk id="69" creationId="{DC05F582-AA63-4A8C-915E-66057E4BEEA9}"/>
          </ac:spMkLst>
        </pc:spChg>
        <pc:spChg chg="add">
          <ac:chgData name="Stuk, Gabriel" userId="0dcd8a03-429e-4c00-815d-e55b3b91aae4" providerId="ADAL" clId="{17F1817A-B16F-4E31-8939-AF255ED14DB4}" dt="2024-10-10T14:38:04.149" v="777" actId="26606"/>
          <ac:spMkLst>
            <pc:docMk/>
            <pc:sldMk cId="1008267640" sldId="262"/>
            <ac:spMk id="71" creationId="{9D8267F7-1115-4F9A-BEF5-BB6664BCF0DB}"/>
          </ac:spMkLst>
        </pc:spChg>
        <pc:spChg chg="add">
          <ac:chgData name="Stuk, Gabriel" userId="0dcd8a03-429e-4c00-815d-e55b3b91aae4" providerId="ADAL" clId="{17F1817A-B16F-4E31-8939-AF255ED14DB4}" dt="2024-10-10T14:38:04.149" v="777" actId="26606"/>
          <ac:spMkLst>
            <pc:docMk/>
            <pc:sldMk cId="1008267640" sldId="262"/>
            <ac:spMk id="72" creationId="{7D2FD795-8DF5-44F0-8664-4D8F626DD85A}"/>
          </ac:spMkLst>
        </pc:spChg>
        <pc:grpChg chg="add del">
          <ac:chgData name="Stuk, Gabriel" userId="0dcd8a03-429e-4c00-815d-e55b3b91aae4" providerId="ADAL" clId="{17F1817A-B16F-4E31-8939-AF255ED14DB4}" dt="2024-09-09T23:11:05.285" v="716" actId="26606"/>
          <ac:grpSpMkLst>
            <pc:docMk/>
            <pc:sldMk cId="1008267640" sldId="262"/>
            <ac:grpSpMk id="10" creationId="{30D050C3-946A-4155-B469-3FE5492E6E91}"/>
          </ac:grpSpMkLst>
        </pc:grpChg>
        <pc:grpChg chg="add del">
          <ac:chgData name="Stuk, Gabriel" userId="0dcd8a03-429e-4c00-815d-e55b3b91aae4" providerId="ADAL" clId="{17F1817A-B16F-4E31-8939-AF255ED14DB4}" dt="2024-09-09T23:11:18.628" v="721" actId="26606"/>
          <ac:grpSpMkLst>
            <pc:docMk/>
            <pc:sldMk cId="1008267640" sldId="262"/>
            <ac:grpSpMk id="26" creationId="{7C6B683D-13FA-4605-8648-01FC9C82FEC8}"/>
          </ac:grpSpMkLst>
        </pc:grpChg>
        <pc:grpChg chg="add del">
          <ac:chgData name="Stuk, Gabriel" userId="0dcd8a03-429e-4c00-815d-e55b3b91aae4" providerId="ADAL" clId="{17F1817A-B16F-4E31-8939-AF255ED14DB4}" dt="2024-10-10T14:38:04.149" v="777" actId="26606"/>
          <ac:grpSpMkLst>
            <pc:docMk/>
            <pc:sldMk cId="1008267640" sldId="262"/>
            <ac:grpSpMk id="40" creationId="{7C6B683D-13FA-4605-8648-01FC9C82FEC8}"/>
          </ac:grpSpMkLst>
        </pc:grpChg>
        <pc:grpChg chg="add del">
          <ac:chgData name="Stuk, Gabriel" userId="0dcd8a03-429e-4c00-815d-e55b3b91aae4" providerId="ADAL" clId="{17F1817A-B16F-4E31-8939-AF255ED14DB4}" dt="2024-10-10T14:38:04.142" v="776" actId="26606"/>
          <ac:grpSpMkLst>
            <pc:docMk/>
            <pc:sldMk cId="1008267640" sldId="262"/>
            <ac:grpSpMk id="57" creationId="{30D050C3-946A-4155-B469-3FE5492E6E91}"/>
          </ac:grpSpMkLst>
        </pc:grpChg>
        <pc:grpChg chg="add">
          <ac:chgData name="Stuk, Gabriel" userId="0dcd8a03-429e-4c00-815d-e55b3b91aae4" providerId="ADAL" clId="{17F1817A-B16F-4E31-8939-AF255ED14DB4}" dt="2024-10-10T14:38:04.149" v="777" actId="26606"/>
          <ac:grpSpMkLst>
            <pc:docMk/>
            <pc:sldMk cId="1008267640" sldId="262"/>
            <ac:grpSpMk id="73" creationId="{7C6B683D-13FA-4605-8648-01FC9C82FEC8}"/>
          </ac:grpSpMkLst>
        </pc:grpChg>
        <pc:picChg chg="add mod">
          <ac:chgData name="Stuk, Gabriel" userId="0dcd8a03-429e-4c00-815d-e55b3b91aae4" providerId="ADAL" clId="{17F1817A-B16F-4E31-8939-AF255ED14DB4}" dt="2024-10-10T14:38:08.361" v="779" actId="962"/>
          <ac:picMkLst>
            <pc:docMk/>
            <pc:sldMk cId="1008267640" sldId="262"/>
            <ac:picMk id="3" creationId="{883BBC13-AE8B-9FED-8D87-B2B0860A3544}"/>
          </ac:picMkLst>
        </pc:picChg>
        <pc:picChg chg="add del mod modCrop">
          <ac:chgData name="Stuk, Gabriel" userId="0dcd8a03-429e-4c00-815d-e55b3b91aae4" providerId="ADAL" clId="{17F1817A-B16F-4E31-8939-AF255ED14DB4}" dt="2024-09-09T23:15:17.763" v="724" actId="21"/>
          <ac:picMkLst>
            <pc:docMk/>
            <pc:sldMk cId="1008267640" sldId="262"/>
            <ac:picMk id="5" creationId="{0898C083-D109-42A3-8CB3-9EFDFB28694D}"/>
          </ac:picMkLst>
        </pc:picChg>
        <pc:picChg chg="add mod">
          <ac:chgData name="Stuk, Gabriel" userId="0dcd8a03-429e-4c00-815d-e55b3b91aae4" providerId="ADAL" clId="{17F1817A-B16F-4E31-8939-AF255ED14DB4}" dt="2024-09-09T23:15:18.642" v="725"/>
          <ac:picMkLst>
            <pc:docMk/>
            <pc:sldMk cId="1008267640" sldId="262"/>
            <ac:picMk id="34" creationId="{0898C083-D109-42A3-8CB3-9EFDFB28694D}"/>
          </ac:picMkLst>
        </pc:picChg>
        <pc:picChg chg="add del mod">
          <ac:chgData name="Stuk, Gabriel" userId="0dcd8a03-429e-4c00-815d-e55b3b91aae4" providerId="ADAL" clId="{17F1817A-B16F-4E31-8939-AF255ED14DB4}" dt="2024-10-10T14:37:55.230" v="772" actId="478"/>
          <ac:picMkLst>
            <pc:docMk/>
            <pc:sldMk cId="1008267640" sldId="262"/>
            <ac:picMk id="37" creationId="{51071963-8789-6F63-1E5A-B82D79E65ADE}"/>
          </ac:picMkLst>
        </pc:picChg>
      </pc:sldChg>
      <pc:sldChg chg="modSp new add del mod">
        <pc:chgData name="Stuk, Gabriel" userId="0dcd8a03-429e-4c00-815d-e55b3b91aae4" providerId="ADAL" clId="{17F1817A-B16F-4E31-8939-AF255ED14DB4}" dt="2024-09-09T22:56:30.598" v="311" actId="680"/>
        <pc:sldMkLst>
          <pc:docMk/>
          <pc:sldMk cId="4202130997" sldId="262"/>
        </pc:sldMkLst>
        <pc:spChg chg="mod">
          <ac:chgData name="Stuk, Gabriel" userId="0dcd8a03-429e-4c00-815d-e55b3b91aae4" providerId="ADAL" clId="{17F1817A-B16F-4E31-8939-AF255ED14DB4}" dt="2024-09-09T22:56:30.467" v="310" actId="20577"/>
          <ac:spMkLst>
            <pc:docMk/>
            <pc:sldMk cId="4202130997" sldId="262"/>
            <ac:spMk id="2" creationId="{B72A6321-046E-FEDD-63B9-C6A07EB76DCF}"/>
          </ac:spMkLst>
        </pc:spChg>
      </pc:sldChg>
      <pc:sldChg chg="addSp delSp modSp mod setBg modNotesTx">
        <pc:chgData name="Stuk, Gabriel" userId="0dcd8a03-429e-4c00-815d-e55b3b91aae4" providerId="ADAL" clId="{17F1817A-B16F-4E31-8939-AF255ED14DB4}" dt="2024-10-10T14:33:21.953" v="768" actId="1076"/>
        <pc:sldMkLst>
          <pc:docMk/>
          <pc:sldMk cId="2456817466" sldId="263"/>
        </pc:sldMkLst>
        <pc:spChg chg="mod">
          <ac:chgData name="Stuk, Gabriel" userId="0dcd8a03-429e-4c00-815d-e55b3b91aae4" providerId="ADAL" clId="{17F1817A-B16F-4E31-8939-AF255ED14DB4}" dt="2024-10-10T14:31:56.525" v="757" actId="26606"/>
          <ac:spMkLst>
            <pc:docMk/>
            <pc:sldMk cId="2456817466" sldId="263"/>
            <ac:spMk id="2" creationId="{BBD90B73-6065-89E0-A87A-5E6E3E7EDB05}"/>
          </ac:spMkLst>
        </pc:spChg>
        <pc:spChg chg="mod ord">
          <ac:chgData name="Stuk, Gabriel" userId="0dcd8a03-429e-4c00-815d-e55b3b91aae4" providerId="ADAL" clId="{17F1817A-B16F-4E31-8939-AF255ED14DB4}" dt="2024-10-10T14:33:05.497" v="765" actId="20577"/>
          <ac:spMkLst>
            <pc:docMk/>
            <pc:sldMk cId="2456817466" sldId="263"/>
            <ac:spMk id="3" creationId="{AA584076-777C-561F-6DE6-C8D9034AB7BD}"/>
          </ac:spMkLst>
        </pc:spChg>
        <pc:spChg chg="add">
          <ac:chgData name="Stuk, Gabriel" userId="0dcd8a03-429e-4c00-815d-e55b3b91aae4" providerId="ADAL" clId="{17F1817A-B16F-4E31-8939-AF255ED14DB4}" dt="2024-10-10T14:31:56.525" v="757" actId="26606"/>
          <ac:spMkLst>
            <pc:docMk/>
            <pc:sldMk cId="2456817466" sldId="263"/>
            <ac:spMk id="1031" creationId="{C5EFAD76-6928-46F5-8800-C1AF27C59B42}"/>
          </ac:spMkLst>
        </pc:spChg>
        <pc:picChg chg="add mod">
          <ac:chgData name="Stuk, Gabriel" userId="0dcd8a03-429e-4c00-815d-e55b3b91aae4" providerId="ADAL" clId="{17F1817A-B16F-4E31-8939-AF255ED14DB4}" dt="2024-10-10T14:33:21.953" v="768" actId="1076"/>
          <ac:picMkLst>
            <pc:docMk/>
            <pc:sldMk cId="2456817466" sldId="263"/>
            <ac:picMk id="5" creationId="{5BF5AF44-2539-D69C-C7A7-F79C32CC79D4}"/>
          </ac:picMkLst>
        </pc:picChg>
        <pc:picChg chg="add del mod">
          <ac:chgData name="Stuk, Gabriel" userId="0dcd8a03-429e-4c00-815d-e55b3b91aae4" providerId="ADAL" clId="{17F1817A-B16F-4E31-8939-AF255ED14DB4}" dt="2024-10-10T14:31:51.273" v="753" actId="478"/>
          <ac:picMkLst>
            <pc:docMk/>
            <pc:sldMk cId="2456817466" sldId="263"/>
            <ac:picMk id="5" creationId="{7B781AB0-2A47-53E7-E7A7-1313A37C7575}"/>
          </ac:picMkLst>
        </pc:picChg>
        <pc:picChg chg="add mod">
          <ac:chgData name="Stuk, Gabriel" userId="0dcd8a03-429e-4c00-815d-e55b3b91aae4" providerId="ADAL" clId="{17F1817A-B16F-4E31-8939-AF255ED14DB4}" dt="2024-10-10T14:31:59.539" v="761" actId="962"/>
          <ac:picMkLst>
            <pc:docMk/>
            <pc:sldMk cId="2456817466" sldId="263"/>
            <ac:picMk id="6" creationId="{017B6277-0524-6D88-D43C-C0139DCC7819}"/>
          </ac:picMkLst>
        </pc:picChg>
        <pc:picChg chg="add mod">
          <ac:chgData name="Stuk, Gabriel" userId="0dcd8a03-429e-4c00-815d-e55b3b91aae4" providerId="ADAL" clId="{17F1817A-B16F-4E31-8939-AF255ED14DB4}" dt="2024-10-10T14:31:59.539" v="760" actId="27614"/>
          <ac:picMkLst>
            <pc:docMk/>
            <pc:sldMk cId="2456817466" sldId="263"/>
            <ac:picMk id="1026" creationId="{EE5DF7A8-9318-602C-4A84-8172F7BAA9B0}"/>
          </ac:picMkLst>
        </pc:picChg>
      </pc:sldChg>
    </pc:docChg>
  </pc:docChgLst>
  <pc:docChgLst>
    <pc:chgData name="Guest User" userId="S::urn:spo:anon#7f75336500f1ba0bf751673a2d8c5de46699c38bb6a6e37d6ebf50c431a35db6::" providerId="AD" clId="Web-{EABECBA5-C496-2AEF-FAC7-011877BDC8E0}"/>
    <pc:docChg chg="modSld">
      <pc:chgData name="Guest User" userId="S::urn:spo:anon#7f75336500f1ba0bf751673a2d8c5de46699c38bb6a6e37d6ebf50c431a35db6::" providerId="AD" clId="Web-{EABECBA5-C496-2AEF-FAC7-011877BDC8E0}" dt="2024-09-26T22:51:26.287" v="1" actId="20577"/>
      <pc:docMkLst>
        <pc:docMk/>
      </pc:docMkLst>
      <pc:sldChg chg="modSp">
        <pc:chgData name="Guest User" userId="S::urn:spo:anon#7f75336500f1ba0bf751673a2d8c5de46699c38bb6a6e37d6ebf50c431a35db6::" providerId="AD" clId="Web-{EABECBA5-C496-2AEF-FAC7-011877BDC8E0}" dt="2024-09-26T22:51:26.287" v="1" actId="20577"/>
        <pc:sldMkLst>
          <pc:docMk/>
          <pc:sldMk cId="2566835911" sldId="261"/>
        </pc:sldMkLst>
        <pc:spChg chg="mod">
          <ac:chgData name="Guest User" userId="S::urn:spo:anon#7f75336500f1ba0bf751673a2d8c5de46699c38bb6a6e37d6ebf50c431a35db6::" providerId="AD" clId="Web-{EABECBA5-C496-2AEF-FAC7-011877BDC8E0}" dt="2024-09-26T22:51:26.287" v="1" actId="20577"/>
          <ac:spMkLst>
            <pc:docMk/>
            <pc:sldMk cId="2566835911" sldId="261"/>
            <ac:spMk id="3" creationId="{444C92A8-78C1-2B0F-2DA2-C3EB3B7BC839}"/>
          </ac:spMkLst>
        </pc:spChg>
      </pc:sldChg>
    </pc:docChg>
  </pc:docChgLst>
  <pc:docChgLst>
    <pc:chgData name="Guest User" userId="S::urn:spo:anon#7f75336500f1ba0bf751673a2d8c5de46699c38bb6a6e37d6ebf50c431a35db6::" providerId="AD" clId="Web-{504114F2-EF40-D1FA-0F8D-9EE268B8CC5D}"/>
    <pc:docChg chg="modSld">
      <pc:chgData name="Guest User" userId="S::urn:spo:anon#7f75336500f1ba0bf751673a2d8c5de46699c38bb6a6e37d6ebf50c431a35db6::" providerId="AD" clId="Web-{504114F2-EF40-D1FA-0F8D-9EE268B8CC5D}" dt="2024-09-26T22:54:34.840" v="0"/>
      <pc:docMkLst>
        <pc:docMk/>
      </pc:docMkLst>
      <pc:sldChg chg="modTransition">
        <pc:chgData name="Guest User" userId="S::urn:spo:anon#7f75336500f1ba0bf751673a2d8c5de46699c38bb6a6e37d6ebf50c431a35db6::" providerId="AD" clId="Web-{504114F2-EF40-D1FA-0F8D-9EE268B8CC5D}" dt="2024-09-26T22:54:34.840" v="0"/>
        <pc:sldMkLst>
          <pc:docMk/>
          <pc:sldMk cId="1423848881"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08829-8B58-4AC5-A544-EAC88F02090F}" type="datetimeFigureOut">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8D32DA-E48B-4655-AD5D-5B1DE0FF8F08}" type="slidenum">
              <a:t>‹#›</a:t>
            </a:fld>
            <a:endParaRPr lang="en-US"/>
          </a:p>
        </p:txBody>
      </p:sp>
    </p:spTree>
    <p:extLst>
      <p:ext uri="{BB962C8B-B14F-4D97-AF65-F5344CB8AC3E}">
        <p14:creationId xmlns:p14="http://schemas.microsoft.com/office/powerpoint/2010/main" val="253960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69875" indent="-269875">
              <a:lnSpc>
                <a:spcPct val="125000"/>
              </a:lnSpc>
              <a:spcBef>
                <a:spcPts val="1000"/>
              </a:spcBef>
              <a:buFont typeface="Arial"/>
              <a:buChar char="•"/>
            </a:pPr>
            <a:r>
              <a:rPr lang="en-US"/>
              <a:t>Show how to bind motor behavior to button presses; </a:t>
            </a:r>
            <a:r>
              <a:rPr lang="en-US" err="1"/>
              <a:t>onTrue</a:t>
            </a:r>
            <a:r>
              <a:rPr lang="en-US"/>
              <a:t> and </a:t>
            </a:r>
            <a:r>
              <a:rPr lang="en-US" err="1"/>
              <a:t>onFalse</a:t>
            </a:r>
            <a:r>
              <a:rPr lang="en-US"/>
              <a:t> (mention other methods like </a:t>
            </a:r>
            <a:r>
              <a:rPr lang="en-US" err="1"/>
              <a:t>whileTrue</a:t>
            </a:r>
            <a:r>
              <a:rPr lang="en-US"/>
              <a:t> or </a:t>
            </a:r>
            <a:r>
              <a:rPr lang="en-US" err="1"/>
              <a:t>toggleOnTrue</a:t>
            </a:r>
            <a:r>
              <a:rPr lang="en-US"/>
              <a:t> but no examples needed)</a:t>
            </a:r>
          </a:p>
          <a:p>
            <a:pPr marL="269875" indent="-269875">
              <a:lnSpc>
                <a:spcPct val="125000"/>
              </a:lnSpc>
              <a:spcBef>
                <a:spcPts val="1000"/>
              </a:spcBef>
              <a:buFont typeface="Arial"/>
              <a:buChar char="•"/>
            </a:pPr>
            <a:r>
              <a:rPr lang="en-US"/>
              <a:t>Could demonstrate different speeds or directions on different buttons</a:t>
            </a:r>
            <a:endParaRPr lang="en-US">
              <a:cs typeface="Calibri"/>
            </a:endParaRPr>
          </a:p>
        </p:txBody>
      </p:sp>
      <p:sp>
        <p:nvSpPr>
          <p:cNvPr id="4" name="Slide Number Placeholder 3"/>
          <p:cNvSpPr>
            <a:spLocks noGrp="1"/>
          </p:cNvSpPr>
          <p:nvPr>
            <p:ph type="sldNum" sz="quarter" idx="5"/>
          </p:nvPr>
        </p:nvSpPr>
        <p:spPr/>
        <p:txBody>
          <a:bodyPr/>
          <a:lstStyle/>
          <a:p>
            <a:fld id="{1221AEDC-3FE0-4330-877E-F06299D3A96A}" type="slidenum">
              <a:rPr lang="en-US" smtClean="0"/>
              <a:t>2</a:t>
            </a:fld>
            <a:endParaRPr lang="en-US"/>
          </a:p>
        </p:txBody>
      </p:sp>
    </p:spTree>
    <p:extLst>
      <p:ext uri="{BB962C8B-B14F-4D97-AF65-F5344CB8AC3E}">
        <p14:creationId xmlns:p14="http://schemas.microsoft.com/office/powerpoint/2010/main" val="1231259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77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2368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5922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3427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5673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9276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0973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1973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6167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7759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10/10/2024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43281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10/10/2024</a:t>
            </a:fld>
            <a:endParaRPr lang="en-US"/>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403982600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E1345-69B3-3DF6-1B45-1A307E1CB382}"/>
              </a:ext>
            </a:extLst>
          </p:cNvPr>
          <p:cNvSpPr>
            <a:spLocks noGrp="1"/>
          </p:cNvSpPr>
          <p:nvPr>
            <p:ph type="ctrTitle"/>
          </p:nvPr>
        </p:nvSpPr>
        <p:spPr>
          <a:xfrm>
            <a:off x="7153200" y="540000"/>
            <a:ext cx="4500561" cy="4259814"/>
          </a:xfrm>
        </p:spPr>
        <p:txBody>
          <a:bodyPr>
            <a:normAutofit/>
          </a:bodyPr>
          <a:lstStyle/>
          <a:p>
            <a:r>
              <a:rPr lang="en-US" sz="7200"/>
              <a:t>Gearbox +</a:t>
            </a:r>
          </a:p>
        </p:txBody>
      </p:sp>
      <p:sp>
        <p:nvSpPr>
          <p:cNvPr id="3" name="Subtitle 2">
            <a:extLst>
              <a:ext uri="{FF2B5EF4-FFF2-40B4-BE49-F238E27FC236}">
                <a16:creationId xmlns:a16="http://schemas.microsoft.com/office/drawing/2014/main" id="{1CE835A9-7916-35C2-9C0E-3DB51EE6EC60}"/>
              </a:ext>
            </a:extLst>
          </p:cNvPr>
          <p:cNvSpPr>
            <a:spLocks noGrp="1"/>
          </p:cNvSpPr>
          <p:nvPr>
            <p:ph type="subTitle" idx="1"/>
          </p:nvPr>
        </p:nvSpPr>
        <p:spPr>
          <a:xfrm>
            <a:off x="7153200" y="4988476"/>
            <a:ext cx="4500561" cy="1320249"/>
          </a:xfrm>
        </p:spPr>
        <p:txBody>
          <a:bodyPr>
            <a:normAutofit/>
          </a:bodyPr>
          <a:lstStyle/>
          <a:p>
            <a:r>
              <a:rPr lang="en-US"/>
              <a:t>Gearbox but better</a:t>
            </a:r>
          </a:p>
        </p:txBody>
      </p:sp>
      <p:grpSp>
        <p:nvGrpSpPr>
          <p:cNvPr id="11" name="Group 10">
            <a:extLst>
              <a:ext uri="{FF2B5EF4-FFF2-40B4-BE49-F238E27FC236}">
                <a16:creationId xmlns:a16="http://schemas.microsoft.com/office/drawing/2014/main" id="{4B7AF231-444C-44D0-B791-BAFE395E3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1" y="3600"/>
            <a:ext cx="7266875" cy="6854400"/>
            <a:chOff x="4925125" y="3600"/>
            <a:chExt cx="7266875" cy="6854400"/>
          </a:xfrm>
        </p:grpSpPr>
        <p:sp>
          <p:nvSpPr>
            <p:cNvPr id="12" name="Oval 11">
              <a:extLst>
                <a:ext uri="{FF2B5EF4-FFF2-40B4-BE49-F238E27FC236}">
                  <a16:creationId xmlns:a16="http://schemas.microsoft.com/office/drawing/2014/main" id="{6152793A-5125-41FA-AEF6-96C5463D0A7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3C1632F-098D-4A05-B248-04B7ABFE00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A85C0F5-DDEB-454E-A0E4-B6F0FB4CAB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Gears up close">
            <a:extLst>
              <a:ext uri="{FF2B5EF4-FFF2-40B4-BE49-F238E27FC236}">
                <a16:creationId xmlns:a16="http://schemas.microsoft.com/office/drawing/2014/main" id="{BAC13348-4599-9D9D-EDDB-F9A2F6CFBB89}"/>
              </a:ext>
            </a:extLst>
          </p:cNvPr>
          <p:cNvPicPr>
            <a:picLocks noChangeAspect="1"/>
          </p:cNvPicPr>
          <p:nvPr/>
        </p:nvPicPr>
        <p:blipFill>
          <a:blip r:embed="rId2"/>
          <a:srcRect l="7495" r="25754"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50796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5EFAD76-6928-46F5-8800-C1AF27C59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90B73-6065-89E0-A87A-5E6E3E7EDB05}"/>
              </a:ext>
            </a:extLst>
          </p:cNvPr>
          <p:cNvSpPr>
            <a:spLocks noGrp="1"/>
          </p:cNvSpPr>
          <p:nvPr>
            <p:ph type="title"/>
          </p:nvPr>
        </p:nvSpPr>
        <p:spPr>
          <a:xfrm>
            <a:off x="540000" y="4508499"/>
            <a:ext cx="4500561" cy="1953501"/>
          </a:xfrm>
        </p:spPr>
        <p:txBody>
          <a:bodyPr anchor="b">
            <a:normAutofit/>
          </a:bodyPr>
          <a:lstStyle/>
          <a:p>
            <a:r>
              <a:rPr lang="en-US" sz="5600"/>
              <a:t>Using Buttons to spin motors</a:t>
            </a:r>
          </a:p>
        </p:txBody>
      </p:sp>
      <p:pic>
        <p:nvPicPr>
          <p:cNvPr id="1026" name="Picture 2" descr="A group of letters in a circle&#10;&#10;Description automatically generated">
            <a:extLst>
              <a:ext uri="{FF2B5EF4-FFF2-40B4-BE49-F238E27FC236}">
                <a16:creationId xmlns:a16="http://schemas.microsoft.com/office/drawing/2014/main" id="{EE5DF7A8-9318-602C-4A84-8172F7BAA9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p:blipFill>
        <p:spPr bwMode="auto">
          <a:xfrm>
            <a:off x="1380364" y="549273"/>
            <a:ext cx="3779839" cy="37798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omputer screen shot of text&#10;&#10;Description automatically generated">
            <a:extLst>
              <a:ext uri="{FF2B5EF4-FFF2-40B4-BE49-F238E27FC236}">
                <a16:creationId xmlns:a16="http://schemas.microsoft.com/office/drawing/2014/main" id="{017B6277-0524-6D88-D43C-C0139DCC7819}"/>
              </a:ext>
            </a:extLst>
          </p:cNvPr>
          <p:cNvPicPr>
            <a:picLocks noChangeAspect="1"/>
          </p:cNvPicPr>
          <p:nvPr/>
        </p:nvPicPr>
        <p:blipFill>
          <a:blip r:embed="rId4"/>
          <a:stretch>
            <a:fillRect/>
          </a:stretch>
        </p:blipFill>
        <p:spPr>
          <a:xfrm>
            <a:off x="6180567" y="1886310"/>
            <a:ext cx="5460568" cy="1105765"/>
          </a:xfrm>
          <a:prstGeom prst="rect">
            <a:avLst/>
          </a:prstGeom>
        </p:spPr>
      </p:pic>
      <p:sp>
        <p:nvSpPr>
          <p:cNvPr id="3" name="Content Placeholder 2">
            <a:extLst>
              <a:ext uri="{FF2B5EF4-FFF2-40B4-BE49-F238E27FC236}">
                <a16:creationId xmlns:a16="http://schemas.microsoft.com/office/drawing/2014/main" id="{AA584076-777C-561F-6DE6-C8D9034AB7BD}"/>
              </a:ext>
            </a:extLst>
          </p:cNvPr>
          <p:cNvSpPr>
            <a:spLocks noGrp="1"/>
          </p:cNvSpPr>
          <p:nvPr>
            <p:ph idx="1"/>
          </p:nvPr>
        </p:nvSpPr>
        <p:spPr>
          <a:xfrm>
            <a:off x="5232400" y="4508499"/>
            <a:ext cx="6408738" cy="1791847"/>
          </a:xfrm>
        </p:spPr>
        <p:txBody>
          <a:bodyPr vert="horz" lIns="91440" tIns="45720" rIns="91440" bIns="45720" rtlCol="0" anchor="b">
            <a:normAutofit/>
          </a:bodyPr>
          <a:lstStyle/>
          <a:p>
            <a:pPr marL="269875" indent="-269875"/>
            <a:r>
              <a:rPr lang="en-US" dirty="0"/>
              <a:t>We can also use the pro gamer ABXY          buttons on the controller to spin the motor instead of the joystick.</a:t>
            </a:r>
          </a:p>
          <a:p>
            <a:pPr marL="269875" indent="-269875"/>
            <a:endParaRPr lang="en-US" dirty="0"/>
          </a:p>
          <a:p>
            <a:pPr marL="269875" indent="-269875"/>
            <a:endParaRPr lang="en-US" dirty="0"/>
          </a:p>
          <a:p>
            <a:pPr marL="0" indent="0">
              <a:buNone/>
            </a:pPr>
            <a:endParaRPr lang="en-US" dirty="0"/>
          </a:p>
          <a:p>
            <a:pPr marL="269875" indent="-269875"/>
            <a:endParaRPr lang="en-US" dirty="0"/>
          </a:p>
          <a:p>
            <a:pPr marL="269875" indent="-269875"/>
            <a:endParaRPr lang="en-US" dirty="0"/>
          </a:p>
          <a:p>
            <a:pPr marL="269875" indent="-269875"/>
            <a:endParaRPr lang="en-US" dirty="0"/>
          </a:p>
          <a:p>
            <a:pPr marL="269875" indent="-269875"/>
            <a:endParaRPr lang="en-US" dirty="0"/>
          </a:p>
          <a:p>
            <a:pPr marL="269875" indent="-269875"/>
            <a:endParaRPr lang="en-US" dirty="0"/>
          </a:p>
          <a:p>
            <a:pPr marL="269875" indent="-269875"/>
            <a:endParaRPr lang="en-US" dirty="0"/>
          </a:p>
          <a:p>
            <a:pPr marL="269875" indent="-269875"/>
            <a:endParaRPr lang="en-US" dirty="0"/>
          </a:p>
        </p:txBody>
      </p:sp>
      <p:pic>
        <p:nvPicPr>
          <p:cNvPr id="5" name="Picture 4">
            <a:extLst>
              <a:ext uri="{FF2B5EF4-FFF2-40B4-BE49-F238E27FC236}">
                <a16:creationId xmlns:a16="http://schemas.microsoft.com/office/drawing/2014/main" id="{5BF5AF44-2539-D69C-C7A7-F79C32CC79D4}"/>
              </a:ext>
            </a:extLst>
          </p:cNvPr>
          <p:cNvPicPr>
            <a:picLocks noChangeAspect="1"/>
          </p:cNvPicPr>
          <p:nvPr/>
        </p:nvPicPr>
        <p:blipFill>
          <a:blip r:embed="rId4"/>
          <a:stretch>
            <a:fillRect/>
          </a:stretch>
        </p:blipFill>
        <p:spPr>
          <a:xfrm>
            <a:off x="5471732" y="1886310"/>
            <a:ext cx="6408738" cy="1162212"/>
          </a:xfrm>
          <a:prstGeom prst="rect">
            <a:avLst/>
          </a:prstGeom>
        </p:spPr>
      </p:pic>
    </p:spTree>
    <p:extLst>
      <p:ext uri="{BB962C8B-B14F-4D97-AF65-F5344CB8AC3E}">
        <p14:creationId xmlns:p14="http://schemas.microsoft.com/office/powerpoint/2010/main" val="245681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0B73-6065-89E0-A87A-5E6E3E7EDB05}"/>
              </a:ext>
            </a:extLst>
          </p:cNvPr>
          <p:cNvSpPr>
            <a:spLocks noGrp="1"/>
          </p:cNvSpPr>
          <p:nvPr>
            <p:ph type="title"/>
          </p:nvPr>
        </p:nvSpPr>
        <p:spPr/>
        <p:txBody>
          <a:bodyPr/>
          <a:lstStyle/>
          <a:p>
            <a:r>
              <a:rPr lang="en-US"/>
              <a:t>Review: Encoders</a:t>
            </a:r>
          </a:p>
        </p:txBody>
      </p:sp>
      <p:sp>
        <p:nvSpPr>
          <p:cNvPr id="3" name="Content Placeholder 2">
            <a:extLst>
              <a:ext uri="{FF2B5EF4-FFF2-40B4-BE49-F238E27FC236}">
                <a16:creationId xmlns:a16="http://schemas.microsoft.com/office/drawing/2014/main" id="{AA584076-777C-561F-6DE6-C8D9034AB7BD}"/>
              </a:ext>
            </a:extLst>
          </p:cNvPr>
          <p:cNvSpPr>
            <a:spLocks noGrp="1"/>
          </p:cNvSpPr>
          <p:nvPr>
            <p:ph idx="1"/>
          </p:nvPr>
        </p:nvSpPr>
        <p:spPr/>
        <p:txBody>
          <a:bodyPr/>
          <a:lstStyle/>
          <a:p>
            <a:r>
              <a:rPr lang="en-US"/>
              <a:t>In the last section, we learned how encoders can be used to find the current position of a motor</a:t>
            </a:r>
          </a:p>
          <a:p>
            <a:endParaRPr lang="en-US"/>
          </a:p>
          <a:p>
            <a:endParaRPr lang="en-US"/>
          </a:p>
          <a:p>
            <a:endParaRPr lang="en-US"/>
          </a:p>
          <a:p>
            <a:endParaRPr lang="en-US"/>
          </a:p>
          <a:p>
            <a:r>
              <a:rPr lang="en-US"/>
              <a:t>This returns the current motor position in rotations, which will be important for the next step</a:t>
            </a:r>
          </a:p>
          <a:p>
            <a:endParaRPr lang="en-US"/>
          </a:p>
          <a:p>
            <a:endParaRPr lang="en-US"/>
          </a:p>
          <a:p>
            <a:endParaRPr lang="en-US"/>
          </a:p>
          <a:p>
            <a:endParaRPr lang="en-US"/>
          </a:p>
        </p:txBody>
      </p:sp>
      <p:pic>
        <p:nvPicPr>
          <p:cNvPr id="23" name="Picture 22">
            <a:extLst>
              <a:ext uri="{FF2B5EF4-FFF2-40B4-BE49-F238E27FC236}">
                <a16:creationId xmlns:a16="http://schemas.microsoft.com/office/drawing/2014/main" id="{56BA518D-48C7-3678-7D87-96BB0FFED80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019644" y="3460564"/>
            <a:ext cx="6141846" cy="976529"/>
          </a:xfrm>
          <a:prstGeom prst="rect">
            <a:avLst/>
          </a:prstGeom>
        </p:spPr>
      </p:pic>
    </p:spTree>
    <p:extLst>
      <p:ext uri="{BB962C8B-B14F-4D97-AF65-F5344CB8AC3E}">
        <p14:creationId xmlns:p14="http://schemas.microsoft.com/office/powerpoint/2010/main" val="311882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1368-4002-2AAD-2CA3-54239238AC1A}"/>
              </a:ext>
            </a:extLst>
          </p:cNvPr>
          <p:cNvSpPr>
            <a:spLocks noGrp="1"/>
          </p:cNvSpPr>
          <p:nvPr>
            <p:ph type="title"/>
          </p:nvPr>
        </p:nvSpPr>
        <p:spPr/>
        <p:txBody>
          <a:bodyPr/>
          <a:lstStyle/>
          <a:p>
            <a:r>
              <a:rPr lang="en-US"/>
              <a:t>The Problem</a:t>
            </a:r>
          </a:p>
        </p:txBody>
      </p:sp>
      <p:sp>
        <p:nvSpPr>
          <p:cNvPr id="3" name="Content Placeholder 2">
            <a:extLst>
              <a:ext uri="{FF2B5EF4-FFF2-40B4-BE49-F238E27FC236}">
                <a16:creationId xmlns:a16="http://schemas.microsoft.com/office/drawing/2014/main" id="{16DD5544-A6AF-360A-5034-CE07EAE57EAF}"/>
              </a:ext>
            </a:extLst>
          </p:cNvPr>
          <p:cNvSpPr>
            <a:spLocks noGrp="1"/>
          </p:cNvSpPr>
          <p:nvPr>
            <p:ph idx="1"/>
          </p:nvPr>
        </p:nvSpPr>
        <p:spPr/>
        <p:txBody>
          <a:bodyPr vert="horz" lIns="91440" tIns="45720" rIns="91440" bIns="45720" rtlCol="0" anchor="t">
            <a:normAutofit/>
          </a:bodyPr>
          <a:lstStyle/>
          <a:p>
            <a:pPr marL="269875" indent="-269875"/>
            <a:r>
              <a:rPr lang="en-US" dirty="0"/>
              <a:t>Say we want to spin the motor an X number of rotations, like if we wanted to spin it +5 rotations or -3 rotations. How do you think we would do that?</a:t>
            </a:r>
          </a:p>
        </p:txBody>
      </p:sp>
    </p:spTree>
    <p:extLst>
      <p:ext uri="{BB962C8B-B14F-4D97-AF65-F5344CB8AC3E}">
        <p14:creationId xmlns:p14="http://schemas.microsoft.com/office/powerpoint/2010/main" val="142384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986B-4690-20D1-D495-1D9056FB37A1}"/>
              </a:ext>
            </a:extLst>
          </p:cNvPr>
          <p:cNvSpPr>
            <a:spLocks noGrp="1"/>
          </p:cNvSpPr>
          <p:nvPr>
            <p:ph type="title"/>
          </p:nvPr>
        </p:nvSpPr>
        <p:spPr/>
        <p:txBody>
          <a:bodyPr/>
          <a:lstStyle/>
          <a:p>
            <a:r>
              <a:rPr lang="en-US"/>
              <a:t>The Solution</a:t>
            </a:r>
          </a:p>
        </p:txBody>
      </p:sp>
      <p:sp>
        <p:nvSpPr>
          <p:cNvPr id="3" name="Content Placeholder 2">
            <a:extLst>
              <a:ext uri="{FF2B5EF4-FFF2-40B4-BE49-F238E27FC236}">
                <a16:creationId xmlns:a16="http://schemas.microsoft.com/office/drawing/2014/main" id="{D97FA069-DA78-00BA-3F05-FBC08FF58191}"/>
              </a:ext>
            </a:extLst>
          </p:cNvPr>
          <p:cNvSpPr>
            <a:spLocks noGrp="1"/>
          </p:cNvSpPr>
          <p:nvPr>
            <p:ph idx="1"/>
          </p:nvPr>
        </p:nvSpPr>
        <p:spPr/>
        <p:txBody>
          <a:bodyPr/>
          <a:lstStyle/>
          <a:p>
            <a:r>
              <a:rPr lang="en-US"/>
              <a:t>Step 1 is to find the targeted position. This is simply the position we are currently at plus the amount we want to spin. Remember, if we’ve already spun the motor, we aren’t starting at 0, so we need to add the amount we want to spin to the current position instead</a:t>
            </a:r>
          </a:p>
          <a:p>
            <a:endParaRPr lang="en-US"/>
          </a:p>
          <a:p>
            <a:endParaRPr lang="en-US"/>
          </a:p>
          <a:p>
            <a:r>
              <a:rPr lang="en-US"/>
              <a:t>Keep in mind, you also need to declare                           at the top of the class </a:t>
            </a:r>
          </a:p>
          <a:p>
            <a:endParaRPr lang="en-US"/>
          </a:p>
          <a:p>
            <a:endParaRPr lang="en-US"/>
          </a:p>
        </p:txBody>
      </p:sp>
      <p:pic>
        <p:nvPicPr>
          <p:cNvPr id="5" name="Picture 4">
            <a:extLst>
              <a:ext uri="{FF2B5EF4-FFF2-40B4-BE49-F238E27FC236}">
                <a16:creationId xmlns:a16="http://schemas.microsoft.com/office/drawing/2014/main" id="{1FCF9A90-2457-CCA5-E7D3-A3BF6DAD873F}"/>
              </a:ext>
            </a:extLst>
          </p:cNvPr>
          <p:cNvPicPr>
            <a:picLocks noChangeAspect="1"/>
          </p:cNvPicPr>
          <p:nvPr/>
        </p:nvPicPr>
        <p:blipFill>
          <a:blip r:embed="rId2"/>
          <a:stretch>
            <a:fillRect/>
          </a:stretch>
        </p:blipFill>
        <p:spPr>
          <a:xfrm>
            <a:off x="540000" y="3694176"/>
            <a:ext cx="10874347" cy="649215"/>
          </a:xfrm>
          <a:prstGeom prst="rect">
            <a:avLst/>
          </a:prstGeom>
        </p:spPr>
      </p:pic>
      <p:pic>
        <p:nvPicPr>
          <p:cNvPr id="7" name="Picture 6">
            <a:extLst>
              <a:ext uri="{FF2B5EF4-FFF2-40B4-BE49-F238E27FC236}">
                <a16:creationId xmlns:a16="http://schemas.microsoft.com/office/drawing/2014/main" id="{03748C21-D6D2-D06B-E750-ECF1A2FAD04E}"/>
              </a:ext>
            </a:extLst>
          </p:cNvPr>
          <p:cNvPicPr>
            <a:picLocks noChangeAspect="1"/>
          </p:cNvPicPr>
          <p:nvPr/>
        </p:nvPicPr>
        <p:blipFill>
          <a:blip r:embed="rId2"/>
          <a:srcRect r="74125"/>
          <a:stretch/>
        </p:blipFill>
        <p:spPr>
          <a:xfrm>
            <a:off x="5336075" y="4693134"/>
            <a:ext cx="1486365" cy="342948"/>
          </a:xfrm>
          <a:prstGeom prst="rect">
            <a:avLst/>
          </a:prstGeom>
        </p:spPr>
      </p:pic>
    </p:spTree>
    <p:extLst>
      <p:ext uri="{BB962C8B-B14F-4D97-AF65-F5344CB8AC3E}">
        <p14:creationId xmlns:p14="http://schemas.microsoft.com/office/powerpoint/2010/main" val="387751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4EC3-EBD4-DE58-5E0E-C5ED05A7407A}"/>
              </a:ext>
            </a:extLst>
          </p:cNvPr>
          <p:cNvSpPr>
            <a:spLocks noGrp="1"/>
          </p:cNvSpPr>
          <p:nvPr>
            <p:ph type="title"/>
          </p:nvPr>
        </p:nvSpPr>
        <p:spPr>
          <a:xfrm>
            <a:off x="540000" y="549144"/>
            <a:ext cx="11101135" cy="1809500"/>
          </a:xfrm>
        </p:spPr>
        <p:txBody>
          <a:bodyPr/>
          <a:lstStyle/>
          <a:p>
            <a:r>
              <a:rPr lang="en-US"/>
              <a:t>The Solution (cont.)</a:t>
            </a:r>
          </a:p>
        </p:txBody>
      </p:sp>
      <p:sp>
        <p:nvSpPr>
          <p:cNvPr id="3" name="Content Placeholder 2">
            <a:extLst>
              <a:ext uri="{FF2B5EF4-FFF2-40B4-BE49-F238E27FC236}">
                <a16:creationId xmlns:a16="http://schemas.microsoft.com/office/drawing/2014/main" id="{444C92A8-78C1-2B0F-2DA2-C3EB3B7BC839}"/>
              </a:ext>
            </a:extLst>
          </p:cNvPr>
          <p:cNvSpPr>
            <a:spLocks noGrp="1"/>
          </p:cNvSpPr>
          <p:nvPr>
            <p:ph idx="1"/>
          </p:nvPr>
        </p:nvSpPr>
        <p:spPr/>
        <p:txBody>
          <a:bodyPr vert="horz" lIns="91440" tIns="45720" rIns="91440" bIns="45720" rtlCol="0" anchor="t">
            <a:normAutofit lnSpcReduction="10000"/>
          </a:bodyPr>
          <a:lstStyle/>
          <a:p>
            <a:pPr marL="269875" indent="-269875"/>
            <a:r>
              <a:rPr lang="en-US" dirty="0"/>
              <a:t>The second and final step is to get the motor to the target position. This involves multiple different control paths, and looks something like this:</a:t>
            </a:r>
          </a:p>
          <a:p>
            <a:pPr marL="269875" indent="-269875"/>
            <a:endParaRPr lang="en-US" dirty="0"/>
          </a:p>
          <a:p>
            <a:pPr marL="269875" indent="-269875"/>
            <a:endParaRPr lang="en-US" dirty="0"/>
          </a:p>
          <a:p>
            <a:pPr marL="269875" indent="-269875"/>
            <a:endParaRPr lang="en-US" dirty="0"/>
          </a:p>
          <a:p>
            <a:pPr marL="269875" indent="-269875"/>
            <a:endParaRPr lang="en-US" dirty="0"/>
          </a:p>
          <a:p>
            <a:pPr marL="269875" indent="-269875"/>
            <a:endParaRPr lang="en-US" dirty="0"/>
          </a:p>
          <a:p>
            <a:pPr marL="269875" indent="-269875"/>
            <a:r>
              <a:rPr lang="en-US" dirty="0"/>
              <a:t>If the distance to the target position is within the tolerance, stop the motor. Otherwise, move the motor toward the target position</a:t>
            </a:r>
          </a:p>
        </p:txBody>
      </p:sp>
      <p:pic>
        <p:nvPicPr>
          <p:cNvPr id="5" name="Picture 4">
            <a:extLst>
              <a:ext uri="{FF2B5EF4-FFF2-40B4-BE49-F238E27FC236}">
                <a16:creationId xmlns:a16="http://schemas.microsoft.com/office/drawing/2014/main" id="{813B549F-CA88-6E81-2E5B-4CE8ED33D3D1}"/>
              </a:ext>
            </a:extLst>
          </p:cNvPr>
          <p:cNvPicPr>
            <a:picLocks noChangeAspect="1"/>
          </p:cNvPicPr>
          <p:nvPr/>
        </p:nvPicPr>
        <p:blipFill>
          <a:blip r:embed="rId2"/>
          <a:srcRect b="4880"/>
          <a:stretch/>
        </p:blipFill>
        <p:spPr>
          <a:xfrm>
            <a:off x="1045791" y="3429000"/>
            <a:ext cx="8202170" cy="1930078"/>
          </a:xfrm>
          <a:prstGeom prst="rect">
            <a:avLst/>
          </a:prstGeom>
        </p:spPr>
      </p:pic>
    </p:spTree>
    <p:extLst>
      <p:ext uri="{BB962C8B-B14F-4D97-AF65-F5344CB8AC3E}">
        <p14:creationId xmlns:p14="http://schemas.microsoft.com/office/powerpoint/2010/main" val="256683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74" name="Rectangle 7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7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8" name="Rectangle 67">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78" name="Rectangle 7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6" name="Title 1">
            <a:extLst>
              <a:ext uri="{FF2B5EF4-FFF2-40B4-BE49-F238E27FC236}">
                <a16:creationId xmlns:a16="http://schemas.microsoft.com/office/drawing/2014/main" id="{B4A90307-7A81-70AC-177C-654A724650DD}"/>
              </a:ext>
            </a:extLst>
          </p:cNvPr>
          <p:cNvSpPr>
            <a:spLocks noGrp="1"/>
          </p:cNvSpPr>
          <p:nvPr>
            <p:ph type="title"/>
          </p:nvPr>
        </p:nvSpPr>
        <p:spPr>
          <a:xfrm>
            <a:off x="7086315" y="545126"/>
            <a:ext cx="4554821" cy="2186096"/>
          </a:xfrm>
        </p:spPr>
        <p:txBody>
          <a:bodyPr anchor="t">
            <a:normAutofit/>
          </a:bodyPr>
          <a:lstStyle/>
          <a:p>
            <a:r>
              <a:rPr lang="en-US"/>
              <a:t>Putting it all together</a:t>
            </a:r>
          </a:p>
        </p:txBody>
      </p:sp>
      <p:pic>
        <p:nvPicPr>
          <p:cNvPr id="3" name="Picture 2" descr="A computer screen shot of text&#10;&#10;Description automatically generated">
            <a:extLst>
              <a:ext uri="{FF2B5EF4-FFF2-40B4-BE49-F238E27FC236}">
                <a16:creationId xmlns:a16="http://schemas.microsoft.com/office/drawing/2014/main" id="{883BBC13-AE8B-9FED-8D87-B2B0860A3544}"/>
              </a:ext>
            </a:extLst>
          </p:cNvPr>
          <p:cNvPicPr>
            <a:picLocks noChangeAspect="1"/>
          </p:cNvPicPr>
          <p:nvPr/>
        </p:nvPicPr>
        <p:blipFill>
          <a:blip r:embed="rId2"/>
          <a:stretch>
            <a:fillRect/>
          </a:stretch>
        </p:blipFill>
        <p:spPr>
          <a:xfrm>
            <a:off x="540000" y="1110347"/>
            <a:ext cx="6049714" cy="4628031"/>
          </a:xfrm>
          <a:prstGeom prst="rect">
            <a:avLst/>
          </a:prstGeom>
        </p:spPr>
      </p:pic>
      <p:sp>
        <p:nvSpPr>
          <p:cNvPr id="39" name="Content Placeholder 2">
            <a:extLst>
              <a:ext uri="{FF2B5EF4-FFF2-40B4-BE49-F238E27FC236}">
                <a16:creationId xmlns:a16="http://schemas.microsoft.com/office/drawing/2014/main" id="{BE2AAD6B-15F2-E1AE-F391-89ABC95732E9}"/>
              </a:ext>
            </a:extLst>
          </p:cNvPr>
          <p:cNvSpPr>
            <a:spLocks noGrp="1"/>
          </p:cNvSpPr>
          <p:nvPr>
            <p:ph idx="1"/>
          </p:nvPr>
        </p:nvSpPr>
        <p:spPr>
          <a:xfrm>
            <a:off x="7104063" y="2947121"/>
            <a:ext cx="4537073" cy="3361604"/>
          </a:xfrm>
        </p:spPr>
        <p:txBody>
          <a:bodyPr anchor="t">
            <a:normAutofit/>
          </a:bodyPr>
          <a:lstStyle/>
          <a:p>
            <a:pPr marL="269875" indent="-269875"/>
            <a:r>
              <a:rPr lang="en-US" dirty="0"/>
              <a:t>Adding some new variables to keep track of constants, defining the methods, and binding to the controller, we end up with something like </a:t>
            </a:r>
            <a:r>
              <a:rPr lang="en-US"/>
              <a:t>this:</a:t>
            </a:r>
            <a:endParaRPr lang="en-US" dirty="0"/>
          </a:p>
        </p:txBody>
      </p:sp>
    </p:spTree>
    <p:extLst>
      <p:ext uri="{BB962C8B-B14F-4D97-AF65-F5344CB8AC3E}">
        <p14:creationId xmlns:p14="http://schemas.microsoft.com/office/powerpoint/2010/main" val="1008267640"/>
      </p:ext>
    </p:extLst>
  </p:cSld>
  <p:clrMapOvr>
    <a:masterClrMapping/>
  </p:clrMapOvr>
</p:sld>
</file>

<file path=ppt/theme/theme1.xml><?xml version="1.0" encoding="utf-8"?>
<a:theme xmlns:a="http://schemas.openxmlformats.org/drawingml/2006/main" name="GlowVTI">
  <a:themeElements>
    <a:clrScheme name="AnalogousFromDarkSeedRightStep">
      <a:dk1>
        <a:srgbClr val="000000"/>
      </a:dk1>
      <a:lt1>
        <a:srgbClr val="FFFFFF"/>
      </a:lt1>
      <a:dk2>
        <a:srgbClr val="412F24"/>
      </a:dk2>
      <a:lt2>
        <a:srgbClr val="E3E8E2"/>
      </a:lt2>
      <a:accent1>
        <a:srgbClr val="B14DC3"/>
      </a:accent1>
      <a:accent2>
        <a:srgbClr val="B13B92"/>
      </a:accent2>
      <a:accent3>
        <a:srgbClr val="C34D73"/>
      </a:accent3>
      <a:accent4>
        <a:srgbClr val="B1463B"/>
      </a:accent4>
      <a:accent5>
        <a:srgbClr val="C3894D"/>
      </a:accent5>
      <a:accent6>
        <a:srgbClr val="AEA63A"/>
      </a:accent6>
      <a:hlink>
        <a:srgbClr val="3C8AB4"/>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310</Words>
  <Application>Microsoft Office PowerPoint</Application>
  <PresentationFormat>Widescreen</PresentationFormat>
  <Paragraphs>41</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Bell MT</vt:lpstr>
      <vt:lpstr>Calibri</vt:lpstr>
      <vt:lpstr>GlowVTI</vt:lpstr>
      <vt:lpstr>Gearbox +</vt:lpstr>
      <vt:lpstr>Using Buttons to spin motors</vt:lpstr>
      <vt:lpstr>Review: Encoders</vt:lpstr>
      <vt:lpstr>The Problem</vt:lpstr>
      <vt:lpstr>The Solution</vt:lpstr>
      <vt:lpstr>The Solution (cont.)</vt:lpstr>
      <vt:lpstr>Putting it all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Stuk, Gabriel</dc:creator>
  <cp:lastModifiedBy>Stuk, Gabriel</cp:lastModifiedBy>
  <cp:revision>1</cp:revision>
  <dcterms:created xsi:type="dcterms:W3CDTF">2024-09-09T21:42:54Z</dcterms:created>
  <dcterms:modified xsi:type="dcterms:W3CDTF">2024-10-10T23:19:54Z</dcterms:modified>
</cp:coreProperties>
</file>