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243AC-7179-CF2E-A8E7-535DB4DBD653}" v="4" dt="2024-10-07T23:23:41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970bc72fef1285d03cff5ea2398e6a07664c7f7352456fb45ade4e84ec1c7961::" providerId="AD" clId="Web-{991013A0-1868-68AF-289D-CE99F995625D}"/>
    <pc:docChg chg="modSld">
      <pc:chgData name="Guest User" userId="S::urn:spo:anon#970bc72fef1285d03cff5ea2398e6a07664c7f7352456fb45ade4e84ec1c7961::" providerId="AD" clId="Web-{991013A0-1868-68AF-289D-CE99F995625D}" dt="2024-09-28T14:58:51.433" v="194"/>
      <pc:docMkLst>
        <pc:docMk/>
      </pc:docMkLst>
      <pc:sldChg chg="modSp">
        <pc:chgData name="Guest User" userId="S::urn:spo:anon#970bc72fef1285d03cff5ea2398e6a07664c7f7352456fb45ade4e84ec1c7961::" providerId="AD" clId="Web-{991013A0-1868-68AF-289D-CE99F995625D}" dt="2024-09-28T14:36:33.350" v="2" actId="1076"/>
        <pc:sldMkLst>
          <pc:docMk/>
          <pc:sldMk cId="2408924116" sldId="256"/>
        </pc:sldMkLst>
        <pc:picChg chg="mod">
          <ac:chgData name="Guest User" userId="S::urn:spo:anon#970bc72fef1285d03cff5ea2398e6a07664c7f7352456fb45ade4e84ec1c7961::" providerId="AD" clId="Web-{991013A0-1868-68AF-289D-CE99F995625D}" dt="2024-09-28T14:36:20.147" v="0" actId="1076"/>
          <ac:picMkLst>
            <pc:docMk/>
            <pc:sldMk cId="2408924116" sldId="256"/>
            <ac:picMk id="10" creationId="{AA47ADA9-FFAB-066B-1C24-4818784B9525}"/>
          </ac:picMkLst>
        </pc:picChg>
        <pc:picChg chg="mod">
          <ac:chgData name="Guest User" userId="S::urn:spo:anon#970bc72fef1285d03cff5ea2398e6a07664c7f7352456fb45ade4e84ec1c7961::" providerId="AD" clId="Web-{991013A0-1868-68AF-289D-CE99F995625D}" dt="2024-09-28T14:36:33.350" v="2" actId="1076"/>
          <ac:picMkLst>
            <pc:docMk/>
            <pc:sldMk cId="2408924116" sldId="256"/>
            <ac:picMk id="20" creationId="{2441E81D-DE9F-7B10-18D3-AA7676C16166}"/>
          </ac:picMkLst>
        </pc:picChg>
      </pc:sldChg>
      <pc:sldChg chg="modSp">
        <pc:chgData name="Guest User" userId="S::urn:spo:anon#970bc72fef1285d03cff5ea2398e6a07664c7f7352456fb45ade4e84ec1c7961::" providerId="AD" clId="Web-{991013A0-1868-68AF-289D-CE99F995625D}" dt="2024-09-28T14:39:34.434" v="13" actId="20577"/>
        <pc:sldMkLst>
          <pc:docMk/>
          <pc:sldMk cId="3419069653" sldId="257"/>
        </pc:sldMkLst>
        <pc:spChg chg="mod">
          <ac:chgData name="Guest User" userId="S::urn:spo:anon#970bc72fef1285d03cff5ea2398e6a07664c7f7352456fb45ade4e84ec1c7961::" providerId="AD" clId="Web-{991013A0-1868-68AF-289D-CE99F995625D}" dt="2024-09-28T14:39:34.434" v="13" actId="20577"/>
          <ac:spMkLst>
            <pc:docMk/>
            <pc:sldMk cId="3419069653" sldId="257"/>
            <ac:spMk id="2" creationId="{92FC99AC-9131-3B83-C0B0-19BCFDE82560}"/>
          </ac:spMkLst>
        </pc:spChg>
      </pc:sldChg>
      <pc:sldChg chg="addSp delSp modSp">
        <pc:chgData name="Guest User" userId="S::urn:spo:anon#970bc72fef1285d03cff5ea2398e6a07664c7f7352456fb45ade4e84ec1c7961::" providerId="AD" clId="Web-{991013A0-1868-68AF-289D-CE99F995625D}" dt="2024-09-28T14:49:03.388" v="27" actId="20577"/>
        <pc:sldMkLst>
          <pc:docMk/>
          <pc:sldMk cId="1701496297" sldId="258"/>
        </pc:sldMkLst>
        <pc:spChg chg="mod">
          <ac:chgData name="Guest User" userId="S::urn:spo:anon#970bc72fef1285d03cff5ea2398e6a07664c7f7352456fb45ade4e84ec1c7961::" providerId="AD" clId="Web-{991013A0-1868-68AF-289D-CE99F995625D}" dt="2024-09-28T14:44:31.999" v="15" actId="20577"/>
          <ac:spMkLst>
            <pc:docMk/>
            <pc:sldMk cId="1701496297" sldId="258"/>
            <ac:spMk id="2" creationId="{18E93CB4-61A9-D3B2-696A-430BA042302A}"/>
          </ac:spMkLst>
        </pc:spChg>
        <pc:spChg chg="mod">
          <ac:chgData name="Guest User" userId="S::urn:spo:anon#970bc72fef1285d03cff5ea2398e6a07664c7f7352456fb45ade4e84ec1c7961::" providerId="AD" clId="Web-{991013A0-1868-68AF-289D-CE99F995625D}" dt="2024-09-28T14:49:03.388" v="27" actId="20577"/>
          <ac:spMkLst>
            <pc:docMk/>
            <pc:sldMk cId="1701496297" sldId="258"/>
            <ac:spMk id="3" creationId="{95C36070-1096-FD09-FBDC-EB56A7250B77}"/>
          </ac:spMkLst>
        </pc:spChg>
        <pc:picChg chg="add del mod">
          <ac:chgData name="Guest User" userId="S::urn:spo:anon#970bc72fef1285d03cff5ea2398e6a07664c7f7352456fb45ade4e84ec1c7961::" providerId="AD" clId="Web-{991013A0-1868-68AF-289D-CE99F995625D}" dt="2024-09-28T14:47:38.858" v="18"/>
          <ac:picMkLst>
            <pc:docMk/>
            <pc:sldMk cId="1701496297" sldId="258"/>
            <ac:picMk id="4" creationId="{301682EE-50F8-CF56-144A-74086CFAFE99}"/>
          </ac:picMkLst>
        </pc:picChg>
        <pc:picChg chg="add del">
          <ac:chgData name="Guest User" userId="S::urn:spo:anon#970bc72fef1285d03cff5ea2398e6a07664c7f7352456fb45ade4e84ec1c7961::" providerId="AD" clId="Web-{991013A0-1868-68AF-289D-CE99F995625D}" dt="2024-09-28T14:48:28.357" v="20"/>
          <ac:picMkLst>
            <pc:docMk/>
            <pc:sldMk cId="1701496297" sldId="258"/>
            <ac:picMk id="1026" creationId="{BF625F34-CAF8-6F0E-BE6B-C7844A2782D1}"/>
          </ac:picMkLst>
        </pc:picChg>
      </pc:sldChg>
      <pc:sldChg chg="addSp delSp modSp">
        <pc:chgData name="Guest User" userId="S::urn:spo:anon#970bc72fef1285d03cff5ea2398e6a07664c7f7352456fb45ade4e84ec1c7961::" providerId="AD" clId="Web-{991013A0-1868-68AF-289D-CE99F995625D}" dt="2024-09-28T14:51:53.874" v="72"/>
        <pc:sldMkLst>
          <pc:docMk/>
          <pc:sldMk cId="3191562014" sldId="259"/>
        </pc:sldMkLst>
        <pc:spChg chg="mod">
          <ac:chgData name="Guest User" userId="S::urn:spo:anon#970bc72fef1285d03cff5ea2398e6a07664c7f7352456fb45ade4e84ec1c7961::" providerId="AD" clId="Web-{991013A0-1868-68AF-289D-CE99F995625D}" dt="2024-09-28T14:51:02.655" v="63" actId="20577"/>
          <ac:spMkLst>
            <pc:docMk/>
            <pc:sldMk cId="3191562014" sldId="259"/>
            <ac:spMk id="3" creationId="{70AC4209-D9A0-9009-3CCD-11DCC159C141}"/>
          </ac:spMkLst>
        </pc:spChg>
        <pc:spChg chg="add del mod">
          <ac:chgData name="Guest User" userId="S::urn:spo:anon#970bc72fef1285d03cff5ea2398e6a07664c7f7352456fb45ade4e84ec1c7961::" providerId="AD" clId="Web-{991013A0-1868-68AF-289D-CE99F995625D}" dt="2024-09-28T14:51:53.874" v="72"/>
          <ac:spMkLst>
            <pc:docMk/>
            <pc:sldMk cId="3191562014" sldId="259"/>
            <ac:spMk id="6" creationId="{BD8764AE-1D58-E584-89E7-32392B275253}"/>
          </ac:spMkLst>
        </pc:spChg>
        <pc:picChg chg="add mod">
          <ac:chgData name="Guest User" userId="S::urn:spo:anon#970bc72fef1285d03cff5ea2398e6a07664c7f7352456fb45ade4e84ec1c7961::" providerId="AD" clId="Web-{991013A0-1868-68AF-289D-CE99F995625D}" dt="2024-09-28T14:49:27.966" v="29" actId="1076"/>
          <ac:picMkLst>
            <pc:docMk/>
            <pc:sldMk cId="3191562014" sldId="259"/>
            <ac:picMk id="4" creationId="{D1AACEF1-40ED-3258-3B54-E16DD13E45BB}"/>
          </ac:picMkLst>
        </pc:picChg>
      </pc:sldChg>
      <pc:sldChg chg="addSp delSp modSp">
        <pc:chgData name="Guest User" userId="S::urn:spo:anon#970bc72fef1285d03cff5ea2398e6a07664c7f7352456fb45ade4e84ec1c7961::" providerId="AD" clId="Web-{991013A0-1868-68AF-289D-CE99F995625D}" dt="2024-09-28T14:54:22.216" v="93" actId="20577"/>
        <pc:sldMkLst>
          <pc:docMk/>
          <pc:sldMk cId="1276988981" sldId="260"/>
        </pc:sldMkLst>
        <pc:spChg chg="mod ord">
          <ac:chgData name="Guest User" userId="S::urn:spo:anon#970bc72fef1285d03cff5ea2398e6a07664c7f7352456fb45ade4e84ec1c7961::" providerId="AD" clId="Web-{991013A0-1868-68AF-289D-CE99F995625D}" dt="2024-09-28T14:52:52.483" v="76"/>
          <ac:spMkLst>
            <pc:docMk/>
            <pc:sldMk cId="1276988981" sldId="260"/>
            <ac:spMk id="2" creationId="{EA36AC1D-928B-FD18-3A3D-5DF3D6731F95}"/>
          </ac:spMkLst>
        </pc:spChg>
        <pc:spChg chg="mod ord">
          <ac:chgData name="Guest User" userId="S::urn:spo:anon#970bc72fef1285d03cff5ea2398e6a07664c7f7352456fb45ade4e84ec1c7961::" providerId="AD" clId="Web-{991013A0-1868-68AF-289D-CE99F995625D}" dt="2024-09-28T14:54:22.216" v="93" actId="20577"/>
          <ac:spMkLst>
            <pc:docMk/>
            <pc:sldMk cId="1276988981" sldId="260"/>
            <ac:spMk id="3" creationId="{7C7159A7-667C-D418-E6AE-98C3090F6843}"/>
          </ac:spMkLst>
        </pc:spChg>
        <pc:spChg chg="del">
          <ac:chgData name="Guest User" userId="S::urn:spo:anon#970bc72fef1285d03cff5ea2398e6a07664c7f7352456fb45ade4e84ec1c7961::" providerId="AD" clId="Web-{991013A0-1868-68AF-289D-CE99F995625D}" dt="2024-09-28T14:52:52.483" v="76"/>
          <ac:spMkLst>
            <pc:docMk/>
            <pc:sldMk cId="1276988981" sldId="260"/>
            <ac:spMk id="9" creationId="{C0763A76-9F1C-4FC5-82B7-DD475DA461B2}"/>
          </ac:spMkLst>
        </pc:spChg>
        <pc:spChg chg="del">
          <ac:chgData name="Guest User" userId="S::urn:spo:anon#970bc72fef1285d03cff5ea2398e6a07664c7f7352456fb45ade4e84ec1c7961::" providerId="AD" clId="Web-{991013A0-1868-68AF-289D-CE99F995625D}" dt="2024-09-28T14:52:52.483" v="76"/>
          <ac:spMkLst>
            <pc:docMk/>
            <pc:sldMk cId="1276988981" sldId="260"/>
            <ac:spMk id="11" creationId="{E81BF4F6-F2CF-4984-9D14-D6966D92F99F}"/>
          </ac:spMkLst>
        </pc:spChg>
        <pc:spChg chg="add">
          <ac:chgData name="Guest User" userId="S::urn:spo:anon#970bc72fef1285d03cff5ea2398e6a07664c7f7352456fb45ade4e84ec1c7961::" providerId="AD" clId="Web-{991013A0-1868-68AF-289D-CE99F995625D}" dt="2024-09-28T14:52:52.483" v="76"/>
          <ac:spMkLst>
            <pc:docMk/>
            <pc:sldMk cId="1276988981" sldId="260"/>
            <ac:spMk id="16" creationId="{35C956CA-A8FB-4F91-A258-FBE459CD99FC}"/>
          </ac:spMkLst>
        </pc:spChg>
        <pc:spChg chg="add">
          <ac:chgData name="Guest User" userId="S::urn:spo:anon#970bc72fef1285d03cff5ea2398e6a07664c7f7352456fb45ade4e84ec1c7961::" providerId="AD" clId="Web-{991013A0-1868-68AF-289D-CE99F995625D}" dt="2024-09-28T14:52:52.483" v="76"/>
          <ac:spMkLst>
            <pc:docMk/>
            <pc:sldMk cId="1276988981" sldId="260"/>
            <ac:spMk id="18" creationId="{70A48D59-8581-41F7-B529-F4617FE07A9A}"/>
          </ac:spMkLst>
        </pc:spChg>
        <pc:picChg chg="add mod">
          <ac:chgData name="Guest User" userId="S::urn:spo:anon#970bc72fef1285d03cff5ea2398e6a07664c7f7352456fb45ade4e84ec1c7961::" providerId="AD" clId="Web-{991013A0-1868-68AF-289D-CE99F995625D}" dt="2024-09-28T14:52:52.483" v="76"/>
          <ac:picMkLst>
            <pc:docMk/>
            <pc:sldMk cId="1276988981" sldId="260"/>
            <ac:picMk id="4" creationId="{2FC34891-5F65-E7F3-226F-8698520110D9}"/>
          </ac:picMkLst>
        </pc:picChg>
        <pc:picChg chg="mod">
          <ac:chgData name="Guest User" userId="S::urn:spo:anon#970bc72fef1285d03cff5ea2398e6a07664c7f7352456fb45ade4e84ec1c7961::" providerId="AD" clId="Web-{991013A0-1868-68AF-289D-CE99F995625D}" dt="2024-09-28T14:52:52.483" v="76"/>
          <ac:picMkLst>
            <pc:docMk/>
            <pc:sldMk cId="1276988981" sldId="260"/>
            <ac:picMk id="5" creationId="{9BAB92CC-1AC3-55CB-23CD-C1E7CCB6B84A}"/>
          </ac:picMkLst>
        </pc:picChg>
        <pc:cxnChg chg="add">
          <ac:chgData name="Guest User" userId="S::urn:spo:anon#970bc72fef1285d03cff5ea2398e6a07664c7f7352456fb45ade4e84ec1c7961::" providerId="AD" clId="Web-{991013A0-1868-68AF-289D-CE99F995625D}" dt="2024-09-28T14:52:52.483" v="76"/>
          <ac:cxnSpMkLst>
            <pc:docMk/>
            <pc:sldMk cId="1276988981" sldId="260"/>
            <ac:cxnSpMk id="20" creationId="{967F2066-0253-4771-A5F6-68111E1FE832}"/>
          </ac:cxnSpMkLst>
        </pc:cxnChg>
      </pc:sldChg>
      <pc:sldChg chg="addSp modSp modNotes">
        <pc:chgData name="Guest User" userId="S::urn:spo:anon#970bc72fef1285d03cff5ea2398e6a07664c7f7352456fb45ade4e84ec1c7961::" providerId="AD" clId="Web-{991013A0-1868-68AF-289D-CE99F995625D}" dt="2024-09-28T14:58:51.433" v="194"/>
        <pc:sldMkLst>
          <pc:docMk/>
          <pc:sldMk cId="375454214" sldId="261"/>
        </pc:sldMkLst>
        <pc:picChg chg="add mod">
          <ac:chgData name="Guest User" userId="S::urn:spo:anon#970bc72fef1285d03cff5ea2398e6a07664c7f7352456fb45ade4e84ec1c7961::" providerId="AD" clId="Web-{991013A0-1868-68AF-289D-CE99F995625D}" dt="2024-09-28T14:54:49.263" v="98" actId="1076"/>
          <ac:picMkLst>
            <pc:docMk/>
            <pc:sldMk cId="375454214" sldId="261"/>
            <ac:picMk id="4" creationId="{84BE38FB-226F-A0D5-ED87-8E4CA558346D}"/>
          </ac:picMkLst>
        </pc:picChg>
      </pc:sldChg>
    </pc:docChg>
  </pc:docChgLst>
  <pc:docChgLst>
    <pc:chgData name="Hendrix, Ezekiel" userId="S::ezekiel.hendrix@chca-oh.org::a9576371-d2bd-4b77-a161-a37ee0dc0992" providerId="AD" clId="Web-{9E0243AC-7179-CF2E-A8E7-535DB4DBD653}"/>
    <pc:docChg chg="modSld">
      <pc:chgData name="Hendrix, Ezekiel" userId="S::ezekiel.hendrix@chca-oh.org::a9576371-d2bd-4b77-a161-a37ee0dc0992" providerId="AD" clId="Web-{9E0243AC-7179-CF2E-A8E7-535DB4DBD653}" dt="2024-10-07T23:23:41.082" v="3" actId="1076"/>
      <pc:docMkLst>
        <pc:docMk/>
      </pc:docMkLst>
      <pc:sldChg chg="modSp">
        <pc:chgData name="Hendrix, Ezekiel" userId="S::ezekiel.hendrix@chca-oh.org::a9576371-d2bd-4b77-a161-a37ee0dc0992" providerId="AD" clId="Web-{9E0243AC-7179-CF2E-A8E7-535DB4DBD653}" dt="2024-10-07T23:23:41.082" v="3" actId="1076"/>
        <pc:sldMkLst>
          <pc:docMk/>
          <pc:sldMk cId="375454214" sldId="261"/>
        </pc:sldMkLst>
        <pc:picChg chg="mod">
          <ac:chgData name="Hendrix, Ezekiel" userId="S::ezekiel.hendrix@chca-oh.org::a9576371-d2bd-4b77-a161-a37ee0dc0992" providerId="AD" clId="Web-{9E0243AC-7179-CF2E-A8E7-535DB4DBD653}" dt="2024-10-07T23:23:41.082" v="3" actId="1076"/>
          <ac:picMkLst>
            <pc:docMk/>
            <pc:sldMk cId="375454214" sldId="261"/>
            <ac:picMk id="4" creationId="{84BE38FB-226F-A0D5-ED87-8E4CA558346D}"/>
          </ac:picMkLst>
        </pc:picChg>
      </pc:sldChg>
    </pc:docChg>
  </pc:docChgLst>
  <pc:docChgLst>
    <pc:chgData name="Guest User" userId="S::urn:spo:anon#7f75336500f1ba0bf751673a2d8c5de46699c38bb6a6e37d6ebf50c431a35db6::" providerId="AD" clId="Web-{72891228-85C1-69F4-18AE-7E60EBDC3C26}"/>
    <pc:docChg chg="modSld">
      <pc:chgData name="Guest User" userId="S::urn:spo:anon#7f75336500f1ba0bf751673a2d8c5de46699c38bb6a6e37d6ebf50c431a35db6::" providerId="AD" clId="Web-{72891228-85C1-69F4-18AE-7E60EBDC3C26}" dt="2024-09-26T22:55:42.175" v="56" actId="20577"/>
      <pc:docMkLst>
        <pc:docMk/>
      </pc:docMkLst>
      <pc:sldChg chg="modSp">
        <pc:chgData name="Guest User" userId="S::urn:spo:anon#7f75336500f1ba0bf751673a2d8c5de46699c38bb6a6e37d6ebf50c431a35db6::" providerId="AD" clId="Web-{72891228-85C1-69F4-18AE-7E60EBDC3C26}" dt="2024-09-26T22:55:42.175" v="56" actId="20577"/>
        <pc:sldMkLst>
          <pc:docMk/>
          <pc:sldMk cId="2408924116" sldId="256"/>
        </pc:sldMkLst>
        <pc:spChg chg="mod">
          <ac:chgData name="Guest User" userId="S::urn:spo:anon#7f75336500f1ba0bf751673a2d8c5de46699c38bb6a6e37d6ebf50c431a35db6::" providerId="AD" clId="Web-{72891228-85C1-69F4-18AE-7E60EBDC3C26}" dt="2024-09-26T22:55:42.175" v="56" actId="20577"/>
          <ac:spMkLst>
            <pc:docMk/>
            <pc:sldMk cId="2408924116" sldId="256"/>
            <ac:spMk id="3" creationId="{C82FB4BC-F4A4-FC2A-2EEC-340AF0E098B5}"/>
          </ac:spMkLst>
        </pc:spChg>
      </pc:sldChg>
    </pc:docChg>
  </pc:docChgLst>
  <pc:docChgLst>
    <pc:chgData name="Stuk, Gabriel" userId="0dcd8a03-429e-4c00-815d-e55b3b91aae4" providerId="ADAL" clId="{A1B32A48-485E-4444-8ED1-6E509F43EE90}"/>
    <pc:docChg chg="undo custSel addSld delSld modSld addMainMaster delMainMaster">
      <pc:chgData name="Stuk, Gabriel" userId="0dcd8a03-429e-4c00-815d-e55b3b91aae4" providerId="ADAL" clId="{A1B32A48-485E-4444-8ED1-6E509F43EE90}" dt="2024-09-28T14:58:50.344" v="1608" actId="20577"/>
      <pc:docMkLst>
        <pc:docMk/>
      </pc:docMkLst>
      <pc:sldChg chg="addSp delSp modSp mod setBg modClrScheme chgLayout">
        <pc:chgData name="Stuk, Gabriel" userId="0dcd8a03-429e-4c00-815d-e55b3b91aae4" providerId="ADAL" clId="{A1B32A48-485E-4444-8ED1-6E509F43EE90}" dt="2024-09-10T00:00:44.842" v="107" actId="403"/>
        <pc:sldMkLst>
          <pc:docMk/>
          <pc:sldMk cId="2408924116" sldId="256"/>
        </pc:sldMkLst>
        <pc:spChg chg="mod">
          <ac:chgData name="Stuk, Gabriel" userId="0dcd8a03-429e-4c00-815d-e55b3b91aae4" providerId="ADAL" clId="{A1B32A48-485E-4444-8ED1-6E509F43EE90}" dt="2024-09-10T00:00:44.842" v="107" actId="403"/>
          <ac:spMkLst>
            <pc:docMk/>
            <pc:sldMk cId="2408924116" sldId="256"/>
            <ac:spMk id="2" creationId="{DDBF0435-BD20-7C07-EBA1-C7AFF4BB3E61}"/>
          </ac:spMkLst>
        </pc:spChg>
        <pc:spChg chg="mod">
          <ac:chgData name="Stuk, Gabriel" userId="0dcd8a03-429e-4c00-815d-e55b3b91aae4" providerId="ADAL" clId="{A1B32A48-485E-4444-8ED1-6E509F43EE90}" dt="2024-09-10T00:00:33.091" v="100" actId="26606"/>
          <ac:spMkLst>
            <pc:docMk/>
            <pc:sldMk cId="2408924116" sldId="256"/>
            <ac:spMk id="3" creationId="{C82FB4BC-F4A4-FC2A-2EEC-340AF0E098B5}"/>
          </ac:spMkLst>
        </pc:spChg>
        <pc:spChg chg="add del">
          <ac:chgData name="Stuk, Gabriel" userId="0dcd8a03-429e-4c00-815d-e55b3b91aae4" providerId="ADAL" clId="{A1B32A48-485E-4444-8ED1-6E509F43EE90}" dt="2024-09-09T23:52:09.514" v="39" actId="26606"/>
          <ac:spMkLst>
            <pc:docMk/>
            <pc:sldMk cId="2408924116" sldId="256"/>
            <ac:spMk id="9" creationId="{678CC48C-9275-4EFA-9B84-8E818500B9C1}"/>
          </ac:spMkLst>
        </pc:spChg>
        <pc:spChg chg="add del">
          <ac:chgData name="Stuk, Gabriel" userId="0dcd8a03-429e-4c00-815d-e55b3b91aae4" providerId="ADAL" clId="{A1B32A48-485E-4444-8ED1-6E509F43EE90}" dt="2024-09-09T23:52:15.455" v="41" actId="26606"/>
          <ac:spMkLst>
            <pc:docMk/>
            <pc:sldMk cId="2408924116" sldId="256"/>
            <ac:spMk id="11" creationId="{C719694A-8B4E-4127-9C08-9B8F39B6F284}"/>
          </ac:spMkLst>
        </pc:spChg>
        <pc:spChg chg="add del">
          <ac:chgData name="Stuk, Gabriel" userId="0dcd8a03-429e-4c00-815d-e55b3b91aae4" providerId="ADAL" clId="{A1B32A48-485E-4444-8ED1-6E509F43EE90}" dt="2024-09-09T23:52:15.455" v="41" actId="26606"/>
          <ac:spMkLst>
            <pc:docMk/>
            <pc:sldMk cId="2408924116" sldId="256"/>
            <ac:spMk id="12" creationId="{75955B3A-C08D-43E6-ABEF-A4F616FB682B}"/>
          </ac:spMkLst>
        </pc:spChg>
        <pc:spChg chg="add del">
          <ac:chgData name="Stuk, Gabriel" userId="0dcd8a03-429e-4c00-815d-e55b3b91aae4" providerId="ADAL" clId="{A1B32A48-485E-4444-8ED1-6E509F43EE90}" dt="2024-09-09T23:52:15.455" v="41" actId="26606"/>
          <ac:spMkLst>
            <pc:docMk/>
            <pc:sldMk cId="2408924116" sldId="256"/>
            <ac:spMk id="13" creationId="{52D36E6B-D7EF-409B-B48D-1628C06EE123}"/>
          </ac:spMkLst>
        </pc:spChg>
        <pc:spChg chg="add del">
          <ac:chgData name="Stuk, Gabriel" userId="0dcd8a03-429e-4c00-815d-e55b3b91aae4" providerId="ADAL" clId="{A1B32A48-485E-4444-8ED1-6E509F43EE90}" dt="2024-09-09T23:52:15.455" v="41" actId="26606"/>
          <ac:spMkLst>
            <pc:docMk/>
            <pc:sldMk cId="2408924116" sldId="256"/>
            <ac:spMk id="15" creationId="{816D2053-BB10-4615-A38D-86EEC0D863E8}"/>
          </ac:spMkLst>
        </pc:spChg>
        <pc:spChg chg="add del">
          <ac:chgData name="Stuk, Gabriel" userId="0dcd8a03-429e-4c00-815d-e55b3b91aae4" providerId="ADAL" clId="{A1B32A48-485E-4444-8ED1-6E509F43EE90}" dt="2024-09-10T00:00:13.610" v="66" actId="26606"/>
          <ac:spMkLst>
            <pc:docMk/>
            <pc:sldMk cId="2408924116" sldId="256"/>
            <ac:spMk id="21" creationId="{B6D694DB-A3FC-4F14-A225-17BEBA4416DA}"/>
          </ac:spMkLst>
        </pc:spChg>
        <pc:spChg chg="add">
          <ac:chgData name="Stuk, Gabriel" userId="0dcd8a03-429e-4c00-815d-e55b3b91aae4" providerId="ADAL" clId="{A1B32A48-485E-4444-8ED1-6E509F43EE90}" dt="2024-09-10T00:00:33.091" v="100" actId="26606"/>
          <ac:spMkLst>
            <pc:docMk/>
            <pc:sldMk cId="2408924116" sldId="256"/>
            <ac:spMk id="24" creationId="{44D26783-C1CA-4BE1-9D40-3EA516AE3E0E}"/>
          </ac:spMkLst>
        </pc:spChg>
        <pc:spChg chg="add">
          <ac:chgData name="Stuk, Gabriel" userId="0dcd8a03-429e-4c00-815d-e55b3b91aae4" providerId="ADAL" clId="{A1B32A48-485E-4444-8ED1-6E509F43EE90}" dt="2024-09-10T00:00:33.091" v="100" actId="26606"/>
          <ac:spMkLst>
            <pc:docMk/>
            <pc:sldMk cId="2408924116" sldId="256"/>
            <ac:spMk id="25" creationId="{27427488-068E-4B55-AC8D-CD070B8CD46D}"/>
          </ac:spMkLst>
        </pc:spChg>
        <pc:spChg chg="add">
          <ac:chgData name="Stuk, Gabriel" userId="0dcd8a03-429e-4c00-815d-e55b3b91aae4" providerId="ADAL" clId="{A1B32A48-485E-4444-8ED1-6E509F43EE90}" dt="2024-09-10T00:00:33.091" v="100" actId="26606"/>
          <ac:spMkLst>
            <pc:docMk/>
            <pc:sldMk cId="2408924116" sldId="256"/>
            <ac:spMk id="26" creationId="{A20AF199-99C2-4569-9CAF-24514AE5E82A}"/>
          </ac:spMkLst>
        </pc:spChg>
        <pc:spChg chg="add del">
          <ac:chgData name="Stuk, Gabriel" userId="0dcd8a03-429e-4c00-815d-e55b3b91aae4" providerId="ADAL" clId="{A1B32A48-485E-4444-8ED1-6E509F43EE90}" dt="2024-09-10T00:00:12.041" v="60" actId="26606"/>
          <ac:spMkLst>
            <pc:docMk/>
            <pc:sldMk cId="2408924116" sldId="256"/>
            <ac:spMk id="30" creationId="{A7971386-B2B0-4A38-8D3B-8CF23AAA610C}"/>
          </ac:spMkLst>
        </pc:spChg>
        <pc:spChg chg="add del">
          <ac:chgData name="Stuk, Gabriel" userId="0dcd8a03-429e-4c00-815d-e55b3b91aae4" providerId="ADAL" clId="{A1B32A48-485E-4444-8ED1-6E509F43EE90}" dt="2024-09-10T00:00:12.041" v="60" actId="26606"/>
          <ac:spMkLst>
            <pc:docMk/>
            <pc:sldMk cId="2408924116" sldId="256"/>
            <ac:spMk id="31" creationId="{EB0BF642-CC8D-40B8-B1A3-69C16DA6F04F}"/>
          </ac:spMkLst>
        </pc:spChg>
        <pc:spChg chg="add del">
          <ac:chgData name="Stuk, Gabriel" userId="0dcd8a03-429e-4c00-815d-e55b3b91aae4" providerId="ADAL" clId="{A1B32A48-485E-4444-8ED1-6E509F43EE90}" dt="2024-09-09T23:59:56.702" v="51" actId="26606"/>
          <ac:spMkLst>
            <pc:docMk/>
            <pc:sldMk cId="2408924116" sldId="256"/>
            <ac:spMk id="33" creationId="{A7971386-B2B0-4A38-8D3B-8CF23AAA610C}"/>
          </ac:spMkLst>
        </pc:spChg>
        <pc:spChg chg="add del">
          <ac:chgData name="Stuk, Gabriel" userId="0dcd8a03-429e-4c00-815d-e55b3b91aae4" providerId="ADAL" clId="{A1B32A48-485E-4444-8ED1-6E509F43EE90}" dt="2024-09-09T23:59:56.702" v="51" actId="26606"/>
          <ac:spMkLst>
            <pc:docMk/>
            <pc:sldMk cId="2408924116" sldId="256"/>
            <ac:spMk id="35" creationId="{96AE4BD0-E2D6-4FE1-9295-59E338A45340}"/>
          </ac:spMkLst>
        </pc:spChg>
        <pc:spChg chg="add del">
          <ac:chgData name="Stuk, Gabriel" userId="0dcd8a03-429e-4c00-815d-e55b3b91aae4" providerId="ADAL" clId="{A1B32A48-485E-4444-8ED1-6E509F43EE90}" dt="2024-09-09T23:59:56.702" v="51" actId="26606"/>
          <ac:spMkLst>
            <pc:docMk/>
            <pc:sldMk cId="2408924116" sldId="256"/>
            <ac:spMk id="37" creationId="{9AE91068-8D52-43E3-A1E0-97902B7C889F}"/>
          </ac:spMkLst>
        </pc:spChg>
        <pc:spChg chg="add del">
          <ac:chgData name="Stuk, Gabriel" userId="0dcd8a03-429e-4c00-815d-e55b3b91aae4" providerId="ADAL" clId="{A1B32A48-485E-4444-8ED1-6E509F43EE90}" dt="2024-09-09T23:59:56.702" v="51" actId="26606"/>
          <ac:spMkLst>
            <pc:docMk/>
            <pc:sldMk cId="2408924116" sldId="256"/>
            <ac:spMk id="39" creationId="{0D29D77D-2D4E-4868-960B-BEDA724F5CE2}"/>
          </ac:spMkLst>
        </pc:spChg>
        <pc:spChg chg="add del">
          <ac:chgData name="Stuk, Gabriel" userId="0dcd8a03-429e-4c00-815d-e55b3b91aae4" providerId="ADAL" clId="{A1B32A48-485E-4444-8ED1-6E509F43EE90}" dt="2024-09-10T00:00:12.041" v="60" actId="26606"/>
          <ac:spMkLst>
            <pc:docMk/>
            <pc:sldMk cId="2408924116" sldId="256"/>
            <ac:spMk id="44" creationId="{0D29D77D-2D4E-4868-960B-BEDA724F5CE2}"/>
          </ac:spMkLst>
        </pc:spChg>
        <pc:spChg chg="add del">
          <ac:chgData name="Stuk, Gabriel" userId="0dcd8a03-429e-4c00-815d-e55b3b91aae4" providerId="ADAL" clId="{A1B32A48-485E-4444-8ED1-6E509F43EE90}" dt="2024-09-10T00:00:01.184" v="53" actId="26606"/>
          <ac:spMkLst>
            <pc:docMk/>
            <pc:sldMk cId="2408924116" sldId="256"/>
            <ac:spMk id="45" creationId="{A7971386-B2B0-4A38-8D3B-8CF23AAA610C}"/>
          </ac:spMkLst>
        </pc:spChg>
        <pc:spChg chg="add del">
          <ac:chgData name="Stuk, Gabriel" userId="0dcd8a03-429e-4c00-815d-e55b3b91aae4" providerId="ADAL" clId="{A1B32A48-485E-4444-8ED1-6E509F43EE90}" dt="2024-09-10T00:00:01.184" v="53" actId="26606"/>
          <ac:spMkLst>
            <pc:docMk/>
            <pc:sldMk cId="2408924116" sldId="256"/>
            <ac:spMk id="46" creationId="{0D29D77D-2D4E-4868-960B-BEDA724F5CE2}"/>
          </ac:spMkLst>
        </pc:spChg>
        <pc:spChg chg="add del">
          <ac:chgData name="Stuk, Gabriel" userId="0dcd8a03-429e-4c00-815d-e55b3b91aae4" providerId="ADAL" clId="{A1B32A48-485E-4444-8ED1-6E509F43EE90}" dt="2024-09-10T00:00:01.184" v="53" actId="26606"/>
          <ac:spMkLst>
            <pc:docMk/>
            <pc:sldMk cId="2408924116" sldId="256"/>
            <ac:spMk id="47" creationId="{EB0BF642-CC8D-40B8-B1A3-69C16DA6F04F}"/>
          </ac:spMkLst>
        </pc:spChg>
        <pc:grpChg chg="add del">
          <ac:chgData name="Stuk, Gabriel" userId="0dcd8a03-429e-4c00-815d-e55b3b91aae4" providerId="ADAL" clId="{A1B32A48-485E-4444-8ED1-6E509F43EE90}" dt="2024-09-10T00:00:13.610" v="66" actId="26606"/>
          <ac:grpSpMkLst>
            <pc:docMk/>
            <pc:sldMk cId="2408924116" sldId="256"/>
            <ac:grpSpMk id="23" creationId="{3A87D413-7BAA-462C-B2E4-D3E7F1B8498D}"/>
          </ac:grpSpMkLst>
        </pc:grpChg>
        <pc:grpChg chg="add">
          <ac:chgData name="Stuk, Gabriel" userId="0dcd8a03-429e-4c00-815d-e55b3b91aae4" providerId="ADAL" clId="{A1B32A48-485E-4444-8ED1-6E509F43EE90}" dt="2024-09-10T00:00:33.091" v="100" actId="26606"/>
          <ac:grpSpMkLst>
            <pc:docMk/>
            <pc:sldMk cId="2408924116" sldId="256"/>
            <ac:grpSpMk id="27" creationId="{6CEC401A-BC46-41FC-AD55-F7810C3CFA9A}"/>
          </ac:grpSpMkLst>
        </pc:grpChg>
        <pc:grpChg chg="add del">
          <ac:chgData name="Stuk, Gabriel" userId="0dcd8a03-429e-4c00-815d-e55b3b91aae4" providerId="ADAL" clId="{A1B32A48-485E-4444-8ED1-6E509F43EE90}" dt="2024-09-10T00:00:12.041" v="60" actId="26606"/>
          <ac:grpSpMkLst>
            <pc:docMk/>
            <pc:sldMk cId="2408924116" sldId="256"/>
            <ac:grpSpMk id="32" creationId="{F0601644-DB22-4F55-B50B-6E5C105CE53F}"/>
          </ac:grpSpMkLst>
        </pc:grpChg>
        <pc:grpChg chg="add del">
          <ac:chgData name="Stuk, Gabriel" userId="0dcd8a03-429e-4c00-815d-e55b3b91aae4" providerId="ADAL" clId="{A1B32A48-485E-4444-8ED1-6E509F43EE90}" dt="2024-09-10T00:00:01.184" v="53" actId="26606"/>
          <ac:grpSpMkLst>
            <pc:docMk/>
            <pc:sldMk cId="2408924116" sldId="256"/>
            <ac:grpSpMk id="48" creationId="{E10B92F1-589E-4E47-B8F3-7B3E68E78B2C}"/>
          </ac:grpSpMkLst>
        </pc:grpChg>
        <pc:picChg chg="add del">
          <ac:chgData name="Stuk, Gabriel" userId="0dcd8a03-429e-4c00-815d-e55b3b91aae4" providerId="ADAL" clId="{A1B32A48-485E-4444-8ED1-6E509F43EE90}" dt="2024-09-09T23:52:09.514" v="39" actId="26606"/>
          <ac:picMkLst>
            <pc:docMk/>
            <pc:sldMk cId="2408924116" sldId="256"/>
            <ac:picMk id="4" creationId="{EFFAE85B-9ED1-E540-D973-EB90C867278D}"/>
          </ac:picMkLst>
        </pc:picChg>
        <pc:picChg chg="add mod ord">
          <ac:chgData name="Stuk, Gabriel" userId="0dcd8a03-429e-4c00-815d-e55b3b91aae4" providerId="ADAL" clId="{A1B32A48-485E-4444-8ED1-6E509F43EE90}" dt="2024-09-10T00:00:12.546" v="62" actId="22"/>
          <ac:picMkLst>
            <pc:docMk/>
            <pc:sldMk cId="2408924116" sldId="256"/>
            <ac:picMk id="5" creationId="{DA4E5CF2-B027-3728-717E-81B301845C4F}"/>
          </ac:picMkLst>
        </pc:picChg>
        <pc:picChg chg="add del mod">
          <ac:chgData name="Stuk, Gabriel" userId="0dcd8a03-429e-4c00-815d-e55b3b91aae4" providerId="ADAL" clId="{A1B32A48-485E-4444-8ED1-6E509F43EE90}" dt="2024-09-10T00:00:12.546" v="62" actId="22"/>
          <ac:picMkLst>
            <pc:docMk/>
            <pc:sldMk cId="2408924116" sldId="256"/>
            <ac:picMk id="7" creationId="{48E8A4E1-2334-3FE4-05AF-8CD4502E1293}"/>
          </ac:picMkLst>
        </pc:picChg>
        <pc:picChg chg="add mod">
          <ac:chgData name="Stuk, Gabriel" userId="0dcd8a03-429e-4c00-815d-e55b3b91aae4" providerId="ADAL" clId="{A1B32A48-485E-4444-8ED1-6E509F43EE90}" dt="2024-09-10T00:00:35.970" v="101" actId="27614"/>
          <ac:picMkLst>
            <pc:docMk/>
            <pc:sldMk cId="2408924116" sldId="256"/>
            <ac:picMk id="10" creationId="{AA47ADA9-FFAB-066B-1C24-4818784B9525}"/>
          </ac:picMkLst>
        </pc:picChg>
        <pc:picChg chg="add del">
          <ac:chgData name="Stuk, Gabriel" userId="0dcd8a03-429e-4c00-815d-e55b3b91aae4" providerId="ADAL" clId="{A1B32A48-485E-4444-8ED1-6E509F43EE90}" dt="2024-09-09T23:52:15.455" v="41" actId="26606"/>
          <ac:picMkLst>
            <pc:docMk/>
            <pc:sldMk cId="2408924116" sldId="256"/>
            <ac:picMk id="14" creationId="{734B8A29-D58F-2F3F-72B4-4C464D1F1777}"/>
          </ac:picMkLst>
        </pc:picChg>
        <pc:picChg chg="add mod">
          <ac:chgData name="Stuk, Gabriel" userId="0dcd8a03-429e-4c00-815d-e55b3b91aae4" providerId="ADAL" clId="{A1B32A48-485E-4444-8ED1-6E509F43EE90}" dt="2024-09-10T00:00:36.017" v="104" actId="962"/>
          <ac:picMkLst>
            <pc:docMk/>
            <pc:sldMk cId="2408924116" sldId="256"/>
            <ac:picMk id="20" creationId="{2441E81D-DE9F-7B10-18D3-AA7676C16166}"/>
          </ac:picMkLst>
        </pc:picChg>
        <pc:picChg chg="add del mod ord">
          <ac:chgData name="Stuk, Gabriel" userId="0dcd8a03-429e-4c00-815d-e55b3b91aae4" providerId="ADAL" clId="{A1B32A48-485E-4444-8ED1-6E509F43EE90}" dt="2024-09-10T00:00:13.610" v="66" actId="26606"/>
          <ac:picMkLst>
            <pc:docMk/>
            <pc:sldMk cId="2408924116" sldId="256"/>
            <ac:picMk id="22" creationId="{24CCA407-C628-E553-1B2A-32B999D12E62}"/>
          </ac:picMkLst>
        </pc:picChg>
        <pc:cxnChg chg="add del">
          <ac:chgData name="Stuk, Gabriel" userId="0dcd8a03-429e-4c00-815d-e55b3b91aae4" providerId="ADAL" clId="{A1B32A48-485E-4444-8ED1-6E509F43EE90}" dt="2024-09-09T23:52:15.455" v="41" actId="26606"/>
          <ac:cxnSpMkLst>
            <pc:docMk/>
            <pc:sldMk cId="2408924116" sldId="256"/>
            <ac:cxnSpMk id="17" creationId="{CF2CC60F-C99A-48C5-856F-3C79856E9E9F}"/>
          </ac:cxnSpMkLst>
        </pc:cxnChg>
        <pc:cxnChg chg="add del">
          <ac:chgData name="Stuk, Gabriel" userId="0dcd8a03-429e-4c00-815d-e55b3b91aae4" providerId="ADAL" clId="{A1B32A48-485E-4444-8ED1-6E509F43EE90}" dt="2024-09-09T23:52:15.455" v="41" actId="26606"/>
          <ac:cxnSpMkLst>
            <pc:docMk/>
            <pc:sldMk cId="2408924116" sldId="256"/>
            <ac:cxnSpMk id="19" creationId="{D8A2ED1C-4B10-41E7-9BF6-7447B99B9850}"/>
          </ac:cxnSpMkLst>
        </pc:cxnChg>
      </pc:sldChg>
      <pc:sldChg chg="addSp delSp modSp new del mod">
        <pc:chgData name="Stuk, Gabriel" userId="0dcd8a03-429e-4c00-815d-e55b3b91aae4" providerId="ADAL" clId="{A1B32A48-485E-4444-8ED1-6E509F43EE90}" dt="2024-09-10T00:01:35.704" v="111" actId="47"/>
        <pc:sldMkLst>
          <pc:docMk/>
          <pc:sldMk cId="1177972697" sldId="257"/>
        </pc:sldMkLst>
        <pc:spChg chg="add del mod">
          <ac:chgData name="Stuk, Gabriel" userId="0dcd8a03-429e-4c00-815d-e55b3b91aae4" providerId="ADAL" clId="{A1B32A48-485E-4444-8ED1-6E509F43EE90}" dt="2024-09-10T00:01:33.398" v="110" actId="478"/>
          <ac:spMkLst>
            <pc:docMk/>
            <pc:sldMk cId="1177972697" sldId="257"/>
            <ac:spMk id="2" creationId="{3E273CF9-A8AF-FBB0-7791-029C91B44235}"/>
          </ac:spMkLst>
        </pc:spChg>
      </pc:sldChg>
      <pc:sldChg chg="addSp delSp modSp new mod">
        <pc:chgData name="Stuk, Gabriel" userId="0dcd8a03-429e-4c00-815d-e55b3b91aae4" providerId="ADAL" clId="{A1B32A48-485E-4444-8ED1-6E509F43EE90}" dt="2024-09-10T00:09:52.112" v="517" actId="1076"/>
        <pc:sldMkLst>
          <pc:docMk/>
          <pc:sldMk cId="3419069653" sldId="257"/>
        </pc:sldMkLst>
        <pc:spChg chg="mod">
          <ac:chgData name="Stuk, Gabriel" userId="0dcd8a03-429e-4c00-815d-e55b3b91aae4" providerId="ADAL" clId="{A1B32A48-485E-4444-8ED1-6E509F43EE90}" dt="2024-09-10T00:01:49.112" v="137" actId="20577"/>
          <ac:spMkLst>
            <pc:docMk/>
            <pc:sldMk cId="3419069653" sldId="257"/>
            <ac:spMk id="2" creationId="{92FC99AC-9131-3B83-C0B0-19BCFDE82560}"/>
          </ac:spMkLst>
        </pc:spChg>
        <pc:spChg chg="mod">
          <ac:chgData name="Stuk, Gabriel" userId="0dcd8a03-429e-4c00-815d-e55b3b91aae4" providerId="ADAL" clId="{A1B32A48-485E-4444-8ED1-6E509F43EE90}" dt="2024-09-10T00:07:31.076" v="371" actId="20577"/>
          <ac:spMkLst>
            <pc:docMk/>
            <pc:sldMk cId="3419069653" sldId="257"/>
            <ac:spMk id="3" creationId="{31E65F90-B56A-A979-FBF6-B4FFF38D7A55}"/>
          </ac:spMkLst>
        </pc:spChg>
        <pc:picChg chg="add del mod">
          <ac:chgData name="Stuk, Gabriel" userId="0dcd8a03-429e-4c00-815d-e55b3b91aae4" providerId="ADAL" clId="{A1B32A48-485E-4444-8ED1-6E509F43EE90}" dt="2024-09-10T00:09:41.256" v="511" actId="478"/>
          <ac:picMkLst>
            <pc:docMk/>
            <pc:sldMk cId="3419069653" sldId="257"/>
            <ac:picMk id="5" creationId="{623B0F71-1EDA-1BEB-2156-47E3569A230B}"/>
          </ac:picMkLst>
        </pc:picChg>
        <pc:picChg chg="add mod">
          <ac:chgData name="Stuk, Gabriel" userId="0dcd8a03-429e-4c00-815d-e55b3b91aae4" providerId="ADAL" clId="{A1B32A48-485E-4444-8ED1-6E509F43EE90}" dt="2024-09-10T00:09:52.112" v="517" actId="1076"/>
          <ac:picMkLst>
            <pc:docMk/>
            <pc:sldMk cId="3419069653" sldId="257"/>
            <ac:picMk id="7" creationId="{C640D50D-2931-D947-0834-C3D956DED919}"/>
          </ac:picMkLst>
        </pc:picChg>
      </pc:sldChg>
      <pc:sldChg chg="addSp delSp new del mod">
        <pc:chgData name="Stuk, Gabriel" userId="0dcd8a03-429e-4c00-815d-e55b3b91aae4" providerId="ADAL" clId="{A1B32A48-485E-4444-8ED1-6E509F43EE90}" dt="2024-09-10T00:00:13.456" v="65" actId="680"/>
        <pc:sldMkLst>
          <pc:docMk/>
          <pc:sldMk cId="4189930455" sldId="257"/>
        </pc:sldMkLst>
        <pc:picChg chg="add del">
          <ac:chgData name="Stuk, Gabriel" userId="0dcd8a03-429e-4c00-815d-e55b3b91aae4" providerId="ADAL" clId="{A1B32A48-485E-4444-8ED1-6E509F43EE90}" dt="2024-09-10T00:00:13.116" v="64" actId="22"/>
          <ac:picMkLst>
            <pc:docMk/>
            <pc:sldMk cId="4189930455" sldId="257"/>
            <ac:picMk id="3" creationId="{DA4E5CF2-B027-3728-717E-81B301845C4F}"/>
          </ac:picMkLst>
        </pc:picChg>
      </pc:sldChg>
      <pc:sldChg chg="addSp delSp modSp new mod setBg">
        <pc:chgData name="Stuk, Gabriel" userId="0dcd8a03-429e-4c00-815d-e55b3b91aae4" providerId="ADAL" clId="{A1B32A48-485E-4444-8ED1-6E509F43EE90}" dt="2024-09-28T14:45:19.323" v="1546" actId="1076"/>
        <pc:sldMkLst>
          <pc:docMk/>
          <pc:sldMk cId="1701496297" sldId="258"/>
        </pc:sldMkLst>
        <pc:spChg chg="mod">
          <ac:chgData name="Stuk, Gabriel" userId="0dcd8a03-429e-4c00-815d-e55b3b91aae4" providerId="ADAL" clId="{A1B32A48-485E-4444-8ED1-6E509F43EE90}" dt="2024-09-10T00:10:29.362" v="522" actId="26606"/>
          <ac:spMkLst>
            <pc:docMk/>
            <pc:sldMk cId="1701496297" sldId="258"/>
            <ac:spMk id="2" creationId="{18E93CB4-61A9-D3B2-696A-430BA042302A}"/>
          </ac:spMkLst>
        </pc:spChg>
        <pc:spChg chg="mod">
          <ac:chgData name="Stuk, Gabriel" userId="0dcd8a03-429e-4c00-815d-e55b3b91aae4" providerId="ADAL" clId="{A1B32A48-485E-4444-8ED1-6E509F43EE90}" dt="2024-09-10T00:10:54.139" v="620" actId="20577"/>
          <ac:spMkLst>
            <pc:docMk/>
            <pc:sldMk cId="1701496297" sldId="258"/>
            <ac:spMk id="3" creationId="{95C36070-1096-FD09-FBDC-EB56A7250B77}"/>
          </ac:spMkLst>
        </pc:spChg>
        <pc:spChg chg="add del">
          <ac:chgData name="Stuk, Gabriel" userId="0dcd8a03-429e-4c00-815d-e55b3b91aae4" providerId="ADAL" clId="{A1B32A48-485E-4444-8ED1-6E509F43EE90}" dt="2024-09-10T00:10:29.346" v="521" actId="26606"/>
          <ac:spMkLst>
            <pc:docMk/>
            <pc:sldMk cId="1701496297" sldId="258"/>
            <ac:spMk id="10" creationId="{C59AB4C8-9178-4F7A-8404-6890510B5917}"/>
          </ac:spMkLst>
        </pc:spChg>
        <pc:spChg chg="add del">
          <ac:chgData name="Stuk, Gabriel" userId="0dcd8a03-429e-4c00-815d-e55b3b91aae4" providerId="ADAL" clId="{A1B32A48-485E-4444-8ED1-6E509F43EE90}" dt="2024-09-10T00:10:29.346" v="521" actId="26606"/>
          <ac:spMkLst>
            <pc:docMk/>
            <pc:sldMk cId="1701496297" sldId="258"/>
            <ac:spMk id="12" creationId="{4CFDFB37-4BC7-42C6-915D-A6609139BFE7}"/>
          </ac:spMkLst>
        </pc:spChg>
        <pc:spChg chg="add">
          <ac:chgData name="Stuk, Gabriel" userId="0dcd8a03-429e-4c00-815d-e55b3b91aae4" providerId="ADAL" clId="{A1B32A48-485E-4444-8ED1-6E509F43EE90}" dt="2024-09-10T00:10:29.362" v="522" actId="26606"/>
          <ac:spMkLst>
            <pc:docMk/>
            <pc:sldMk cId="1701496297" sldId="258"/>
            <ac:spMk id="21" creationId="{17BD7CC6-2F7F-4587-8E92-D041AB2CEB32}"/>
          </ac:spMkLst>
        </pc:spChg>
        <pc:spChg chg="add">
          <ac:chgData name="Stuk, Gabriel" userId="0dcd8a03-429e-4c00-815d-e55b3b91aae4" providerId="ADAL" clId="{A1B32A48-485E-4444-8ED1-6E509F43EE90}" dt="2024-09-10T00:10:29.362" v="522" actId="26606"/>
          <ac:spMkLst>
            <pc:docMk/>
            <pc:sldMk cId="1701496297" sldId="258"/>
            <ac:spMk id="22" creationId="{A3919D60-F174-4FEB-9E9D-5AF6BD6597C9}"/>
          </ac:spMkLst>
        </pc:spChg>
        <pc:spChg chg="add">
          <ac:chgData name="Stuk, Gabriel" userId="0dcd8a03-429e-4c00-815d-e55b3b91aae4" providerId="ADAL" clId="{A1B32A48-485E-4444-8ED1-6E509F43EE90}" dt="2024-09-10T00:10:29.362" v="522" actId="26606"/>
          <ac:spMkLst>
            <pc:docMk/>
            <pc:sldMk cId="1701496297" sldId="258"/>
            <ac:spMk id="23" creationId="{BE7ED1F4-19EF-4BC2-A6EA-DF1525142B28}"/>
          </ac:spMkLst>
        </pc:spChg>
        <pc:spChg chg="add">
          <ac:chgData name="Stuk, Gabriel" userId="0dcd8a03-429e-4c00-815d-e55b3b91aae4" providerId="ADAL" clId="{A1B32A48-485E-4444-8ED1-6E509F43EE90}" dt="2024-09-10T00:10:29.362" v="522" actId="26606"/>
          <ac:spMkLst>
            <pc:docMk/>
            <pc:sldMk cId="1701496297" sldId="258"/>
            <ac:spMk id="36" creationId="{90AE89EB-4F51-4181-9475-7E1048FB378A}"/>
          </ac:spMkLst>
        </pc:spChg>
        <pc:grpChg chg="add">
          <ac:chgData name="Stuk, Gabriel" userId="0dcd8a03-429e-4c00-815d-e55b3b91aae4" providerId="ADAL" clId="{A1B32A48-485E-4444-8ED1-6E509F43EE90}" dt="2024-09-10T00:10:29.362" v="522" actId="26606"/>
          <ac:grpSpMkLst>
            <pc:docMk/>
            <pc:sldMk cId="1701496297" sldId="258"/>
            <ac:grpSpMk id="14" creationId="{0EE7C14F-442F-4416-A4A9-6DA10263A4BA}"/>
          </ac:grpSpMkLst>
        </pc:grpChg>
        <pc:grpChg chg="add">
          <ac:chgData name="Stuk, Gabriel" userId="0dcd8a03-429e-4c00-815d-e55b3b91aae4" providerId="ADAL" clId="{A1B32A48-485E-4444-8ED1-6E509F43EE90}" dt="2024-09-10T00:10:29.362" v="522" actId="26606"/>
          <ac:grpSpMkLst>
            <pc:docMk/>
            <pc:sldMk cId="1701496297" sldId="258"/>
            <ac:grpSpMk id="24" creationId="{98EF7474-F1F7-47A7-AF33-E38A86EBF6D3}"/>
          </ac:grpSpMkLst>
        </pc:grpChg>
        <pc:grpChg chg="add">
          <ac:chgData name="Stuk, Gabriel" userId="0dcd8a03-429e-4c00-815d-e55b3b91aae4" providerId="ADAL" clId="{A1B32A48-485E-4444-8ED1-6E509F43EE90}" dt="2024-09-10T00:10:29.362" v="522" actId="26606"/>
          <ac:grpSpMkLst>
            <pc:docMk/>
            <pc:sldMk cId="1701496297" sldId="258"/>
            <ac:grpSpMk id="30" creationId="{C912E1BF-76C2-49D5-A5AC-1CE20255C4B6}"/>
          </ac:grpSpMkLst>
        </pc:grpChg>
        <pc:grpChg chg="add">
          <ac:chgData name="Stuk, Gabriel" userId="0dcd8a03-429e-4c00-815d-e55b3b91aae4" providerId="ADAL" clId="{A1B32A48-485E-4444-8ED1-6E509F43EE90}" dt="2024-09-10T00:10:29.362" v="522" actId="26606"/>
          <ac:grpSpMkLst>
            <pc:docMk/>
            <pc:sldMk cId="1701496297" sldId="258"/>
            <ac:grpSpMk id="38" creationId="{B78285A0-9022-40FD-B520-91444BA163DE}"/>
          </ac:grpSpMkLst>
        </pc:grpChg>
        <pc:grpChg chg="add">
          <ac:chgData name="Stuk, Gabriel" userId="0dcd8a03-429e-4c00-815d-e55b3b91aae4" providerId="ADAL" clId="{A1B32A48-485E-4444-8ED1-6E509F43EE90}" dt="2024-09-10T00:10:29.362" v="522" actId="26606"/>
          <ac:grpSpMkLst>
            <pc:docMk/>
            <pc:sldMk cId="1701496297" sldId="258"/>
            <ac:grpSpMk id="44" creationId="{91CD8CAA-4614-4393-ADD7-7FDFD8ABD762}"/>
          </ac:grpSpMkLst>
        </pc:grpChg>
        <pc:picChg chg="add mod">
          <ac:chgData name="Stuk, Gabriel" userId="0dcd8a03-429e-4c00-815d-e55b3b91aae4" providerId="ADAL" clId="{A1B32A48-485E-4444-8ED1-6E509F43EE90}" dt="2024-09-10T00:10:31.558" v="524" actId="962"/>
          <ac:picMkLst>
            <pc:docMk/>
            <pc:sldMk cId="1701496297" sldId="258"/>
            <ac:picMk id="5" creationId="{227143A7-7F0E-6339-8730-7AA86EFB0F0A}"/>
          </ac:picMkLst>
        </pc:picChg>
        <pc:picChg chg="add mod">
          <ac:chgData name="Stuk, Gabriel" userId="0dcd8a03-429e-4c00-815d-e55b3b91aae4" providerId="ADAL" clId="{A1B32A48-485E-4444-8ED1-6E509F43EE90}" dt="2024-09-28T14:45:19.323" v="1546" actId="1076"/>
          <ac:picMkLst>
            <pc:docMk/>
            <pc:sldMk cId="1701496297" sldId="258"/>
            <ac:picMk id="1026" creationId="{BF625F34-CAF8-6F0E-BE6B-C7844A2782D1}"/>
          </ac:picMkLst>
        </pc:picChg>
      </pc:sldChg>
      <pc:sldChg chg="addSp delSp modSp new mod setBg">
        <pc:chgData name="Stuk, Gabriel" userId="0dcd8a03-429e-4c00-815d-e55b3b91aae4" providerId="ADAL" clId="{A1B32A48-485E-4444-8ED1-6E509F43EE90}" dt="2024-09-28T14:50:51.900" v="1551" actId="1076"/>
        <pc:sldMkLst>
          <pc:docMk/>
          <pc:sldMk cId="3191562014" sldId="259"/>
        </pc:sldMkLst>
        <pc:spChg chg="mod">
          <ac:chgData name="Stuk, Gabriel" userId="0dcd8a03-429e-4c00-815d-e55b3b91aae4" providerId="ADAL" clId="{A1B32A48-485E-4444-8ED1-6E509F43EE90}" dt="2024-09-10T00:17:52.499" v="809" actId="26606"/>
          <ac:spMkLst>
            <pc:docMk/>
            <pc:sldMk cId="3191562014" sldId="259"/>
            <ac:spMk id="2" creationId="{64E0B0BE-8383-28FF-7192-79B3694DFEBA}"/>
          </ac:spMkLst>
        </pc:spChg>
        <pc:spChg chg="mod ord">
          <ac:chgData name="Stuk, Gabriel" userId="0dcd8a03-429e-4c00-815d-e55b3b91aae4" providerId="ADAL" clId="{A1B32A48-485E-4444-8ED1-6E509F43EE90}" dt="2024-09-10T00:18:46.903" v="961" actId="20577"/>
          <ac:spMkLst>
            <pc:docMk/>
            <pc:sldMk cId="3191562014" sldId="259"/>
            <ac:spMk id="3" creationId="{70AC4209-D9A0-9009-3CCD-11DCC159C141}"/>
          </ac:spMkLst>
        </pc:spChg>
        <pc:spChg chg="add">
          <ac:chgData name="Stuk, Gabriel" userId="0dcd8a03-429e-4c00-815d-e55b3b91aae4" providerId="ADAL" clId="{A1B32A48-485E-4444-8ED1-6E509F43EE90}" dt="2024-09-10T00:17:52.499" v="809" actId="26606"/>
          <ac:spMkLst>
            <pc:docMk/>
            <pc:sldMk cId="3191562014" sldId="259"/>
            <ac:spMk id="10" creationId="{C3896A03-3945-419A-B66B-4EE266EDD152}"/>
          </ac:spMkLst>
        </pc:spChg>
        <pc:spChg chg="add">
          <ac:chgData name="Stuk, Gabriel" userId="0dcd8a03-429e-4c00-815d-e55b3b91aae4" providerId="ADAL" clId="{A1B32A48-485E-4444-8ED1-6E509F43EE90}" dt="2024-09-10T00:17:52.499" v="809" actId="26606"/>
          <ac:spMkLst>
            <pc:docMk/>
            <pc:sldMk cId="3191562014" sldId="259"/>
            <ac:spMk id="12" creationId="{B34F5AD2-EDBD-4BBD-A55C-EAFFD0C7097A}"/>
          </ac:spMkLst>
        </pc:spChg>
        <pc:spChg chg="add">
          <ac:chgData name="Stuk, Gabriel" userId="0dcd8a03-429e-4c00-815d-e55b3b91aae4" providerId="ADAL" clId="{A1B32A48-485E-4444-8ED1-6E509F43EE90}" dt="2024-09-10T00:17:52.499" v="809" actId="26606"/>
          <ac:spMkLst>
            <pc:docMk/>
            <pc:sldMk cId="3191562014" sldId="259"/>
            <ac:spMk id="14" creationId="{450D3AD2-FA80-415F-A9CE-54D884561CD7}"/>
          </ac:spMkLst>
        </pc:spChg>
        <pc:picChg chg="del">
          <ac:chgData name="Stuk, Gabriel" userId="0dcd8a03-429e-4c00-815d-e55b3b91aae4" providerId="ADAL" clId="{A1B32A48-485E-4444-8ED1-6E509F43EE90}" dt="2024-09-28T14:49:32.713" v="1547" actId="478"/>
          <ac:picMkLst>
            <pc:docMk/>
            <pc:sldMk cId="3191562014" sldId="259"/>
            <ac:picMk id="4" creationId="{D1AACEF1-40ED-3258-3B54-E16DD13E45BB}"/>
          </ac:picMkLst>
        </pc:picChg>
        <pc:picChg chg="add mod">
          <ac:chgData name="Stuk, Gabriel" userId="0dcd8a03-429e-4c00-815d-e55b3b91aae4" providerId="ADAL" clId="{A1B32A48-485E-4444-8ED1-6E509F43EE90}" dt="2024-09-10T00:17:54.809" v="811" actId="962"/>
          <ac:picMkLst>
            <pc:docMk/>
            <pc:sldMk cId="3191562014" sldId="259"/>
            <ac:picMk id="5" creationId="{F464F3E0-8565-4E9D-B56A-97439339EB92}"/>
          </ac:picMkLst>
        </pc:picChg>
        <pc:picChg chg="add mod">
          <ac:chgData name="Stuk, Gabriel" userId="0dcd8a03-429e-4c00-815d-e55b3b91aae4" providerId="ADAL" clId="{A1B32A48-485E-4444-8ED1-6E509F43EE90}" dt="2024-09-28T14:50:51.900" v="1551" actId="1076"/>
          <ac:picMkLst>
            <pc:docMk/>
            <pc:sldMk cId="3191562014" sldId="259"/>
            <ac:picMk id="7" creationId="{893B57C6-9E8F-CEB5-8ACD-138124F08081}"/>
          </ac:picMkLst>
        </pc:picChg>
        <pc:picChg chg="add del">
          <ac:chgData name="Stuk, Gabriel" userId="0dcd8a03-429e-4c00-815d-e55b3b91aae4" providerId="ADAL" clId="{A1B32A48-485E-4444-8ED1-6E509F43EE90}" dt="2024-09-28T14:50:07.324" v="1549" actId="478"/>
          <ac:picMkLst>
            <pc:docMk/>
            <pc:sldMk cId="3191562014" sldId="259"/>
            <ac:picMk id="2050" creationId="{95B52195-5464-456F-D7CC-071EFEB32801}"/>
          </ac:picMkLst>
        </pc:picChg>
      </pc:sldChg>
      <pc:sldChg chg="addSp modSp new mod setBg">
        <pc:chgData name="Stuk, Gabriel" userId="0dcd8a03-429e-4c00-815d-e55b3b91aae4" providerId="ADAL" clId="{A1B32A48-485E-4444-8ED1-6E509F43EE90}" dt="2024-09-28T14:53:45.586" v="1567" actId="20577"/>
        <pc:sldMkLst>
          <pc:docMk/>
          <pc:sldMk cId="1276988981" sldId="260"/>
        </pc:sldMkLst>
        <pc:spChg chg="mod">
          <ac:chgData name="Stuk, Gabriel" userId="0dcd8a03-429e-4c00-815d-e55b3b91aae4" providerId="ADAL" clId="{A1B32A48-485E-4444-8ED1-6E509F43EE90}" dt="2024-09-12T21:39:11.524" v="1453" actId="26606"/>
          <ac:spMkLst>
            <pc:docMk/>
            <pc:sldMk cId="1276988981" sldId="260"/>
            <ac:spMk id="2" creationId="{EA36AC1D-928B-FD18-3A3D-5DF3D6731F95}"/>
          </ac:spMkLst>
        </pc:spChg>
        <pc:spChg chg="mod">
          <ac:chgData name="Stuk, Gabriel" userId="0dcd8a03-429e-4c00-815d-e55b3b91aae4" providerId="ADAL" clId="{A1B32A48-485E-4444-8ED1-6E509F43EE90}" dt="2024-09-28T14:53:45.586" v="1567" actId="20577"/>
          <ac:spMkLst>
            <pc:docMk/>
            <pc:sldMk cId="1276988981" sldId="260"/>
            <ac:spMk id="3" creationId="{7C7159A7-667C-D418-E6AE-98C3090F6843}"/>
          </ac:spMkLst>
        </pc:spChg>
        <pc:spChg chg="add">
          <ac:chgData name="Stuk, Gabriel" userId="0dcd8a03-429e-4c00-815d-e55b3b91aae4" providerId="ADAL" clId="{A1B32A48-485E-4444-8ED1-6E509F43EE90}" dt="2024-09-12T21:39:11.524" v="1453" actId="26606"/>
          <ac:spMkLst>
            <pc:docMk/>
            <pc:sldMk cId="1276988981" sldId="260"/>
            <ac:spMk id="9" creationId="{C0763A76-9F1C-4FC5-82B7-DD475DA461B2}"/>
          </ac:spMkLst>
        </pc:spChg>
        <pc:spChg chg="add">
          <ac:chgData name="Stuk, Gabriel" userId="0dcd8a03-429e-4c00-815d-e55b3b91aae4" providerId="ADAL" clId="{A1B32A48-485E-4444-8ED1-6E509F43EE90}" dt="2024-09-12T21:39:11.524" v="1453" actId="26606"/>
          <ac:spMkLst>
            <pc:docMk/>
            <pc:sldMk cId="1276988981" sldId="260"/>
            <ac:spMk id="11" creationId="{E81BF4F6-F2CF-4984-9D14-D6966D92F99F}"/>
          </ac:spMkLst>
        </pc:spChg>
        <pc:picChg chg="add">
          <ac:chgData name="Stuk, Gabriel" userId="0dcd8a03-429e-4c00-815d-e55b3b91aae4" providerId="ADAL" clId="{A1B32A48-485E-4444-8ED1-6E509F43EE90}" dt="2024-09-12T21:39:11.524" v="1453" actId="26606"/>
          <ac:picMkLst>
            <pc:docMk/>
            <pc:sldMk cId="1276988981" sldId="260"/>
            <ac:picMk id="5" creationId="{9BAB92CC-1AC3-55CB-23CD-C1E7CCB6B84A}"/>
          </ac:picMkLst>
        </pc:picChg>
      </pc:sldChg>
      <pc:sldChg chg="addSp modSp new mod setBg modNotesTx">
        <pc:chgData name="Stuk, Gabriel" userId="0dcd8a03-429e-4c00-815d-e55b3b91aae4" providerId="ADAL" clId="{A1B32A48-485E-4444-8ED1-6E509F43EE90}" dt="2024-09-28T14:58:50.344" v="1608" actId="20577"/>
        <pc:sldMkLst>
          <pc:docMk/>
          <pc:sldMk cId="375454214" sldId="261"/>
        </pc:sldMkLst>
        <pc:spChg chg="mod">
          <ac:chgData name="Stuk, Gabriel" userId="0dcd8a03-429e-4c00-815d-e55b3b91aae4" providerId="ADAL" clId="{A1B32A48-485E-4444-8ED1-6E509F43EE90}" dt="2024-09-12T21:45:04.532" v="1542" actId="26606"/>
          <ac:spMkLst>
            <pc:docMk/>
            <pc:sldMk cId="375454214" sldId="261"/>
            <ac:spMk id="2" creationId="{4186AD18-70C6-7655-AB43-55F6EF4D2B11}"/>
          </ac:spMkLst>
        </pc:spChg>
        <pc:spChg chg="mod">
          <ac:chgData name="Stuk, Gabriel" userId="0dcd8a03-429e-4c00-815d-e55b3b91aae4" providerId="ADAL" clId="{A1B32A48-485E-4444-8ED1-6E509F43EE90}" dt="2024-09-28T14:54:33.473" v="1579" actId="20577"/>
          <ac:spMkLst>
            <pc:docMk/>
            <pc:sldMk cId="375454214" sldId="261"/>
            <ac:spMk id="3" creationId="{D7296D01-BF21-04AE-483B-218C125B7C80}"/>
          </ac:spMkLst>
        </pc:spChg>
        <pc:spChg chg="add">
          <ac:chgData name="Stuk, Gabriel" userId="0dcd8a03-429e-4c00-815d-e55b3b91aae4" providerId="ADAL" clId="{A1B32A48-485E-4444-8ED1-6E509F43EE90}" dt="2024-09-12T21:45:04.532" v="1542" actId="26606"/>
          <ac:spMkLst>
            <pc:docMk/>
            <pc:sldMk cId="375454214" sldId="261"/>
            <ac:spMk id="10" creationId="{BCED4D40-4B67-4331-AC48-79B82B4A47D8}"/>
          </ac:spMkLst>
        </pc:spChg>
        <pc:spChg chg="add">
          <ac:chgData name="Stuk, Gabriel" userId="0dcd8a03-429e-4c00-815d-e55b3b91aae4" providerId="ADAL" clId="{A1B32A48-485E-4444-8ED1-6E509F43EE90}" dt="2024-09-12T21:45:04.532" v="1542" actId="26606"/>
          <ac:spMkLst>
            <pc:docMk/>
            <pc:sldMk cId="375454214" sldId="261"/>
            <ac:spMk id="12" creationId="{670CEDEF-4F34-412E-84EE-329C1E936AF5}"/>
          </ac:spMkLst>
        </pc:spChg>
        <pc:picChg chg="add mod">
          <ac:chgData name="Stuk, Gabriel" userId="0dcd8a03-429e-4c00-815d-e55b3b91aae4" providerId="ADAL" clId="{A1B32A48-485E-4444-8ED1-6E509F43EE90}" dt="2024-09-12T21:45:07.615" v="1544" actId="962"/>
          <ac:picMkLst>
            <pc:docMk/>
            <pc:sldMk cId="375454214" sldId="261"/>
            <ac:picMk id="5" creationId="{86F8D3E2-A602-2E7C-E352-1982997ABD04}"/>
          </ac:picMkLst>
        </pc:picChg>
      </pc:sldChg>
      <pc:sldMasterChg chg="add del addSldLayout delSldLayout">
        <pc:chgData name="Stuk, Gabriel" userId="0dcd8a03-429e-4c00-815d-e55b3b91aae4" providerId="ADAL" clId="{A1B32A48-485E-4444-8ED1-6E509F43EE90}" dt="2024-09-10T00:00:13.610" v="66" actId="26606"/>
        <pc:sldMasterMkLst>
          <pc:docMk/>
          <pc:sldMasterMk cId="1883531233" sldId="2147483648"/>
        </pc:sldMasterMkLst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1690769601" sldId="2147483649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2128488784" sldId="2147483650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3046899639" sldId="2147483651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2946243449" sldId="2147483652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2765299470" sldId="2147483653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3906927744" sldId="2147483654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3783598208" sldId="2147483655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1431975890" sldId="2147483656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3062396950" sldId="2147483657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3940925494" sldId="2147483658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1883531233" sldId="2147483648"/>
            <pc:sldLayoutMk cId="2507160666" sldId="2147483659"/>
          </pc:sldLayoutMkLst>
        </pc:sldLayoutChg>
      </pc:sldMasterChg>
      <pc:sldMasterChg chg="add del addSldLayout delSldLayout">
        <pc:chgData name="Stuk, Gabriel" userId="0dcd8a03-429e-4c00-815d-e55b3b91aae4" providerId="ADAL" clId="{A1B32A48-485E-4444-8ED1-6E509F43EE90}" dt="2024-09-10T00:00:13.610" v="66" actId="26606"/>
        <pc:sldMasterMkLst>
          <pc:docMk/>
          <pc:sldMasterMk cId="386452385" sldId="2147483686"/>
        </pc:sldMasterMkLst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2910071911" sldId="2147483675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802077015" sldId="2147483676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3714717568" sldId="2147483677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3783468073" sldId="2147483678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1674316984" sldId="2147483679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2291702585" sldId="2147483680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2059812010" sldId="2147483681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2429445091" sldId="2147483682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444720807" sldId="2147483683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2086898670" sldId="2147483684"/>
          </pc:sldLayoutMkLst>
        </pc:sldLayoutChg>
        <pc:sldLayoutChg chg="add del">
          <pc:chgData name="Stuk, Gabriel" userId="0dcd8a03-429e-4c00-815d-e55b3b91aae4" providerId="ADAL" clId="{A1B32A48-485E-4444-8ED1-6E509F43EE90}" dt="2024-09-10T00:00:13.610" v="66" actId="26606"/>
          <pc:sldLayoutMkLst>
            <pc:docMk/>
            <pc:sldMasterMk cId="386452385" sldId="2147483686"/>
            <pc:sldLayoutMk cId="494226483" sldId="2147483685"/>
          </pc:sldLayoutMkLst>
        </pc:sldLayoutChg>
      </pc:sldMasterChg>
      <pc:sldMasterChg chg="add del addSldLayout delSldLayout">
        <pc:chgData name="Stuk, Gabriel" userId="0dcd8a03-429e-4c00-815d-e55b3b91aae4" providerId="ADAL" clId="{A1B32A48-485E-4444-8ED1-6E509F43EE90}" dt="2024-09-09T23:52:15.455" v="41" actId="26606"/>
        <pc:sldMasterMkLst>
          <pc:docMk/>
          <pc:sldMasterMk cId="1646030893" sldId="2147483712"/>
        </pc:sldMasterMkLst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927387089" sldId="2147483701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3164500420" sldId="2147483702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1126231842" sldId="2147483703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3967277723" sldId="2147483704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1663186055" sldId="2147483705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878301348" sldId="2147483706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3060863163" sldId="2147483707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2629518461" sldId="2147483708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605734312" sldId="2147483709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2392991974" sldId="2147483710"/>
          </pc:sldLayoutMkLst>
        </pc:sldLayoutChg>
        <pc:sldLayoutChg chg="add del">
          <pc:chgData name="Stuk, Gabriel" userId="0dcd8a03-429e-4c00-815d-e55b3b91aae4" providerId="ADAL" clId="{A1B32A48-485E-4444-8ED1-6E509F43EE90}" dt="2024-09-09T23:52:15.455" v="41" actId="26606"/>
          <pc:sldLayoutMkLst>
            <pc:docMk/>
            <pc:sldMasterMk cId="1646030893" sldId="2147483712"/>
            <pc:sldLayoutMk cId="1233705511" sldId="2147483711"/>
          </pc:sldLayoutMkLst>
        </pc:sldLayoutChg>
      </pc:sldMasterChg>
      <pc:sldMasterChg chg="add del addSldLayout delSldLayout">
        <pc:chgData name="Stuk, Gabriel" userId="0dcd8a03-429e-4c00-815d-e55b3b91aae4" providerId="ADAL" clId="{A1B32A48-485E-4444-8ED1-6E509F43EE90}" dt="2024-09-09T23:52:09.514" v="39" actId="26606"/>
        <pc:sldMasterMkLst>
          <pc:docMk/>
          <pc:sldMasterMk cId="1134402149" sldId="2147483725"/>
        </pc:sldMasterMkLst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645439924" sldId="2147483714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151139797" sldId="2147483715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3595219687" sldId="2147483716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2685534421" sldId="2147483717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1607597594" sldId="2147483718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4268147130" sldId="2147483719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3545362729" sldId="2147483720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1672840991" sldId="2147483721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416979333" sldId="2147483722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4001772098" sldId="2147483723"/>
          </pc:sldLayoutMkLst>
        </pc:sldLayoutChg>
        <pc:sldLayoutChg chg="add del">
          <pc:chgData name="Stuk, Gabriel" userId="0dcd8a03-429e-4c00-815d-e55b3b91aae4" providerId="ADAL" clId="{A1B32A48-485E-4444-8ED1-6E509F43EE90}" dt="2024-09-09T23:52:09.514" v="39" actId="26606"/>
          <pc:sldLayoutMkLst>
            <pc:docMk/>
            <pc:sldMasterMk cId="1134402149" sldId="2147483725"/>
            <pc:sldLayoutMk cId="292260752" sldId="214748372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F0F3D-55E9-4E25-A4E5-7F57944772D6}" type="datetimeFigureOut"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FBDCA-AAE8-47BF-AD5C-7B20EF0F6B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Need to decide where to test this PID controller – gearbox w/ some sort of weighted arm??</a:t>
            </a:r>
          </a:p>
          <a:p>
            <a:r>
              <a:rPr lang="en-US">
                <a:cs typeface="Calibri"/>
              </a:rPr>
              <a:t>For "template" purposes maybe just add PID controller to the gearbox+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FBDCA-AAE8-47BF-AD5C-7B20EF0F6BE8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8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2EE2-6C9B-3653-AB91-F16EFBB3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DE18A-B299-28A5-58A3-3B50A7F7E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8400-8FA5-0632-53A2-55973DAA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16B3-116A-9EC6-FEC9-FCD497CC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4199-38E2-4BE2-01E3-98385DDC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DA5A-E95B-612E-3585-E59E97FC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4A100-8545-7EB5-4F90-8333630B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A2C6-F3A3-7B06-6965-D9C03069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B8A7-8ECF-E1EF-A5C6-3BEC7C46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82D1-B282-1CA2-6B30-BB7797E2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9E4F0-172D-584F-7B63-7E201E26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70567-47B0-3806-A61F-8AD2E4A12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0E0B-3CC7-07C0-94D9-07D4BF63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6920-7DE7-1DD8-99CA-DE5C3DFC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E720-77DA-F5C9-065B-2DA78E89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DD87-50E4-5007-C150-1AD431D6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D66A-7678-3289-A2D7-46C7A60D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27E1-D326-2B8A-EFCD-09FEFB6F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3D26-38E2-62FC-9754-0BDEA3D8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4675-1BB0-22AB-96A3-2E99E8D4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10A7-3D9C-33FB-9552-434EB157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F500-F70F-D438-F39D-E046A55F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6043-74CD-D41B-6A29-A1C42BBF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A62C-253C-5E70-14EF-C17AD560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3EFE-65BC-CCDE-6864-3782244A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291B-BFCB-BF82-CFB4-75E2F518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69F1-D56E-E52C-4610-C7302CA94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34FD-991D-183B-9FA5-FAC5B2715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525DE-821B-933B-2EF0-9C98BA8D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5660A-4B50-DA55-A090-EB90AA61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56FB-AA27-7B05-CF33-A54EC6FE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D034-1489-8C7A-3197-F1385636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958D4-BBAF-3A1C-9AF8-5945CC4D3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BE7EC-2404-520D-A6EB-E017BBC2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6A01C-6673-0983-AFDB-1BF3CD19F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08C2A-4226-17DB-2465-E9B7D027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D844-9CFB-FFD3-9BF8-D226AB03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35F8A-8F18-91F9-B3F7-6EA81979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41042-C3DD-F810-A2D8-5506C79C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9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73EB-DAAF-7DC7-C7C3-CFD0C56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F5FF2-9FEB-0D5E-9F46-37F57A18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242C3-327F-078B-DE99-85225D05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B1A11-5731-8B15-BFC9-1396E34C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2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6EC85-1E07-E18F-B247-9094EDC2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515A9-FBBA-DB54-1477-EE4500F7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E7DD2-5366-0906-DBDD-8E5110D5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AF95-5C33-2EDF-1A48-F2FE7983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6EB7-A738-8E7B-C69F-D6B6BD97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773C9-BBFE-0A22-47E1-8277FD490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3032-E7D3-696A-B2DA-51694F9B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6CDB8-47FF-5919-69A8-96738C43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FB11-6374-37DA-DE16-0CC83E3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82B2-CF99-0C3E-DD72-60A208F0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DA7D-BAF7-5243-57AA-CBBAA1F56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DAFCA-F885-4E5D-B20A-B023845FE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2F643-7D24-F0BD-72C3-5C8D456B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1E84B-4B61-78B4-8118-CEBE71A9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C0BC7-F9D1-61EF-DA22-F0A6045A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F2E5C-29C1-DC4F-8772-016C01CD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4803-925E-1DAD-1510-A697074B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4651-47DE-9420-1BB8-E045F5855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47EC1-704E-435B-A732-1E6FC4B26F6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4A8D-C1B4-EF63-BB44-7BB35DF1A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AC5A-D17C-1D43-DEF1-96A109A73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740FF-8A19-45AF-A17B-F46DA34F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7"/>
            <a:ext cx="112776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0435-BD20-7C07-EBA1-C7AFF4BB3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4495801" cy="2286002"/>
          </a:xfrm>
        </p:spPr>
        <p:txBody>
          <a:bodyPr anchor="t">
            <a:normAutofit/>
          </a:bodyPr>
          <a:lstStyle/>
          <a:p>
            <a:pPr algn="l"/>
            <a:r>
              <a:rPr lang="en-US" sz="6600"/>
              <a:t>Position PID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FB4BC-F4A4-FC2A-2EEC-340AF0E0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4267200"/>
            <a:ext cx="4495801" cy="914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3200">
                <a:solidFill>
                  <a:schemeClr val="tx1">
                    <a:alpha val="55000"/>
                  </a:schemeClr>
                </a:solidFill>
              </a:rPr>
              <a:t>Proportional, Integral, and Derivative</a:t>
            </a:r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10" name="Picture 9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AA47ADA9-FFAB-066B-1C24-4818784B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3" y="1741925"/>
            <a:ext cx="4657726" cy="791812"/>
          </a:xfrm>
          <a:prstGeom prst="rect">
            <a:avLst/>
          </a:prstGeom>
        </p:spPr>
      </p:pic>
      <p:pic>
        <p:nvPicPr>
          <p:cNvPr id="20" name="Picture 19" descr="A diagram of a block diagram&#10;&#10;Description automatically generated">
            <a:extLst>
              <a:ext uri="{FF2B5EF4-FFF2-40B4-BE49-F238E27FC236}">
                <a16:creationId xmlns:a16="http://schemas.microsoft.com/office/drawing/2014/main" id="{2441E81D-DE9F-7B10-18D3-AA7676C1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937" y="3164417"/>
            <a:ext cx="4241476" cy="22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9AC-9131-3B83-C0B0-19BCFDE8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Controller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5F90-B56A-A979-FBF6-B4FFF38D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WPILib</a:t>
            </a:r>
            <a:r>
              <a:rPr lang="en-US"/>
              <a:t> PID control all starts with the </a:t>
            </a:r>
            <a:r>
              <a:rPr lang="en-US" err="1"/>
              <a:t>PIDController</a:t>
            </a:r>
            <a:r>
              <a:rPr lang="en-US"/>
              <a:t>. While it differs between libraries, this is how it works in </a:t>
            </a:r>
            <a:r>
              <a:rPr lang="en-US" err="1"/>
              <a:t>REVLib</a:t>
            </a:r>
            <a:r>
              <a:rPr lang="en-US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0D50D-2931-D947-0834-C3D956DE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052752"/>
            <a:ext cx="11344275" cy="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6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E93CB4-61A9-D3B2-696A-430BA042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The</a:t>
            </a: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Gains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6070-1096-FD09-FBDC-EB56A725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159" y="4038037"/>
            <a:ext cx="5017030" cy="2087426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After creating our </a:t>
            </a:r>
            <a:r>
              <a:rPr lang="en-US" sz="24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PIDController</a:t>
            </a: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we need to set its </a:t>
            </a:r>
            <a:r>
              <a:rPr lang="en-US" sz="2400">
                <a:solidFill>
                  <a:schemeClr val="bg1"/>
                </a:solidFill>
              </a:rPr>
              <a:t>P</a:t>
            </a: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>
                <a:solidFill>
                  <a:schemeClr val="bg1"/>
                </a:solidFill>
              </a:rPr>
              <a:t>I</a:t>
            </a: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and</a:t>
            </a:r>
            <a:r>
              <a:rPr lang="en-US" sz="2400">
                <a:solidFill>
                  <a:schemeClr val="bg1"/>
                </a:solidFill>
              </a:rPr>
              <a:t> D</a:t>
            </a: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gains (sound familiar?)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For now, we’ll set them to zero, and discuss what they are in later sections</a:t>
            </a:r>
            <a:endParaRPr lang="en-US" sz="2400" kern="12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black background with blue and white text&#10;&#10;Description automatically generated">
            <a:extLst>
              <a:ext uri="{FF2B5EF4-FFF2-40B4-BE49-F238E27FC236}">
                <a16:creationId xmlns:a16="http://schemas.microsoft.com/office/drawing/2014/main" id="{227143A7-7F0E-6339-8730-7AA86EFB0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274527"/>
            <a:ext cx="10843065" cy="195175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Aaron | Undertale Wiki | Fandom">
            <a:extLst>
              <a:ext uri="{FF2B5EF4-FFF2-40B4-BE49-F238E27FC236}">
                <a16:creationId xmlns:a16="http://schemas.microsoft.com/office/drawing/2014/main" id="{BF625F34-CAF8-6F0E-BE6B-C7844A27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27" y="3622914"/>
            <a:ext cx="16097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49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0B0BE-8383-28FF-7192-79B3694D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Setting the target 🎯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464F3E0-8565-4E9D-B56A-97439339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493098"/>
            <a:ext cx="5592818" cy="1216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4209-D9A0-9009-3CCD-11DCC159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The next step is to make the motor run to the position. This will be a little easier than last time though…</a:t>
            </a:r>
          </a:p>
          <a:p>
            <a:r>
              <a:rPr lang="en-US" sz="1800"/>
              <a:t>In one line of code, we set the target position (called a "reference") to our desired position value and told the motor to go to that position!!! (don’t test yet).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B57C6-9E8F-CEB5-8ACD-138124F08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4" y="2252662"/>
            <a:ext cx="4143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9BAB92CC-1AC3-55CB-23CD-C1E7CCB6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144" r="2" b="23149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4" name="Picture 3" descr="Services - Snail Performance - Subaru Tuning in NorCal and Phoenix">
            <a:extLst>
              <a:ext uri="{FF2B5EF4-FFF2-40B4-BE49-F238E27FC236}">
                <a16:creationId xmlns:a16="http://schemas.microsoft.com/office/drawing/2014/main" id="{2FC34891-5F65-E7F3-226F-86985201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90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6AC1D-928B-FD18-3A3D-5DF3D673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hard part: tuning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9A7-667C-D418-E6AE-98C3090F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4641631" cy="3015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Tuning a PID controller (finding the right P, I, and D values) is the hardest part of position PID. There are 3 steps to the process: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Step 1: Start PID at P=0.2, I = 0.0, D = 0.0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Step 2: Double P until the mechanism starts oscillating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Step 3: Set D equal to 10x P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Step 4: Double D until the mechanism stops oscillating</a:t>
            </a:r>
          </a:p>
        </p:txBody>
      </p:sp>
    </p:spTree>
    <p:extLst>
      <p:ext uri="{BB962C8B-B14F-4D97-AF65-F5344CB8AC3E}">
        <p14:creationId xmlns:p14="http://schemas.microsoft.com/office/powerpoint/2010/main" val="127698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6AD18-70C6-7655-AB43-55F6EF4D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6D01-BF21-04AE-483B-218C125B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Below is a full positional </a:t>
            </a:r>
            <a:r>
              <a:rPr lang="en-US" sz="2400"/>
              <a:t>PID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6F8D3E2-A602-2E7C-E352-1982997A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</p:spPr>
      </p:pic>
      <p:pic>
        <p:nvPicPr>
          <p:cNvPr id="4" name="Picture 3" descr="Oh Yeah, It's All Coming Together - Meming Wiki">
            <a:extLst>
              <a:ext uri="{FF2B5EF4-FFF2-40B4-BE49-F238E27FC236}">
                <a16:creationId xmlns:a16="http://schemas.microsoft.com/office/drawing/2014/main" id="{84BE38FB-226F-A0D5-ED87-8E4CA558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26" y="3429691"/>
            <a:ext cx="4096319" cy="22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Position PID</vt:lpstr>
      <vt:lpstr>The Controller</vt:lpstr>
      <vt:lpstr>The Gains</vt:lpstr>
      <vt:lpstr>Setting the target 🎯</vt:lpstr>
      <vt:lpstr>The hard part: tuning</vt:lpstr>
      <vt:lpstr>Putting it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Stuk, Gabriel</dc:creator>
  <cp:revision>3</cp:revision>
  <dcterms:created xsi:type="dcterms:W3CDTF">2024-09-09T23:51:42Z</dcterms:created>
  <dcterms:modified xsi:type="dcterms:W3CDTF">2024-10-07T23:23:46Z</dcterms:modified>
</cp:coreProperties>
</file>