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7C9CA9-9F4D-431A-B80F-3A6B64C79F78}" v="10" dt="2024-09-28T15:38:25.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970bc72fef1285d03cff5ea2398e6a07664c7f7352456fb45ade4e84ec1c7961::" providerId="AD" clId="Web-{F3E71CA7-8165-B481-53F2-B7F306287DDC}"/>
    <pc:docChg chg="modSld">
      <pc:chgData name="Guest User" userId="S::urn:spo:anon#970bc72fef1285d03cff5ea2398e6a07664c7f7352456fb45ade4e84ec1c7961::" providerId="AD" clId="Web-{F3E71CA7-8165-B481-53F2-B7F306287DDC}" dt="2024-09-28T15:36:54.918" v="21" actId="20577"/>
      <pc:docMkLst>
        <pc:docMk/>
      </pc:docMkLst>
      <pc:sldChg chg="addSp delSp modSp">
        <pc:chgData name="Guest User" userId="S::urn:spo:anon#970bc72fef1285d03cff5ea2398e6a07664c7f7352456fb45ade4e84ec1c7961::" providerId="AD" clId="Web-{F3E71CA7-8165-B481-53F2-B7F306287DDC}" dt="2024-09-28T15:28:26.371" v="9"/>
        <pc:sldMkLst>
          <pc:docMk/>
          <pc:sldMk cId="2976075857" sldId="257"/>
        </pc:sldMkLst>
        <pc:spChg chg="mod">
          <ac:chgData name="Guest User" userId="S::urn:spo:anon#970bc72fef1285d03cff5ea2398e6a07664c7f7352456fb45ade4e84ec1c7961::" providerId="AD" clId="Web-{F3E71CA7-8165-B481-53F2-B7F306287DDC}" dt="2024-09-28T15:27:13.057" v="4" actId="20577"/>
          <ac:spMkLst>
            <pc:docMk/>
            <pc:sldMk cId="2976075857" sldId="257"/>
            <ac:spMk id="3" creationId="{73FDF93D-6769-C4AF-DAE2-821CB1D5398C}"/>
          </ac:spMkLst>
        </pc:spChg>
        <pc:picChg chg="add del mod">
          <ac:chgData name="Guest User" userId="S::urn:spo:anon#970bc72fef1285d03cff5ea2398e6a07664c7f7352456fb45ade4e84ec1c7961::" providerId="AD" clId="Web-{F3E71CA7-8165-B481-53F2-B7F306287DDC}" dt="2024-09-28T15:28:26.371" v="9"/>
          <ac:picMkLst>
            <pc:docMk/>
            <pc:sldMk cId="2976075857" sldId="257"/>
            <ac:picMk id="4" creationId="{F70131B3-F359-61B6-0628-94E3BA35B95E}"/>
          </ac:picMkLst>
        </pc:picChg>
      </pc:sldChg>
      <pc:sldChg chg="modSp">
        <pc:chgData name="Guest User" userId="S::urn:spo:anon#970bc72fef1285d03cff5ea2398e6a07664c7f7352456fb45ade4e84ec1c7961::" providerId="AD" clId="Web-{F3E71CA7-8165-B481-53F2-B7F306287DDC}" dt="2024-09-28T15:34:27.086" v="13" actId="1076"/>
        <pc:sldMkLst>
          <pc:docMk/>
          <pc:sldMk cId="1652618751" sldId="260"/>
        </pc:sldMkLst>
        <pc:spChg chg="mod">
          <ac:chgData name="Guest User" userId="S::urn:spo:anon#970bc72fef1285d03cff5ea2398e6a07664c7f7352456fb45ade4e84ec1c7961::" providerId="AD" clId="Web-{F3E71CA7-8165-B481-53F2-B7F306287DDC}" dt="2024-09-28T15:34:27.086" v="13" actId="1076"/>
          <ac:spMkLst>
            <pc:docMk/>
            <pc:sldMk cId="1652618751" sldId="260"/>
            <ac:spMk id="5" creationId="{104DC8C0-534E-B457-4F1A-A7F42C60F329}"/>
          </ac:spMkLst>
        </pc:spChg>
        <pc:picChg chg="mod">
          <ac:chgData name="Guest User" userId="S::urn:spo:anon#970bc72fef1285d03cff5ea2398e6a07664c7f7352456fb45ade4e84ec1c7961::" providerId="AD" clId="Web-{F3E71CA7-8165-B481-53F2-B7F306287DDC}" dt="2024-09-28T15:34:15.273" v="12" actId="1076"/>
          <ac:picMkLst>
            <pc:docMk/>
            <pc:sldMk cId="1652618751" sldId="260"/>
            <ac:picMk id="8" creationId="{603C1099-3F41-BD85-C432-07DD00A1E71E}"/>
          </ac:picMkLst>
        </pc:picChg>
      </pc:sldChg>
      <pc:sldChg chg="modSp">
        <pc:chgData name="Guest User" userId="S::urn:spo:anon#970bc72fef1285d03cff5ea2398e6a07664c7f7352456fb45ade4e84ec1c7961::" providerId="AD" clId="Web-{F3E71CA7-8165-B481-53F2-B7F306287DDC}" dt="2024-09-28T15:36:12.417" v="19" actId="20577"/>
        <pc:sldMkLst>
          <pc:docMk/>
          <pc:sldMk cId="4030577586" sldId="262"/>
        </pc:sldMkLst>
        <pc:spChg chg="mod">
          <ac:chgData name="Guest User" userId="S::urn:spo:anon#970bc72fef1285d03cff5ea2398e6a07664c7f7352456fb45ade4e84ec1c7961::" providerId="AD" clId="Web-{F3E71CA7-8165-B481-53F2-B7F306287DDC}" dt="2024-09-28T15:36:12.417" v="19" actId="20577"/>
          <ac:spMkLst>
            <pc:docMk/>
            <pc:sldMk cId="4030577586" sldId="262"/>
            <ac:spMk id="3" creationId="{AB499B4F-03CE-1C0E-E356-81772C69C89E}"/>
          </ac:spMkLst>
        </pc:spChg>
      </pc:sldChg>
      <pc:sldChg chg="modSp">
        <pc:chgData name="Guest User" userId="S::urn:spo:anon#970bc72fef1285d03cff5ea2398e6a07664c7f7352456fb45ade4e84ec1c7961::" providerId="AD" clId="Web-{F3E71CA7-8165-B481-53F2-B7F306287DDC}" dt="2024-09-28T15:36:54.918" v="21" actId="20577"/>
        <pc:sldMkLst>
          <pc:docMk/>
          <pc:sldMk cId="3695337539" sldId="263"/>
        </pc:sldMkLst>
        <pc:spChg chg="mod">
          <ac:chgData name="Guest User" userId="S::urn:spo:anon#970bc72fef1285d03cff5ea2398e6a07664c7f7352456fb45ade4e84ec1c7961::" providerId="AD" clId="Web-{F3E71CA7-8165-B481-53F2-B7F306287DDC}" dt="2024-09-28T15:36:54.918" v="21" actId="20577"/>
          <ac:spMkLst>
            <pc:docMk/>
            <pc:sldMk cId="3695337539" sldId="263"/>
            <ac:spMk id="3" creationId="{5EC8570D-F1D2-0614-00F7-1A77DF321614}"/>
          </ac:spMkLst>
        </pc:spChg>
      </pc:sldChg>
    </pc:docChg>
  </pc:docChgLst>
  <pc:docChgLst>
    <pc:chgData name="Stuk, Gabriel" userId="0dcd8a03-429e-4c00-815d-e55b3b91aae4" providerId="ADAL" clId="{C87C9CA9-9F4D-431A-B80F-3A6B64C79F78}"/>
    <pc:docChg chg="undo custSel addSld delSld modSld">
      <pc:chgData name="Stuk, Gabriel" userId="0dcd8a03-429e-4c00-815d-e55b3b91aae4" providerId="ADAL" clId="{C87C9CA9-9F4D-431A-B80F-3A6B64C79F78}" dt="2024-10-05T15:52:31.772" v="4740" actId="47"/>
      <pc:docMkLst>
        <pc:docMk/>
      </pc:docMkLst>
      <pc:sldChg chg="addSp modSp new mod setBg">
        <pc:chgData name="Stuk, Gabriel" userId="0dcd8a03-429e-4c00-815d-e55b3b91aae4" providerId="ADAL" clId="{C87C9CA9-9F4D-431A-B80F-3A6B64C79F78}" dt="2024-09-20T00:23:45.431" v="388" actId="26606"/>
        <pc:sldMkLst>
          <pc:docMk/>
          <pc:sldMk cId="2976075857" sldId="257"/>
        </pc:sldMkLst>
        <pc:spChg chg="mod">
          <ac:chgData name="Stuk, Gabriel" userId="0dcd8a03-429e-4c00-815d-e55b3b91aae4" providerId="ADAL" clId="{C87C9CA9-9F4D-431A-B80F-3A6B64C79F78}" dt="2024-09-20T00:23:45.431" v="388" actId="26606"/>
          <ac:spMkLst>
            <pc:docMk/>
            <pc:sldMk cId="2976075857" sldId="257"/>
            <ac:spMk id="2" creationId="{CEB1E714-E357-2AA0-CB01-AC1036780B6F}"/>
          </ac:spMkLst>
        </pc:spChg>
        <pc:spChg chg="mod">
          <ac:chgData name="Stuk, Gabriel" userId="0dcd8a03-429e-4c00-815d-e55b3b91aae4" providerId="ADAL" clId="{C87C9CA9-9F4D-431A-B80F-3A6B64C79F78}" dt="2024-09-20T00:23:45.431" v="388" actId="26606"/>
          <ac:spMkLst>
            <pc:docMk/>
            <pc:sldMk cId="2976075857" sldId="257"/>
            <ac:spMk id="3" creationId="{73FDF93D-6769-C4AF-DAE2-821CB1D5398C}"/>
          </ac:spMkLst>
        </pc:spChg>
        <pc:spChg chg="add">
          <ac:chgData name="Stuk, Gabriel" userId="0dcd8a03-429e-4c00-815d-e55b3b91aae4" providerId="ADAL" clId="{C87C9CA9-9F4D-431A-B80F-3A6B64C79F78}" dt="2024-09-20T00:23:45.431" v="388" actId="26606"/>
          <ac:spMkLst>
            <pc:docMk/>
            <pc:sldMk cId="2976075857" sldId="257"/>
            <ac:spMk id="9" creationId="{744CAA32-F237-419C-A2DD-43C28D920D3C}"/>
          </ac:spMkLst>
        </pc:spChg>
        <pc:picChg chg="add">
          <ac:chgData name="Stuk, Gabriel" userId="0dcd8a03-429e-4c00-815d-e55b3b91aae4" providerId="ADAL" clId="{C87C9CA9-9F4D-431A-B80F-3A6B64C79F78}" dt="2024-09-20T00:23:45.431" v="388" actId="26606"/>
          <ac:picMkLst>
            <pc:docMk/>
            <pc:sldMk cId="2976075857" sldId="257"/>
            <ac:picMk id="5" creationId="{AA28A339-963D-2008-0094-0FD4024F966F}"/>
          </ac:picMkLst>
        </pc:picChg>
        <pc:cxnChg chg="add">
          <ac:chgData name="Stuk, Gabriel" userId="0dcd8a03-429e-4c00-815d-e55b3b91aae4" providerId="ADAL" clId="{C87C9CA9-9F4D-431A-B80F-3A6B64C79F78}" dt="2024-09-20T00:23:45.431" v="388" actId="26606"/>
          <ac:cxnSpMkLst>
            <pc:docMk/>
            <pc:sldMk cId="2976075857" sldId="257"/>
            <ac:cxnSpMk id="11" creationId="{08052531-D50B-3899-B150-D05525F4F2BC}"/>
          </ac:cxnSpMkLst>
        </pc:cxnChg>
      </pc:sldChg>
      <pc:sldChg chg="addSp modSp new mod setBg">
        <pc:chgData name="Stuk, Gabriel" userId="0dcd8a03-429e-4c00-815d-e55b3b91aae4" providerId="ADAL" clId="{C87C9CA9-9F4D-431A-B80F-3A6B64C79F78}" dt="2024-09-22T16:35:12.684" v="757" actId="962"/>
        <pc:sldMkLst>
          <pc:docMk/>
          <pc:sldMk cId="1019058911" sldId="258"/>
        </pc:sldMkLst>
        <pc:spChg chg="mod">
          <ac:chgData name="Stuk, Gabriel" userId="0dcd8a03-429e-4c00-815d-e55b3b91aae4" providerId="ADAL" clId="{C87C9CA9-9F4D-431A-B80F-3A6B64C79F78}" dt="2024-09-22T16:35:11.326" v="755" actId="26606"/>
          <ac:spMkLst>
            <pc:docMk/>
            <pc:sldMk cId="1019058911" sldId="258"/>
            <ac:spMk id="2" creationId="{C42ADBC0-0A40-FA7B-ED7C-090DFB446488}"/>
          </ac:spMkLst>
        </pc:spChg>
        <pc:spChg chg="mod">
          <ac:chgData name="Stuk, Gabriel" userId="0dcd8a03-429e-4c00-815d-e55b3b91aae4" providerId="ADAL" clId="{C87C9CA9-9F4D-431A-B80F-3A6B64C79F78}" dt="2024-09-22T16:35:11.326" v="755" actId="26606"/>
          <ac:spMkLst>
            <pc:docMk/>
            <pc:sldMk cId="1019058911" sldId="258"/>
            <ac:spMk id="3" creationId="{0526EB20-65B0-5AF3-F8FA-52B173613D9F}"/>
          </ac:spMkLst>
        </pc:spChg>
        <pc:spChg chg="add">
          <ac:chgData name="Stuk, Gabriel" userId="0dcd8a03-429e-4c00-815d-e55b3b91aae4" providerId="ADAL" clId="{C87C9CA9-9F4D-431A-B80F-3A6B64C79F78}" dt="2024-09-22T16:35:11.326" v="755" actId="26606"/>
          <ac:spMkLst>
            <pc:docMk/>
            <pc:sldMk cId="1019058911" sldId="258"/>
            <ac:spMk id="10" creationId="{744CAA32-F237-419C-A2DD-43C28D920D3C}"/>
          </ac:spMkLst>
        </pc:spChg>
        <pc:picChg chg="add mod ord">
          <ac:chgData name="Stuk, Gabriel" userId="0dcd8a03-429e-4c00-815d-e55b3b91aae4" providerId="ADAL" clId="{C87C9CA9-9F4D-431A-B80F-3A6B64C79F78}" dt="2024-09-22T16:35:12.684" v="757" actId="962"/>
          <ac:picMkLst>
            <pc:docMk/>
            <pc:sldMk cId="1019058911" sldId="258"/>
            <ac:picMk id="5" creationId="{D506CDA4-4312-D660-A90A-D6EFF129CB2F}"/>
          </ac:picMkLst>
        </pc:picChg>
        <pc:cxnChg chg="add">
          <ac:chgData name="Stuk, Gabriel" userId="0dcd8a03-429e-4c00-815d-e55b3b91aae4" providerId="ADAL" clId="{C87C9CA9-9F4D-431A-B80F-3A6B64C79F78}" dt="2024-09-22T16:35:11.326" v="755" actId="26606"/>
          <ac:cxnSpMkLst>
            <pc:docMk/>
            <pc:sldMk cId="1019058911" sldId="258"/>
            <ac:cxnSpMk id="12" creationId="{92025DBA-8780-9CA0-2826-FF6E3BD1A0C9}"/>
          </ac:cxnSpMkLst>
        </pc:cxnChg>
      </pc:sldChg>
      <pc:sldChg chg="addSp delSp modSp new mod setBg">
        <pc:chgData name="Stuk, Gabriel" userId="0dcd8a03-429e-4c00-815d-e55b3b91aae4" providerId="ADAL" clId="{C87C9CA9-9F4D-431A-B80F-3A6B64C79F78}" dt="2024-10-05T15:01:16.302" v="4289" actId="20577"/>
        <pc:sldMkLst>
          <pc:docMk/>
          <pc:sldMk cId="1654004159" sldId="259"/>
        </pc:sldMkLst>
        <pc:spChg chg="mod">
          <ac:chgData name="Stuk, Gabriel" userId="0dcd8a03-429e-4c00-815d-e55b3b91aae4" providerId="ADAL" clId="{C87C9CA9-9F4D-431A-B80F-3A6B64C79F78}" dt="2024-09-22T16:39:24.136" v="1293" actId="26606"/>
          <ac:spMkLst>
            <pc:docMk/>
            <pc:sldMk cId="1654004159" sldId="259"/>
            <ac:spMk id="2" creationId="{EBF514CF-FF4A-518B-2213-0B26A4678021}"/>
          </ac:spMkLst>
        </pc:spChg>
        <pc:spChg chg="mod">
          <ac:chgData name="Stuk, Gabriel" userId="0dcd8a03-429e-4c00-815d-e55b3b91aae4" providerId="ADAL" clId="{C87C9CA9-9F4D-431A-B80F-3A6B64C79F78}" dt="2024-10-05T15:01:16.302" v="4289" actId="20577"/>
          <ac:spMkLst>
            <pc:docMk/>
            <pc:sldMk cId="1654004159" sldId="259"/>
            <ac:spMk id="3" creationId="{B2968CDD-3560-3628-98DC-60A5F62708E5}"/>
          </ac:spMkLst>
        </pc:spChg>
        <pc:spChg chg="add del">
          <ac:chgData name="Stuk, Gabriel" userId="0dcd8a03-429e-4c00-815d-e55b3b91aae4" providerId="ADAL" clId="{C87C9CA9-9F4D-431A-B80F-3A6B64C79F78}" dt="2024-09-22T16:39:02.064" v="1281" actId="26606"/>
          <ac:spMkLst>
            <pc:docMk/>
            <pc:sldMk cId="1654004159" sldId="259"/>
            <ac:spMk id="10" creationId="{DBDA151C-5770-45E4-AAFF-59E7F403866D}"/>
          </ac:spMkLst>
        </pc:spChg>
        <pc:spChg chg="add del">
          <ac:chgData name="Stuk, Gabriel" userId="0dcd8a03-429e-4c00-815d-e55b3b91aae4" providerId="ADAL" clId="{C87C9CA9-9F4D-431A-B80F-3A6B64C79F78}" dt="2024-09-22T16:39:06.453" v="1283" actId="26606"/>
          <ac:spMkLst>
            <pc:docMk/>
            <pc:sldMk cId="1654004159" sldId="259"/>
            <ac:spMk id="14" creationId="{DBDA151C-5770-45E4-AAFF-59E7F403866D}"/>
          </ac:spMkLst>
        </pc:spChg>
        <pc:spChg chg="add del">
          <ac:chgData name="Stuk, Gabriel" userId="0dcd8a03-429e-4c00-815d-e55b3b91aae4" providerId="ADAL" clId="{C87C9CA9-9F4D-431A-B80F-3A6B64C79F78}" dt="2024-09-22T16:39:24.136" v="1293" actId="26606"/>
          <ac:spMkLst>
            <pc:docMk/>
            <pc:sldMk cId="1654004159" sldId="259"/>
            <ac:spMk id="17" creationId="{063F27BC-7079-4FF7-8F7C-ABC82FA3C247}"/>
          </ac:spMkLst>
        </pc:spChg>
        <pc:spChg chg="add">
          <ac:chgData name="Stuk, Gabriel" userId="0dcd8a03-429e-4c00-815d-e55b3b91aae4" providerId="ADAL" clId="{C87C9CA9-9F4D-431A-B80F-3A6B64C79F78}" dt="2024-09-22T16:39:24.136" v="1293" actId="26606"/>
          <ac:spMkLst>
            <pc:docMk/>
            <pc:sldMk cId="1654004159" sldId="259"/>
            <ac:spMk id="23" creationId="{063F27BC-7079-4FF7-8F7C-ABC82FA3C247}"/>
          </ac:spMkLst>
        </pc:spChg>
        <pc:picChg chg="add mod">
          <ac:chgData name="Stuk, Gabriel" userId="0dcd8a03-429e-4c00-815d-e55b3b91aae4" providerId="ADAL" clId="{C87C9CA9-9F4D-431A-B80F-3A6B64C79F78}" dt="2024-09-22T16:39:31.653" v="1295" actId="1076"/>
          <ac:picMkLst>
            <pc:docMk/>
            <pc:sldMk cId="1654004159" sldId="259"/>
            <ac:picMk id="5" creationId="{9A774785-29DD-85B7-CEFB-48E76FB105AD}"/>
          </ac:picMkLst>
        </pc:picChg>
        <pc:cxnChg chg="add del">
          <ac:chgData name="Stuk, Gabriel" userId="0dcd8a03-429e-4c00-815d-e55b3b91aae4" providerId="ADAL" clId="{C87C9CA9-9F4D-431A-B80F-3A6B64C79F78}" dt="2024-09-22T16:39:02.064" v="1281" actId="26606"/>
          <ac:cxnSpMkLst>
            <pc:docMk/>
            <pc:sldMk cId="1654004159" sldId="259"/>
            <ac:cxnSpMk id="12" creationId="{2EA0F4A6-3CC9-C9E2-BA02-58FA29F7DD8E}"/>
          </ac:cxnSpMkLst>
        </pc:cxnChg>
        <pc:cxnChg chg="add del">
          <ac:chgData name="Stuk, Gabriel" userId="0dcd8a03-429e-4c00-815d-e55b3b91aae4" providerId="ADAL" clId="{C87C9CA9-9F4D-431A-B80F-3A6B64C79F78}" dt="2024-09-22T16:39:06.453" v="1283" actId="26606"/>
          <ac:cxnSpMkLst>
            <pc:docMk/>
            <pc:sldMk cId="1654004159" sldId="259"/>
            <ac:cxnSpMk id="15" creationId="{39AA7464-1EB7-A869-C7D3-AA680BBA984A}"/>
          </ac:cxnSpMkLst>
        </pc:cxnChg>
        <pc:cxnChg chg="add del">
          <ac:chgData name="Stuk, Gabriel" userId="0dcd8a03-429e-4c00-815d-e55b3b91aae4" providerId="ADAL" clId="{C87C9CA9-9F4D-431A-B80F-3A6B64C79F78}" dt="2024-09-22T16:39:24.136" v="1293" actId="26606"/>
          <ac:cxnSpMkLst>
            <pc:docMk/>
            <pc:sldMk cId="1654004159" sldId="259"/>
            <ac:cxnSpMk id="18" creationId="{540DBD50-3CB1-A513-2321-1891E3F0954D}"/>
          </ac:cxnSpMkLst>
        </pc:cxnChg>
        <pc:cxnChg chg="add">
          <ac:chgData name="Stuk, Gabriel" userId="0dcd8a03-429e-4c00-815d-e55b3b91aae4" providerId="ADAL" clId="{C87C9CA9-9F4D-431A-B80F-3A6B64C79F78}" dt="2024-09-22T16:39:24.136" v="1293" actId="26606"/>
          <ac:cxnSpMkLst>
            <pc:docMk/>
            <pc:sldMk cId="1654004159" sldId="259"/>
            <ac:cxnSpMk id="25" creationId="{40BBF191-9CC8-4313-B1CA-8DF1A53AE4F9}"/>
          </ac:cxnSpMkLst>
        </pc:cxnChg>
      </pc:sldChg>
      <pc:sldChg chg="addSp delSp modSp new mod setBg">
        <pc:chgData name="Stuk, Gabriel" userId="0dcd8a03-429e-4c00-815d-e55b3b91aae4" providerId="ADAL" clId="{C87C9CA9-9F4D-431A-B80F-3A6B64C79F78}" dt="2024-10-05T14:41:23.424" v="3399" actId="26606"/>
        <pc:sldMkLst>
          <pc:docMk/>
          <pc:sldMk cId="1652618751" sldId="260"/>
        </pc:sldMkLst>
        <pc:spChg chg="mod">
          <ac:chgData name="Stuk, Gabriel" userId="0dcd8a03-429e-4c00-815d-e55b3b91aae4" providerId="ADAL" clId="{C87C9CA9-9F4D-431A-B80F-3A6B64C79F78}" dt="2024-10-05T14:41:23.424" v="3399" actId="26606"/>
          <ac:spMkLst>
            <pc:docMk/>
            <pc:sldMk cId="1652618751" sldId="260"/>
            <ac:spMk id="2" creationId="{96BB64BF-AD11-FBEC-F424-4A6D318311C9}"/>
          </ac:spMkLst>
        </pc:spChg>
        <pc:spChg chg="mod">
          <ac:chgData name="Stuk, Gabriel" userId="0dcd8a03-429e-4c00-815d-e55b3b91aae4" providerId="ADAL" clId="{C87C9CA9-9F4D-431A-B80F-3A6B64C79F78}" dt="2024-10-05T14:41:23.424" v="3399" actId="26606"/>
          <ac:spMkLst>
            <pc:docMk/>
            <pc:sldMk cId="1652618751" sldId="260"/>
            <ac:spMk id="3" creationId="{B8236B85-3D32-17F9-EA59-CDE8A776BA7E}"/>
          </ac:spMkLst>
        </pc:spChg>
        <pc:spChg chg="add mod ord">
          <ac:chgData name="Stuk, Gabriel" userId="0dcd8a03-429e-4c00-815d-e55b3b91aae4" providerId="ADAL" clId="{C87C9CA9-9F4D-431A-B80F-3A6B64C79F78}" dt="2024-09-28T15:34:59.452" v="3331" actId="164"/>
          <ac:spMkLst>
            <pc:docMk/>
            <pc:sldMk cId="1652618751" sldId="260"/>
            <ac:spMk id="5" creationId="{104DC8C0-534E-B457-4F1A-A7F42C60F329}"/>
          </ac:spMkLst>
        </pc:spChg>
        <pc:spChg chg="add del">
          <ac:chgData name="Stuk, Gabriel" userId="0dcd8a03-429e-4c00-815d-e55b3b91aae4" providerId="ADAL" clId="{C87C9CA9-9F4D-431A-B80F-3A6B64C79F78}" dt="2024-09-22T16:46:07.182" v="1677" actId="26606"/>
          <ac:spMkLst>
            <pc:docMk/>
            <pc:sldMk cId="1652618751" sldId="260"/>
            <ac:spMk id="6" creationId="{744CAA32-F237-419C-A2DD-43C28D920D3C}"/>
          </ac:spMkLst>
        </pc:spChg>
        <pc:spChg chg="add del">
          <ac:chgData name="Stuk, Gabriel" userId="0dcd8a03-429e-4c00-815d-e55b3b91aae4" providerId="ADAL" clId="{C87C9CA9-9F4D-431A-B80F-3A6B64C79F78}" dt="2024-09-22T16:46:00.384" v="1675" actId="26606"/>
          <ac:spMkLst>
            <pc:docMk/>
            <pc:sldMk cId="1652618751" sldId="260"/>
            <ac:spMk id="9" creationId="{744CAA32-F237-419C-A2DD-43C28D920D3C}"/>
          </ac:spMkLst>
        </pc:spChg>
        <pc:spChg chg="add del">
          <ac:chgData name="Stuk, Gabriel" userId="0dcd8a03-429e-4c00-815d-e55b3b91aae4" providerId="ADAL" clId="{C87C9CA9-9F4D-431A-B80F-3A6B64C79F78}" dt="2024-09-22T16:46:08.827" v="1679" actId="26606"/>
          <ac:spMkLst>
            <pc:docMk/>
            <pc:sldMk cId="1652618751" sldId="260"/>
            <ac:spMk id="10" creationId="{744CAA32-F237-419C-A2DD-43C28D920D3C}"/>
          </ac:spMkLst>
        </pc:spChg>
        <pc:spChg chg="add del">
          <ac:chgData name="Stuk, Gabriel" userId="0dcd8a03-429e-4c00-815d-e55b3b91aae4" providerId="ADAL" clId="{C87C9CA9-9F4D-431A-B80F-3A6B64C79F78}" dt="2024-09-22T16:46:11.431" v="1681" actId="26606"/>
          <ac:spMkLst>
            <pc:docMk/>
            <pc:sldMk cId="1652618751" sldId="260"/>
            <ac:spMk id="14" creationId="{744CAA32-F237-419C-A2DD-43C28D920D3C}"/>
          </ac:spMkLst>
        </pc:spChg>
        <pc:spChg chg="add del">
          <ac:chgData name="Stuk, Gabriel" userId="0dcd8a03-429e-4c00-815d-e55b3b91aae4" providerId="ADAL" clId="{C87C9CA9-9F4D-431A-B80F-3A6B64C79F78}" dt="2024-10-05T14:41:23.424" v="3399" actId="26606"/>
          <ac:spMkLst>
            <pc:docMk/>
            <pc:sldMk cId="1652618751" sldId="260"/>
            <ac:spMk id="17" creationId="{744CAA32-F237-419C-A2DD-43C28D920D3C}"/>
          </ac:spMkLst>
        </pc:spChg>
        <pc:spChg chg="add">
          <ac:chgData name="Stuk, Gabriel" userId="0dcd8a03-429e-4c00-815d-e55b3b91aae4" providerId="ADAL" clId="{C87C9CA9-9F4D-431A-B80F-3A6B64C79F78}" dt="2024-10-05T14:41:23.424" v="3399" actId="26606"/>
          <ac:spMkLst>
            <pc:docMk/>
            <pc:sldMk cId="1652618751" sldId="260"/>
            <ac:spMk id="24" creationId="{744CAA32-F237-419C-A2DD-43C28D920D3C}"/>
          </ac:spMkLst>
        </pc:spChg>
        <pc:grpChg chg="add del mod">
          <ac:chgData name="Stuk, Gabriel" userId="0dcd8a03-429e-4c00-815d-e55b3b91aae4" providerId="ADAL" clId="{C87C9CA9-9F4D-431A-B80F-3A6B64C79F78}" dt="2024-10-05T14:40:46.921" v="3341" actId="478"/>
          <ac:grpSpMkLst>
            <pc:docMk/>
            <pc:sldMk cId="1652618751" sldId="260"/>
            <ac:grpSpMk id="4" creationId="{D5A04993-B0A2-3F2B-A5E1-6316AE36FCDF}"/>
          </ac:grpSpMkLst>
        </pc:grpChg>
        <pc:picChg chg="add del mod ord">
          <ac:chgData name="Stuk, Gabriel" userId="0dcd8a03-429e-4c00-815d-e55b3b91aae4" providerId="ADAL" clId="{C87C9CA9-9F4D-431A-B80F-3A6B64C79F78}" dt="2024-09-22T16:59:46.926" v="2571" actId="478"/>
          <ac:picMkLst>
            <pc:docMk/>
            <pc:sldMk cId="1652618751" sldId="260"/>
            <ac:picMk id="4" creationId="{5FDA5F69-1465-0378-6EE7-EA280454381F}"/>
          </ac:picMkLst>
        </pc:picChg>
        <pc:picChg chg="add mod">
          <ac:chgData name="Stuk, Gabriel" userId="0dcd8a03-429e-4c00-815d-e55b3b91aae4" providerId="ADAL" clId="{C87C9CA9-9F4D-431A-B80F-3A6B64C79F78}" dt="2024-09-28T15:34:59.452" v="3331" actId="164"/>
          <ac:picMkLst>
            <pc:docMk/>
            <pc:sldMk cId="1652618751" sldId="260"/>
            <ac:picMk id="8" creationId="{603C1099-3F41-BD85-C432-07DD00A1E71E}"/>
          </ac:picMkLst>
        </pc:picChg>
        <pc:picChg chg="add">
          <ac:chgData name="Stuk, Gabriel" userId="0dcd8a03-429e-4c00-815d-e55b3b91aae4" providerId="ADAL" clId="{C87C9CA9-9F4D-431A-B80F-3A6B64C79F78}" dt="2024-10-05T14:41:23.424" v="3399" actId="26606"/>
          <ac:picMkLst>
            <pc:docMk/>
            <pc:sldMk cId="1652618751" sldId="260"/>
            <ac:picMk id="20" creationId="{2C5AA8DA-2ACB-0B07-C3CE-CBB024E4FFE1}"/>
          </ac:picMkLst>
        </pc:picChg>
        <pc:cxnChg chg="add del">
          <ac:chgData name="Stuk, Gabriel" userId="0dcd8a03-429e-4c00-815d-e55b3b91aae4" providerId="ADAL" clId="{C87C9CA9-9F4D-431A-B80F-3A6B64C79F78}" dt="2024-09-22T16:46:07.182" v="1677" actId="26606"/>
          <ac:cxnSpMkLst>
            <pc:docMk/>
            <pc:sldMk cId="1652618751" sldId="260"/>
            <ac:cxnSpMk id="7" creationId="{691422F5-4221-4812-AFD9-5479C6D60AD9}"/>
          </ac:cxnSpMkLst>
        </pc:cxnChg>
        <pc:cxnChg chg="add del">
          <ac:chgData name="Stuk, Gabriel" userId="0dcd8a03-429e-4c00-815d-e55b3b91aae4" providerId="ADAL" clId="{C87C9CA9-9F4D-431A-B80F-3A6B64C79F78}" dt="2024-09-22T16:46:00.384" v="1675" actId="26606"/>
          <ac:cxnSpMkLst>
            <pc:docMk/>
            <pc:sldMk cId="1652618751" sldId="260"/>
            <ac:cxnSpMk id="11" creationId="{02C7985C-B0C3-CC50-E86A-B5EBA40E01DF}"/>
          </ac:cxnSpMkLst>
        </pc:cxnChg>
        <pc:cxnChg chg="add del">
          <ac:chgData name="Stuk, Gabriel" userId="0dcd8a03-429e-4c00-815d-e55b3b91aae4" providerId="ADAL" clId="{C87C9CA9-9F4D-431A-B80F-3A6B64C79F78}" dt="2024-09-22T16:46:08.827" v="1679" actId="26606"/>
          <ac:cxnSpMkLst>
            <pc:docMk/>
            <pc:sldMk cId="1652618751" sldId="260"/>
            <ac:cxnSpMk id="12" creationId="{92025DBA-8780-9CA0-2826-FF6E3BD1A0C9}"/>
          </ac:cxnSpMkLst>
        </pc:cxnChg>
        <pc:cxnChg chg="add del">
          <ac:chgData name="Stuk, Gabriel" userId="0dcd8a03-429e-4c00-815d-e55b3b91aae4" providerId="ADAL" clId="{C87C9CA9-9F4D-431A-B80F-3A6B64C79F78}" dt="2024-09-22T16:46:11.431" v="1681" actId="26606"/>
          <ac:cxnSpMkLst>
            <pc:docMk/>
            <pc:sldMk cId="1652618751" sldId="260"/>
            <ac:cxnSpMk id="15" creationId="{08052531-D50B-3899-B150-D05525F4F2BC}"/>
          </ac:cxnSpMkLst>
        </pc:cxnChg>
        <pc:cxnChg chg="add del">
          <ac:chgData name="Stuk, Gabriel" userId="0dcd8a03-429e-4c00-815d-e55b3b91aae4" providerId="ADAL" clId="{C87C9CA9-9F4D-431A-B80F-3A6B64C79F78}" dt="2024-10-05T14:41:23.424" v="3399" actId="26606"/>
          <ac:cxnSpMkLst>
            <pc:docMk/>
            <pc:sldMk cId="1652618751" sldId="260"/>
            <ac:cxnSpMk id="18" creationId="{08052531-D50B-3899-B150-D05525F4F2BC}"/>
          </ac:cxnSpMkLst>
        </pc:cxnChg>
        <pc:cxnChg chg="add">
          <ac:chgData name="Stuk, Gabriel" userId="0dcd8a03-429e-4c00-815d-e55b3b91aae4" providerId="ADAL" clId="{C87C9CA9-9F4D-431A-B80F-3A6B64C79F78}" dt="2024-10-05T14:41:23.424" v="3399" actId="26606"/>
          <ac:cxnSpMkLst>
            <pc:docMk/>
            <pc:sldMk cId="1652618751" sldId="260"/>
            <ac:cxnSpMk id="26" creationId="{691422F5-4221-4812-AFD9-5479C6D60AD9}"/>
          </ac:cxnSpMkLst>
        </pc:cxnChg>
      </pc:sldChg>
      <pc:sldChg chg="addSp modSp new mod">
        <pc:chgData name="Stuk, Gabriel" userId="0dcd8a03-429e-4c00-815d-e55b3b91aae4" providerId="ADAL" clId="{C87C9CA9-9F4D-431A-B80F-3A6B64C79F78}" dt="2024-10-05T14:53:49.559" v="3702" actId="14100"/>
        <pc:sldMkLst>
          <pc:docMk/>
          <pc:sldMk cId="908361950" sldId="261"/>
        </pc:sldMkLst>
        <pc:spChg chg="mod">
          <ac:chgData name="Stuk, Gabriel" userId="0dcd8a03-429e-4c00-815d-e55b3b91aae4" providerId="ADAL" clId="{C87C9CA9-9F4D-431A-B80F-3A6B64C79F78}" dt="2024-10-05T14:41:49.074" v="3435" actId="20577"/>
          <ac:spMkLst>
            <pc:docMk/>
            <pc:sldMk cId="908361950" sldId="261"/>
            <ac:spMk id="2" creationId="{39EEA0E7-C6A6-9B49-4F7A-B7B1529EB6AC}"/>
          </ac:spMkLst>
        </pc:spChg>
        <pc:spChg chg="mod">
          <ac:chgData name="Stuk, Gabriel" userId="0dcd8a03-429e-4c00-815d-e55b3b91aae4" providerId="ADAL" clId="{C87C9CA9-9F4D-431A-B80F-3A6B64C79F78}" dt="2024-10-05T14:51:02.604" v="3698" actId="20577"/>
          <ac:spMkLst>
            <pc:docMk/>
            <pc:sldMk cId="908361950" sldId="261"/>
            <ac:spMk id="3" creationId="{4DE8BB61-E730-6E08-E04D-1637EA08166C}"/>
          </ac:spMkLst>
        </pc:spChg>
        <pc:picChg chg="add mod">
          <ac:chgData name="Stuk, Gabriel" userId="0dcd8a03-429e-4c00-815d-e55b3b91aae4" providerId="ADAL" clId="{C87C9CA9-9F4D-431A-B80F-3A6B64C79F78}" dt="2024-10-05T14:53:49.559" v="3702" actId="14100"/>
          <ac:picMkLst>
            <pc:docMk/>
            <pc:sldMk cId="908361950" sldId="261"/>
            <ac:picMk id="5" creationId="{F3007F74-6B74-5D94-A8AD-4DEFDEBB0114}"/>
          </ac:picMkLst>
        </pc:picChg>
      </pc:sldChg>
      <pc:sldChg chg="addSp modSp new del mod setBg">
        <pc:chgData name="Stuk, Gabriel" userId="0dcd8a03-429e-4c00-815d-e55b3b91aae4" providerId="ADAL" clId="{C87C9CA9-9F4D-431A-B80F-3A6B64C79F78}" dt="2024-10-05T14:41:32.138" v="3400" actId="47"/>
        <pc:sldMkLst>
          <pc:docMk/>
          <pc:sldMk cId="1966680280" sldId="261"/>
        </pc:sldMkLst>
        <pc:spChg chg="mod">
          <ac:chgData name="Stuk, Gabriel" userId="0dcd8a03-429e-4c00-815d-e55b3b91aae4" providerId="ADAL" clId="{C87C9CA9-9F4D-431A-B80F-3A6B64C79F78}" dt="2024-09-22T16:52:27.384" v="2035" actId="26606"/>
          <ac:spMkLst>
            <pc:docMk/>
            <pc:sldMk cId="1966680280" sldId="261"/>
            <ac:spMk id="2" creationId="{AB6D5A29-B112-330A-5417-2E2DC5EBFECF}"/>
          </ac:spMkLst>
        </pc:spChg>
        <pc:spChg chg="mod">
          <ac:chgData name="Stuk, Gabriel" userId="0dcd8a03-429e-4c00-815d-e55b3b91aae4" providerId="ADAL" clId="{C87C9CA9-9F4D-431A-B80F-3A6B64C79F78}" dt="2024-09-22T16:57:25.937" v="2513" actId="20577"/>
          <ac:spMkLst>
            <pc:docMk/>
            <pc:sldMk cId="1966680280" sldId="261"/>
            <ac:spMk id="3" creationId="{256DA427-18CA-1571-B2BD-DEFA2724B74B}"/>
          </ac:spMkLst>
        </pc:spChg>
        <pc:spChg chg="add">
          <ac:chgData name="Stuk, Gabriel" userId="0dcd8a03-429e-4c00-815d-e55b3b91aae4" providerId="ADAL" clId="{C87C9CA9-9F4D-431A-B80F-3A6B64C79F78}" dt="2024-09-22T16:52:27.384" v="2035" actId="26606"/>
          <ac:spMkLst>
            <pc:docMk/>
            <pc:sldMk cId="1966680280" sldId="261"/>
            <ac:spMk id="10" creationId="{DBDA151C-5770-45E4-AAFF-59E7F403866D}"/>
          </ac:spMkLst>
        </pc:spChg>
        <pc:picChg chg="add mod">
          <ac:chgData name="Stuk, Gabriel" userId="0dcd8a03-429e-4c00-815d-e55b3b91aae4" providerId="ADAL" clId="{C87C9CA9-9F4D-431A-B80F-3A6B64C79F78}" dt="2024-09-22T16:55:18.398" v="2340" actId="14826"/>
          <ac:picMkLst>
            <pc:docMk/>
            <pc:sldMk cId="1966680280" sldId="261"/>
            <ac:picMk id="5" creationId="{95958AC3-4168-0A94-8415-B845BAE526F1}"/>
          </ac:picMkLst>
        </pc:picChg>
        <pc:cxnChg chg="add">
          <ac:chgData name="Stuk, Gabriel" userId="0dcd8a03-429e-4c00-815d-e55b3b91aae4" providerId="ADAL" clId="{C87C9CA9-9F4D-431A-B80F-3A6B64C79F78}" dt="2024-09-22T16:52:27.384" v="2035" actId="26606"/>
          <ac:cxnSpMkLst>
            <pc:docMk/>
            <pc:sldMk cId="1966680280" sldId="261"/>
            <ac:cxnSpMk id="12" creationId="{B209265E-E0D7-493B-97CE-2263D50C3F0A}"/>
          </ac:cxnSpMkLst>
        </pc:cxnChg>
      </pc:sldChg>
      <pc:sldChg chg="addSp modSp new del mod">
        <pc:chgData name="Stuk, Gabriel" userId="0dcd8a03-429e-4c00-815d-e55b3b91aae4" providerId="ADAL" clId="{C87C9CA9-9F4D-431A-B80F-3A6B64C79F78}" dt="2024-10-05T14:41:33.389" v="3401" actId="47"/>
        <pc:sldMkLst>
          <pc:docMk/>
          <pc:sldMk cId="4030577586" sldId="262"/>
        </pc:sldMkLst>
        <pc:spChg chg="mod">
          <ac:chgData name="Stuk, Gabriel" userId="0dcd8a03-429e-4c00-815d-e55b3b91aae4" providerId="ADAL" clId="{C87C9CA9-9F4D-431A-B80F-3A6B64C79F78}" dt="2024-09-22T16:55:38.741" v="2374" actId="20577"/>
          <ac:spMkLst>
            <pc:docMk/>
            <pc:sldMk cId="4030577586" sldId="262"/>
            <ac:spMk id="2" creationId="{60EC1982-5D1F-61B9-7640-58DC513FA7C9}"/>
          </ac:spMkLst>
        </pc:spChg>
        <pc:spChg chg="mod">
          <ac:chgData name="Stuk, Gabriel" userId="0dcd8a03-429e-4c00-815d-e55b3b91aae4" providerId="ADAL" clId="{C87C9CA9-9F4D-431A-B80F-3A6B64C79F78}" dt="2024-09-22T16:57:01.747" v="2509" actId="20577"/>
          <ac:spMkLst>
            <pc:docMk/>
            <pc:sldMk cId="4030577586" sldId="262"/>
            <ac:spMk id="3" creationId="{AB499B4F-03CE-1C0E-E356-81772C69C89E}"/>
          </ac:spMkLst>
        </pc:spChg>
        <pc:picChg chg="add mod">
          <ac:chgData name="Stuk, Gabriel" userId="0dcd8a03-429e-4c00-815d-e55b3b91aae4" providerId="ADAL" clId="{C87C9CA9-9F4D-431A-B80F-3A6B64C79F78}" dt="2024-09-22T16:58:40.722" v="2567" actId="14826"/>
          <ac:picMkLst>
            <pc:docMk/>
            <pc:sldMk cId="4030577586" sldId="262"/>
            <ac:picMk id="5" creationId="{51AC432C-21B4-7733-8473-05FB5C253BBC}"/>
          </ac:picMkLst>
        </pc:picChg>
      </pc:sldChg>
      <pc:sldChg chg="addSp modSp new mod">
        <pc:chgData name="Stuk, Gabriel" userId="0dcd8a03-429e-4c00-815d-e55b3b91aae4" providerId="ADAL" clId="{C87C9CA9-9F4D-431A-B80F-3A6B64C79F78}" dt="2024-10-05T14:59:55.324" v="4262" actId="1076"/>
        <pc:sldMkLst>
          <pc:docMk/>
          <pc:sldMk cId="4143971418" sldId="262"/>
        </pc:sldMkLst>
        <pc:spChg chg="mod">
          <ac:chgData name="Stuk, Gabriel" userId="0dcd8a03-429e-4c00-815d-e55b3b91aae4" providerId="ADAL" clId="{C87C9CA9-9F4D-431A-B80F-3A6B64C79F78}" dt="2024-10-05T14:55:17.784" v="3730" actId="20577"/>
          <ac:spMkLst>
            <pc:docMk/>
            <pc:sldMk cId="4143971418" sldId="262"/>
            <ac:spMk id="2" creationId="{C30C9DE3-0DAE-A238-872A-B6B2BE48AD8A}"/>
          </ac:spMkLst>
        </pc:spChg>
        <pc:spChg chg="mod">
          <ac:chgData name="Stuk, Gabriel" userId="0dcd8a03-429e-4c00-815d-e55b3b91aae4" providerId="ADAL" clId="{C87C9CA9-9F4D-431A-B80F-3A6B64C79F78}" dt="2024-10-05T14:59:21.136" v="4257" actId="20577"/>
          <ac:spMkLst>
            <pc:docMk/>
            <pc:sldMk cId="4143971418" sldId="262"/>
            <ac:spMk id="3" creationId="{00834182-ED79-1A57-7677-0E872ED452CF}"/>
          </ac:spMkLst>
        </pc:spChg>
        <pc:picChg chg="add mod">
          <ac:chgData name="Stuk, Gabriel" userId="0dcd8a03-429e-4c00-815d-e55b3b91aae4" providerId="ADAL" clId="{C87C9CA9-9F4D-431A-B80F-3A6B64C79F78}" dt="2024-10-05T14:59:55.324" v="4262" actId="1076"/>
          <ac:picMkLst>
            <pc:docMk/>
            <pc:sldMk cId="4143971418" sldId="262"/>
            <ac:picMk id="5" creationId="{EE907917-5427-92AB-A602-E50BE0E90251}"/>
          </ac:picMkLst>
        </pc:picChg>
      </pc:sldChg>
      <pc:sldChg chg="addSp modSp new mod">
        <pc:chgData name="Stuk, Gabriel" userId="0dcd8a03-429e-4c00-815d-e55b3b91aae4" providerId="ADAL" clId="{C87C9CA9-9F4D-431A-B80F-3A6B64C79F78}" dt="2024-10-05T15:03:42.520" v="4500" actId="1076"/>
        <pc:sldMkLst>
          <pc:docMk/>
          <pc:sldMk cId="981688962" sldId="263"/>
        </pc:sldMkLst>
        <pc:spChg chg="mod">
          <ac:chgData name="Stuk, Gabriel" userId="0dcd8a03-429e-4c00-815d-e55b3b91aae4" providerId="ADAL" clId="{C87C9CA9-9F4D-431A-B80F-3A6B64C79F78}" dt="2024-10-05T15:00:59.765" v="4288" actId="20577"/>
          <ac:spMkLst>
            <pc:docMk/>
            <pc:sldMk cId="981688962" sldId="263"/>
            <ac:spMk id="2" creationId="{322CD148-C211-8B12-4482-5BD66FBEF14C}"/>
          </ac:spMkLst>
        </pc:spChg>
        <pc:spChg chg="mod">
          <ac:chgData name="Stuk, Gabriel" userId="0dcd8a03-429e-4c00-815d-e55b3b91aae4" providerId="ADAL" clId="{C87C9CA9-9F4D-431A-B80F-3A6B64C79F78}" dt="2024-10-05T15:02:57.836" v="4495" actId="20577"/>
          <ac:spMkLst>
            <pc:docMk/>
            <pc:sldMk cId="981688962" sldId="263"/>
            <ac:spMk id="3" creationId="{80AB59C9-1992-1987-C7E5-F9538B8A07F5}"/>
          </ac:spMkLst>
        </pc:spChg>
        <pc:picChg chg="add mod">
          <ac:chgData name="Stuk, Gabriel" userId="0dcd8a03-429e-4c00-815d-e55b3b91aae4" providerId="ADAL" clId="{C87C9CA9-9F4D-431A-B80F-3A6B64C79F78}" dt="2024-10-05T15:03:42.520" v="4500" actId="1076"/>
          <ac:picMkLst>
            <pc:docMk/>
            <pc:sldMk cId="981688962" sldId="263"/>
            <ac:picMk id="5" creationId="{2EF8D6EF-3A90-0651-BF59-C35401206FF0}"/>
          </ac:picMkLst>
        </pc:picChg>
      </pc:sldChg>
      <pc:sldChg chg="addSp modSp new del mod setBg">
        <pc:chgData name="Stuk, Gabriel" userId="0dcd8a03-429e-4c00-815d-e55b3b91aae4" providerId="ADAL" clId="{C87C9CA9-9F4D-431A-B80F-3A6B64C79F78}" dt="2024-10-05T14:41:34.797" v="3402" actId="47"/>
        <pc:sldMkLst>
          <pc:docMk/>
          <pc:sldMk cId="3695337539" sldId="263"/>
        </pc:sldMkLst>
        <pc:spChg chg="mod">
          <ac:chgData name="Stuk, Gabriel" userId="0dcd8a03-429e-4c00-815d-e55b3b91aae4" providerId="ADAL" clId="{C87C9CA9-9F4D-431A-B80F-3A6B64C79F78}" dt="2024-09-22T17:06:28.575" v="3208" actId="26606"/>
          <ac:spMkLst>
            <pc:docMk/>
            <pc:sldMk cId="3695337539" sldId="263"/>
            <ac:spMk id="2" creationId="{8CDE9B1B-C1F6-E71B-2C84-9A685A33801B}"/>
          </ac:spMkLst>
        </pc:spChg>
        <pc:spChg chg="mod">
          <ac:chgData name="Stuk, Gabriel" userId="0dcd8a03-429e-4c00-815d-e55b3b91aae4" providerId="ADAL" clId="{C87C9CA9-9F4D-431A-B80F-3A6B64C79F78}" dt="2024-09-28T15:36:31.635" v="3335" actId="313"/>
          <ac:spMkLst>
            <pc:docMk/>
            <pc:sldMk cId="3695337539" sldId="263"/>
            <ac:spMk id="3" creationId="{5EC8570D-F1D2-0614-00F7-1A77DF321614}"/>
          </ac:spMkLst>
        </pc:spChg>
        <pc:spChg chg="add">
          <ac:chgData name="Stuk, Gabriel" userId="0dcd8a03-429e-4c00-815d-e55b3b91aae4" providerId="ADAL" clId="{C87C9CA9-9F4D-431A-B80F-3A6B64C79F78}" dt="2024-09-22T17:06:28.575" v="3208" actId="26606"/>
          <ac:spMkLst>
            <pc:docMk/>
            <pc:sldMk cId="3695337539" sldId="263"/>
            <ac:spMk id="10" creationId="{DBDA151C-5770-45E4-AAFF-59E7F403866D}"/>
          </ac:spMkLst>
        </pc:spChg>
        <pc:picChg chg="add mod">
          <ac:chgData name="Stuk, Gabriel" userId="0dcd8a03-429e-4c00-815d-e55b3b91aae4" providerId="ADAL" clId="{C87C9CA9-9F4D-431A-B80F-3A6B64C79F78}" dt="2024-09-22T17:06:31.162" v="3210" actId="962"/>
          <ac:picMkLst>
            <pc:docMk/>
            <pc:sldMk cId="3695337539" sldId="263"/>
            <ac:picMk id="5" creationId="{B6B473DE-2151-D2C1-3E16-EE7D49652B78}"/>
          </ac:picMkLst>
        </pc:picChg>
        <pc:cxnChg chg="add">
          <ac:chgData name="Stuk, Gabriel" userId="0dcd8a03-429e-4c00-815d-e55b3b91aae4" providerId="ADAL" clId="{C87C9CA9-9F4D-431A-B80F-3A6B64C79F78}" dt="2024-09-22T17:06:28.575" v="3208" actId="26606"/>
          <ac:cxnSpMkLst>
            <pc:docMk/>
            <pc:sldMk cId="3695337539" sldId="263"/>
            <ac:cxnSpMk id="12" creationId="{2EA0F4A6-3CC9-C9E2-BA02-58FA29F7DD8E}"/>
          </ac:cxnSpMkLst>
        </pc:cxnChg>
      </pc:sldChg>
      <pc:sldChg chg="addSp modSp new mod">
        <pc:chgData name="Stuk, Gabriel" userId="0dcd8a03-429e-4c00-815d-e55b3b91aae4" providerId="ADAL" clId="{C87C9CA9-9F4D-431A-B80F-3A6B64C79F78}" dt="2024-10-05T15:10:59.289" v="4715" actId="14100"/>
        <pc:sldMkLst>
          <pc:docMk/>
          <pc:sldMk cId="630417111" sldId="264"/>
        </pc:sldMkLst>
        <pc:spChg chg="mod">
          <ac:chgData name="Stuk, Gabriel" userId="0dcd8a03-429e-4c00-815d-e55b3b91aae4" providerId="ADAL" clId="{C87C9CA9-9F4D-431A-B80F-3A6B64C79F78}" dt="2024-10-05T15:09:04.800" v="4530" actId="20577"/>
          <ac:spMkLst>
            <pc:docMk/>
            <pc:sldMk cId="630417111" sldId="264"/>
            <ac:spMk id="2" creationId="{9A2034DD-006A-3FD5-E75F-BE01E3E52794}"/>
          </ac:spMkLst>
        </pc:spChg>
        <pc:spChg chg="mod">
          <ac:chgData name="Stuk, Gabriel" userId="0dcd8a03-429e-4c00-815d-e55b3b91aae4" providerId="ADAL" clId="{C87C9CA9-9F4D-431A-B80F-3A6B64C79F78}" dt="2024-10-05T15:10:04.885" v="4710" actId="20577"/>
          <ac:spMkLst>
            <pc:docMk/>
            <pc:sldMk cId="630417111" sldId="264"/>
            <ac:spMk id="3" creationId="{40BAFE18-9C11-1B7F-03BE-D2D2BD464ECB}"/>
          </ac:spMkLst>
        </pc:spChg>
        <pc:picChg chg="add mod">
          <ac:chgData name="Stuk, Gabriel" userId="0dcd8a03-429e-4c00-815d-e55b3b91aae4" providerId="ADAL" clId="{C87C9CA9-9F4D-431A-B80F-3A6B64C79F78}" dt="2024-10-05T15:10:59.289" v="4715" actId="14100"/>
          <ac:picMkLst>
            <pc:docMk/>
            <pc:sldMk cId="630417111" sldId="264"/>
            <ac:picMk id="5" creationId="{ABD71725-2F2A-2A13-5328-C8D429141AE1}"/>
          </ac:picMkLst>
        </pc:picChg>
      </pc:sldChg>
      <pc:sldChg chg="addSp modSp new del mod setBg">
        <pc:chgData name="Stuk, Gabriel" userId="0dcd8a03-429e-4c00-815d-e55b3b91aae4" providerId="ADAL" clId="{C87C9CA9-9F4D-431A-B80F-3A6B64C79F78}" dt="2024-10-05T14:41:35.858" v="3403" actId="47"/>
        <pc:sldMkLst>
          <pc:docMk/>
          <pc:sldMk cId="895409156" sldId="264"/>
        </pc:sldMkLst>
        <pc:spChg chg="mod">
          <ac:chgData name="Stuk, Gabriel" userId="0dcd8a03-429e-4c00-815d-e55b3b91aae4" providerId="ADAL" clId="{C87C9CA9-9F4D-431A-B80F-3A6B64C79F78}" dt="2024-09-22T17:09:41.421" v="3323" actId="26606"/>
          <ac:spMkLst>
            <pc:docMk/>
            <pc:sldMk cId="895409156" sldId="264"/>
            <ac:spMk id="2" creationId="{A2FB9CAD-4D15-CFDC-558E-D231B5E79600}"/>
          </ac:spMkLst>
        </pc:spChg>
        <pc:spChg chg="mod">
          <ac:chgData name="Stuk, Gabriel" userId="0dcd8a03-429e-4c00-815d-e55b3b91aae4" providerId="ADAL" clId="{C87C9CA9-9F4D-431A-B80F-3A6B64C79F78}" dt="2024-09-28T15:38:25.822" v="3340" actId="20577"/>
          <ac:spMkLst>
            <pc:docMk/>
            <pc:sldMk cId="895409156" sldId="264"/>
            <ac:spMk id="3" creationId="{A950A7FD-5A19-85F1-C594-EDBA5BB7EF75}"/>
          </ac:spMkLst>
        </pc:spChg>
        <pc:spChg chg="add">
          <ac:chgData name="Stuk, Gabriel" userId="0dcd8a03-429e-4c00-815d-e55b3b91aae4" providerId="ADAL" clId="{C87C9CA9-9F4D-431A-B80F-3A6B64C79F78}" dt="2024-09-22T17:09:41.421" v="3323" actId="26606"/>
          <ac:spMkLst>
            <pc:docMk/>
            <pc:sldMk cId="895409156" sldId="264"/>
            <ac:spMk id="12" creationId="{19F9BF86-FE94-4517-B97D-026C7515E589}"/>
          </ac:spMkLst>
        </pc:spChg>
        <pc:picChg chg="add mod">
          <ac:chgData name="Stuk, Gabriel" userId="0dcd8a03-429e-4c00-815d-e55b3b91aae4" providerId="ADAL" clId="{C87C9CA9-9F4D-431A-B80F-3A6B64C79F78}" dt="2024-09-22T17:09:58.023" v="3330" actId="14100"/>
          <ac:picMkLst>
            <pc:docMk/>
            <pc:sldMk cId="895409156" sldId="264"/>
            <ac:picMk id="5" creationId="{82D9BAD0-83D5-24C2-6A20-FF2B7A480BF7}"/>
          </ac:picMkLst>
        </pc:picChg>
        <pc:cxnChg chg="add">
          <ac:chgData name="Stuk, Gabriel" userId="0dcd8a03-429e-4c00-815d-e55b3b91aae4" providerId="ADAL" clId="{C87C9CA9-9F4D-431A-B80F-3A6B64C79F78}" dt="2024-09-22T17:09:41.421" v="3323" actId="26606"/>
          <ac:cxnSpMkLst>
            <pc:docMk/>
            <pc:sldMk cId="895409156" sldId="264"/>
            <ac:cxnSpMk id="10" creationId="{118E06E4-607B-144B-382B-AD3D06B1EE8C}"/>
          </ac:cxnSpMkLst>
        </pc:cxnChg>
        <pc:cxnChg chg="add">
          <ac:chgData name="Stuk, Gabriel" userId="0dcd8a03-429e-4c00-815d-e55b3b91aae4" providerId="ADAL" clId="{C87C9CA9-9F4D-431A-B80F-3A6B64C79F78}" dt="2024-09-22T17:09:41.421" v="3323" actId="26606"/>
          <ac:cxnSpMkLst>
            <pc:docMk/>
            <pc:sldMk cId="895409156" sldId="264"/>
            <ac:cxnSpMk id="14" creationId="{59D7B6BE-A4E0-4483-BEC5-493AC3E5D2AD}"/>
          </ac:cxnSpMkLst>
        </pc:cxnChg>
      </pc:sldChg>
      <pc:sldChg chg="modSp new del mod">
        <pc:chgData name="Stuk, Gabriel" userId="0dcd8a03-429e-4c00-815d-e55b3b91aae4" providerId="ADAL" clId="{C87C9CA9-9F4D-431A-B80F-3A6B64C79F78}" dt="2024-10-05T15:52:31.772" v="4740" actId="47"/>
        <pc:sldMkLst>
          <pc:docMk/>
          <pc:sldMk cId="2031398460" sldId="265"/>
        </pc:sldMkLst>
        <pc:spChg chg="mod">
          <ac:chgData name="Stuk, Gabriel" userId="0dcd8a03-429e-4c00-815d-e55b3b91aae4" providerId="ADAL" clId="{C87C9CA9-9F4D-431A-B80F-3A6B64C79F78}" dt="2024-10-05T15:52:28.772" v="4739" actId="20577"/>
          <ac:spMkLst>
            <pc:docMk/>
            <pc:sldMk cId="2031398460" sldId="265"/>
            <ac:spMk id="2" creationId="{DB338B5A-DAF0-3060-D561-9658C36E793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10/5/2024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86052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10/5/2024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99231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10/5/2024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50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10/5/2024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90379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10/5/2024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99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10/5/2024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90365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10/5/2024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5053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10/5/2024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88348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10/5/2024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74545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10/5/2024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8363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10/5/2024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340504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10/5/2024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2426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ireframe of a grid with blue and purple dots&#10;&#10;Description automatically generated">
            <a:extLst>
              <a:ext uri="{FF2B5EF4-FFF2-40B4-BE49-F238E27FC236}">
                <a16:creationId xmlns:a16="http://schemas.microsoft.com/office/drawing/2014/main" id="{F34234A0-6BC9-8F6D-6A8C-AE37EF4014FE}"/>
              </a:ext>
            </a:extLst>
          </p:cNvPr>
          <p:cNvPicPr>
            <a:picLocks noChangeAspect="1"/>
          </p:cNvPicPr>
          <p:nvPr/>
        </p:nvPicPr>
        <p:blipFill>
          <a:blip r:embed="rId2"/>
          <a:srcRect t="29307" b="1300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53C17-9442-72DA-A3E2-227CC9341C6C}"/>
              </a:ext>
            </a:extLst>
          </p:cNvPr>
          <p:cNvSpPr>
            <a:spLocks noGrp="1"/>
          </p:cNvSpPr>
          <p:nvPr>
            <p:ph type="ctrTitle"/>
          </p:nvPr>
        </p:nvSpPr>
        <p:spPr>
          <a:xfrm>
            <a:off x="6638061" y="914400"/>
            <a:ext cx="4892948" cy="3427867"/>
          </a:xfrm>
        </p:spPr>
        <p:txBody>
          <a:bodyPr anchor="t">
            <a:normAutofit/>
          </a:bodyPr>
          <a:lstStyle/>
          <a:p>
            <a:pPr algn="r"/>
            <a:r>
              <a:rPr lang="en-US">
                <a:solidFill>
                  <a:srgbClr val="FFFFFF"/>
                </a:solidFill>
              </a:rPr>
              <a:t>Autonomous</a:t>
            </a:r>
          </a:p>
        </p:txBody>
      </p:sp>
      <p:sp>
        <p:nvSpPr>
          <p:cNvPr id="3" name="Subtitle 2">
            <a:extLst>
              <a:ext uri="{FF2B5EF4-FFF2-40B4-BE49-F238E27FC236}">
                <a16:creationId xmlns:a16="http://schemas.microsoft.com/office/drawing/2014/main" id="{E314625D-2295-28F8-A679-54F455D63556}"/>
              </a:ext>
            </a:extLst>
          </p:cNvPr>
          <p:cNvSpPr>
            <a:spLocks noGrp="1"/>
          </p:cNvSpPr>
          <p:nvPr>
            <p:ph type="subTitle" idx="1"/>
          </p:nvPr>
        </p:nvSpPr>
        <p:spPr>
          <a:xfrm>
            <a:off x="6589835" y="5253051"/>
            <a:ext cx="4941173" cy="812923"/>
          </a:xfrm>
        </p:spPr>
        <p:txBody>
          <a:bodyPr anchor="t">
            <a:normAutofit/>
          </a:bodyPr>
          <a:lstStyle/>
          <a:p>
            <a:pPr algn="r"/>
            <a:r>
              <a:rPr lang="en-US">
                <a:solidFill>
                  <a:srgbClr val="FFFFFF"/>
                </a:solidFill>
              </a:rPr>
              <a:t>The final frontier</a:t>
            </a: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38375"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3674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ubber bands connected attached to nails">
            <a:extLst>
              <a:ext uri="{FF2B5EF4-FFF2-40B4-BE49-F238E27FC236}">
                <a16:creationId xmlns:a16="http://schemas.microsoft.com/office/drawing/2014/main" id="{AA28A339-963D-2008-0094-0FD4024F966F}"/>
              </a:ext>
            </a:extLst>
          </p:cNvPr>
          <p:cNvPicPr>
            <a:picLocks noChangeAspect="1"/>
          </p:cNvPicPr>
          <p:nvPr/>
        </p:nvPicPr>
        <p:blipFill>
          <a:blip r:embed="rId2"/>
          <a:srcRect l="16994" r="2" b="2"/>
          <a:stretch/>
        </p:blipFill>
        <p:spPr>
          <a:xfrm>
            <a:off x="-1" y="914399"/>
            <a:ext cx="6657255" cy="5353523"/>
          </a:xfrm>
          <a:prstGeom prst="rect">
            <a:avLst/>
          </a:prstGeom>
        </p:spPr>
      </p:pic>
      <p:cxnSp>
        <p:nvCxnSpPr>
          <p:cNvPr id="11" name="Straight Connector 10">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EB1E714-E357-2AA0-CB01-AC1036780B6F}"/>
              </a:ext>
            </a:extLst>
          </p:cNvPr>
          <p:cNvSpPr>
            <a:spLocks noGrp="1"/>
          </p:cNvSpPr>
          <p:nvPr>
            <p:ph type="title"/>
          </p:nvPr>
        </p:nvSpPr>
        <p:spPr>
          <a:xfrm>
            <a:off x="7269904" y="914400"/>
            <a:ext cx="4261104" cy="1097280"/>
          </a:xfrm>
        </p:spPr>
        <p:txBody>
          <a:bodyPr anchor="t">
            <a:normAutofit/>
          </a:bodyPr>
          <a:lstStyle/>
          <a:p>
            <a:pPr>
              <a:lnSpc>
                <a:spcPct val="90000"/>
              </a:lnSpc>
            </a:pPr>
            <a:r>
              <a:rPr lang="en-US" sz="3600"/>
              <a:t>What is autonomous?</a:t>
            </a:r>
          </a:p>
        </p:txBody>
      </p:sp>
      <p:sp>
        <p:nvSpPr>
          <p:cNvPr id="3" name="Content Placeholder 2">
            <a:extLst>
              <a:ext uri="{FF2B5EF4-FFF2-40B4-BE49-F238E27FC236}">
                <a16:creationId xmlns:a16="http://schemas.microsoft.com/office/drawing/2014/main" id="{73FDF93D-6769-C4AF-DAE2-821CB1D5398C}"/>
              </a:ext>
            </a:extLst>
          </p:cNvPr>
          <p:cNvSpPr>
            <a:spLocks noGrp="1"/>
          </p:cNvSpPr>
          <p:nvPr>
            <p:ph idx="1"/>
          </p:nvPr>
        </p:nvSpPr>
        <p:spPr>
          <a:xfrm>
            <a:off x="7269905" y="2176036"/>
            <a:ext cx="4261104" cy="4121887"/>
          </a:xfrm>
        </p:spPr>
        <p:txBody>
          <a:bodyPr vert="horz" lIns="91440" tIns="45720" rIns="91440" bIns="45720" rtlCol="0" anchor="t">
            <a:normAutofit/>
          </a:bodyPr>
          <a:lstStyle/>
          <a:p>
            <a:r>
              <a:rPr lang="en-US"/>
              <a:t>Autonomous mode takes place in the first 15 seconds of an FRC match. During autonomous mode, robots operate via preprogrammed instructions. There are several tools we use to make this easier on ourselves, but in this lesson, we’ll just cover the basics.</a:t>
            </a:r>
          </a:p>
        </p:txBody>
      </p:sp>
    </p:spTree>
    <p:extLst>
      <p:ext uri="{BB962C8B-B14F-4D97-AF65-F5344CB8AC3E}">
        <p14:creationId xmlns:p14="http://schemas.microsoft.com/office/powerpoint/2010/main" val="297607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screen shot of a program code&#10;&#10;Description automatically generated">
            <a:extLst>
              <a:ext uri="{FF2B5EF4-FFF2-40B4-BE49-F238E27FC236}">
                <a16:creationId xmlns:a16="http://schemas.microsoft.com/office/drawing/2014/main" id="{D506CDA4-4312-D660-A90A-D6EFF129CB2F}"/>
              </a:ext>
            </a:extLst>
          </p:cNvPr>
          <p:cNvPicPr>
            <a:picLocks noChangeAspect="1"/>
          </p:cNvPicPr>
          <p:nvPr/>
        </p:nvPicPr>
        <p:blipFill>
          <a:blip r:embed="rId2"/>
          <a:srcRect r="-1" b="5633"/>
          <a:stretch/>
        </p:blipFill>
        <p:spPr>
          <a:xfrm>
            <a:off x="5671128" y="914399"/>
            <a:ext cx="6520872" cy="5353521"/>
          </a:xfrm>
          <a:prstGeom prst="rect">
            <a:avLst/>
          </a:prstGeom>
        </p:spPr>
      </p:pic>
      <p:cxnSp>
        <p:nvCxnSpPr>
          <p:cNvPr id="12" name="Straight Connector 11">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42ADBC0-0A40-FA7B-ED7C-090DFB446488}"/>
              </a:ext>
            </a:extLst>
          </p:cNvPr>
          <p:cNvSpPr>
            <a:spLocks noGrp="1"/>
          </p:cNvSpPr>
          <p:nvPr>
            <p:ph type="title"/>
          </p:nvPr>
        </p:nvSpPr>
        <p:spPr>
          <a:xfrm>
            <a:off x="640079" y="914400"/>
            <a:ext cx="4261104" cy="1097280"/>
          </a:xfrm>
        </p:spPr>
        <p:txBody>
          <a:bodyPr anchor="t">
            <a:normAutofit/>
          </a:bodyPr>
          <a:lstStyle/>
          <a:p>
            <a:pPr>
              <a:lnSpc>
                <a:spcPct val="90000"/>
              </a:lnSpc>
            </a:pPr>
            <a:r>
              <a:rPr lang="en-US" sz="3600"/>
              <a:t>Autonomous in Robot.java</a:t>
            </a:r>
          </a:p>
        </p:txBody>
      </p:sp>
      <p:sp>
        <p:nvSpPr>
          <p:cNvPr id="3" name="Content Placeholder 2">
            <a:extLst>
              <a:ext uri="{FF2B5EF4-FFF2-40B4-BE49-F238E27FC236}">
                <a16:creationId xmlns:a16="http://schemas.microsoft.com/office/drawing/2014/main" id="{0526EB20-65B0-5AF3-F8FA-52B173613D9F}"/>
              </a:ext>
            </a:extLst>
          </p:cNvPr>
          <p:cNvSpPr>
            <a:spLocks noGrp="1"/>
          </p:cNvSpPr>
          <p:nvPr>
            <p:ph idx="1"/>
          </p:nvPr>
        </p:nvSpPr>
        <p:spPr>
          <a:xfrm>
            <a:off x="640079" y="2176036"/>
            <a:ext cx="4261104" cy="4121887"/>
          </a:xfrm>
        </p:spPr>
        <p:txBody>
          <a:bodyPr>
            <a:normAutofit/>
          </a:bodyPr>
          <a:lstStyle/>
          <a:p>
            <a:r>
              <a:rPr lang="en-US"/>
              <a:t>Just like teleoperated, Robot.java contains methods for autonomous. They work in exactly the same way, with an “</a:t>
            </a:r>
            <a:r>
              <a:rPr lang="en-US" err="1"/>
              <a:t>init</a:t>
            </a:r>
            <a:r>
              <a:rPr lang="en-US"/>
              <a:t>” method to run once on </a:t>
            </a:r>
            <a:r>
              <a:rPr lang="en-US" err="1"/>
              <a:t>auton</a:t>
            </a:r>
            <a:r>
              <a:rPr lang="en-US"/>
              <a:t> enable and a “periodic” method to run once every tick during </a:t>
            </a:r>
            <a:r>
              <a:rPr lang="en-US" err="1"/>
              <a:t>auton</a:t>
            </a:r>
            <a:r>
              <a:rPr lang="en-US"/>
              <a:t>.</a:t>
            </a:r>
          </a:p>
        </p:txBody>
      </p:sp>
    </p:spTree>
    <p:extLst>
      <p:ext uri="{BB962C8B-B14F-4D97-AF65-F5344CB8AC3E}">
        <p14:creationId xmlns:p14="http://schemas.microsoft.com/office/powerpoint/2010/main" val="1019058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F514CF-FF4A-518B-2213-0B26A4678021}"/>
              </a:ext>
            </a:extLst>
          </p:cNvPr>
          <p:cNvSpPr>
            <a:spLocks noGrp="1"/>
          </p:cNvSpPr>
          <p:nvPr>
            <p:ph type="title"/>
          </p:nvPr>
        </p:nvSpPr>
        <p:spPr>
          <a:xfrm>
            <a:off x="640080" y="1371601"/>
            <a:ext cx="4297680" cy="1789608"/>
          </a:xfrm>
        </p:spPr>
        <p:txBody>
          <a:bodyPr anchor="t">
            <a:normAutofit/>
          </a:bodyPr>
          <a:lstStyle/>
          <a:p>
            <a:r>
              <a:rPr lang="en-US"/>
              <a:t>Autonomous with subsystems</a:t>
            </a:r>
          </a:p>
        </p:txBody>
      </p:sp>
      <p:sp>
        <p:nvSpPr>
          <p:cNvPr id="3" name="Content Placeholder 2">
            <a:extLst>
              <a:ext uri="{FF2B5EF4-FFF2-40B4-BE49-F238E27FC236}">
                <a16:creationId xmlns:a16="http://schemas.microsoft.com/office/drawing/2014/main" id="{B2968CDD-3560-3628-98DC-60A5F62708E5}"/>
              </a:ext>
            </a:extLst>
          </p:cNvPr>
          <p:cNvSpPr>
            <a:spLocks noGrp="1"/>
          </p:cNvSpPr>
          <p:nvPr>
            <p:ph idx="1"/>
          </p:nvPr>
        </p:nvSpPr>
        <p:spPr>
          <a:xfrm>
            <a:off x="5664626" y="1031001"/>
            <a:ext cx="5888736" cy="4926323"/>
          </a:xfrm>
        </p:spPr>
        <p:txBody>
          <a:bodyPr>
            <a:normAutofit/>
          </a:bodyPr>
          <a:lstStyle/>
          <a:p>
            <a:r>
              <a:rPr lang="en-US" dirty="0"/>
              <a:t>Using subsystems and the command-based structure of </a:t>
            </a:r>
            <a:r>
              <a:rPr lang="en-US" dirty="0" err="1"/>
              <a:t>WPILib</a:t>
            </a:r>
            <a:r>
              <a:rPr lang="en-US" dirty="0"/>
              <a:t>, </a:t>
            </a:r>
            <a:r>
              <a:rPr lang="en-US" dirty="0" err="1"/>
              <a:t>auton</a:t>
            </a:r>
            <a:r>
              <a:rPr lang="en-US" dirty="0"/>
              <a:t> routines are controlled via commands. Typically, the autonomous command is passed in through the “</a:t>
            </a:r>
            <a:r>
              <a:rPr lang="en-US" dirty="0" err="1"/>
              <a:t>getAutonomousCommand</a:t>
            </a:r>
            <a:r>
              <a:rPr lang="en-US" dirty="0"/>
              <a:t>” method in RobotContainer.java. This command can include functionality from many </a:t>
            </a:r>
            <a:r>
              <a:rPr lang="en-US" dirty="0" err="1"/>
              <a:t>subsystems,and</a:t>
            </a:r>
            <a:r>
              <a:rPr lang="en-US" dirty="0"/>
              <a:t> is typically sequenced via </a:t>
            </a:r>
            <a:r>
              <a:rPr lang="en-US" dirty="0" err="1"/>
              <a:t>PathPlannerLib</a:t>
            </a:r>
            <a:r>
              <a:rPr lang="en-US" dirty="0"/>
              <a:t> and selected with an </a:t>
            </a:r>
            <a:r>
              <a:rPr lang="en-US" dirty="0" err="1"/>
              <a:t>autonChooser</a:t>
            </a:r>
            <a:r>
              <a:rPr lang="en-US" dirty="0"/>
              <a:t>.</a:t>
            </a:r>
          </a:p>
        </p:txBody>
      </p:sp>
      <p:cxnSp>
        <p:nvCxnSpPr>
          <p:cNvPr id="25" name="Straight Connector 24">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Picture 4" descr="A screen shot of a computer program&#10;&#10;Description automatically generated">
            <a:extLst>
              <a:ext uri="{FF2B5EF4-FFF2-40B4-BE49-F238E27FC236}">
                <a16:creationId xmlns:a16="http://schemas.microsoft.com/office/drawing/2014/main" id="{9A774785-29DD-85B7-CEFB-48E76FB105AD}"/>
              </a:ext>
            </a:extLst>
          </p:cNvPr>
          <p:cNvPicPr>
            <a:picLocks noChangeAspect="1"/>
          </p:cNvPicPr>
          <p:nvPr/>
        </p:nvPicPr>
        <p:blipFill>
          <a:blip r:embed="rId2"/>
          <a:stretch>
            <a:fillRect/>
          </a:stretch>
        </p:blipFill>
        <p:spPr>
          <a:xfrm>
            <a:off x="908304" y="4656588"/>
            <a:ext cx="10006420" cy="2201412"/>
          </a:xfrm>
          <a:prstGeom prst="rect">
            <a:avLst/>
          </a:prstGeom>
        </p:spPr>
      </p:pic>
    </p:spTree>
    <p:extLst>
      <p:ext uri="{BB962C8B-B14F-4D97-AF65-F5344CB8AC3E}">
        <p14:creationId xmlns:p14="http://schemas.microsoft.com/office/powerpoint/2010/main" val="1654004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calculus formula">
            <a:extLst>
              <a:ext uri="{FF2B5EF4-FFF2-40B4-BE49-F238E27FC236}">
                <a16:creationId xmlns:a16="http://schemas.microsoft.com/office/drawing/2014/main" id="{2C5AA8DA-2ACB-0B07-C3CE-CBB024E4FFE1}"/>
              </a:ext>
            </a:extLst>
          </p:cNvPr>
          <p:cNvPicPr>
            <a:picLocks noChangeAspect="1"/>
          </p:cNvPicPr>
          <p:nvPr/>
        </p:nvPicPr>
        <p:blipFill>
          <a:blip r:embed="rId2"/>
          <a:srcRect l="23337" r="29380" b="-1"/>
          <a:stretch/>
        </p:blipFill>
        <p:spPr>
          <a:xfrm>
            <a:off x="20" y="10"/>
            <a:ext cx="4857871" cy="6857990"/>
          </a:xfrm>
          <a:prstGeom prst="rect">
            <a:avLst/>
          </a:prstGeom>
        </p:spPr>
      </p:pic>
      <p:cxnSp>
        <p:nvCxnSpPr>
          <p:cNvPr id="26" name="Straight Connector 25">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BB64BF-AD11-FBEC-F424-4A6D318311C9}"/>
              </a:ext>
            </a:extLst>
          </p:cNvPr>
          <p:cNvSpPr>
            <a:spLocks noGrp="1"/>
          </p:cNvSpPr>
          <p:nvPr>
            <p:ph type="title"/>
          </p:nvPr>
        </p:nvSpPr>
        <p:spPr>
          <a:xfrm>
            <a:off x="5496821" y="1371600"/>
            <a:ext cx="6034187" cy="1097280"/>
          </a:xfrm>
        </p:spPr>
        <p:txBody>
          <a:bodyPr>
            <a:normAutofit/>
          </a:bodyPr>
          <a:lstStyle/>
          <a:p>
            <a:r>
              <a:rPr lang="en-US"/>
              <a:t>Making an </a:t>
            </a:r>
            <a:r>
              <a:rPr lang="en-US" err="1"/>
              <a:t>auton</a:t>
            </a:r>
            <a:endParaRPr lang="en-US"/>
          </a:p>
        </p:txBody>
      </p:sp>
      <p:sp>
        <p:nvSpPr>
          <p:cNvPr id="3" name="Content Placeholder 2">
            <a:extLst>
              <a:ext uri="{FF2B5EF4-FFF2-40B4-BE49-F238E27FC236}">
                <a16:creationId xmlns:a16="http://schemas.microsoft.com/office/drawing/2014/main" id="{B8236B85-3D32-17F9-EA59-CDE8A776BA7E}"/>
              </a:ext>
            </a:extLst>
          </p:cNvPr>
          <p:cNvSpPr>
            <a:spLocks noGrp="1"/>
          </p:cNvSpPr>
          <p:nvPr>
            <p:ph idx="1"/>
          </p:nvPr>
        </p:nvSpPr>
        <p:spPr>
          <a:xfrm>
            <a:off x="5496821" y="2633236"/>
            <a:ext cx="6034187" cy="3664687"/>
          </a:xfrm>
        </p:spPr>
        <p:txBody>
          <a:bodyPr>
            <a:normAutofit/>
          </a:bodyPr>
          <a:lstStyle/>
          <a:p>
            <a:r>
              <a:rPr lang="en-US" dirty="0"/>
              <a:t>In this lesson, we’ll focus on the first method of making </a:t>
            </a:r>
            <a:r>
              <a:rPr lang="en-US" dirty="0" err="1"/>
              <a:t>autons</a:t>
            </a:r>
            <a:r>
              <a:rPr lang="en-US" dirty="0"/>
              <a:t>, using the methods in Robot.java. As an example, we can use the code from the last lesson</a:t>
            </a:r>
          </a:p>
        </p:txBody>
      </p:sp>
    </p:spTree>
    <p:extLst>
      <p:ext uri="{BB962C8B-B14F-4D97-AF65-F5344CB8AC3E}">
        <p14:creationId xmlns:p14="http://schemas.microsoft.com/office/powerpoint/2010/main" val="1652618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A0E7-C6A6-9B49-4F7A-B7B1529EB6AC}"/>
              </a:ext>
            </a:extLst>
          </p:cNvPr>
          <p:cNvSpPr>
            <a:spLocks noGrp="1"/>
          </p:cNvSpPr>
          <p:nvPr>
            <p:ph type="title"/>
          </p:nvPr>
        </p:nvSpPr>
        <p:spPr/>
        <p:txBody>
          <a:bodyPr/>
          <a:lstStyle/>
          <a:p>
            <a:r>
              <a:rPr lang="en-US" dirty="0"/>
              <a:t>Making an </a:t>
            </a:r>
            <a:r>
              <a:rPr lang="en-US" dirty="0" err="1"/>
              <a:t>auton</a:t>
            </a:r>
            <a:r>
              <a:rPr lang="en-US" dirty="0"/>
              <a:t> (cont.)</a:t>
            </a:r>
          </a:p>
        </p:txBody>
      </p:sp>
      <p:sp>
        <p:nvSpPr>
          <p:cNvPr id="3" name="Content Placeholder 2">
            <a:extLst>
              <a:ext uri="{FF2B5EF4-FFF2-40B4-BE49-F238E27FC236}">
                <a16:creationId xmlns:a16="http://schemas.microsoft.com/office/drawing/2014/main" id="{4DE8BB61-E730-6E08-E04D-1637EA08166C}"/>
              </a:ext>
            </a:extLst>
          </p:cNvPr>
          <p:cNvSpPr>
            <a:spLocks noGrp="1"/>
          </p:cNvSpPr>
          <p:nvPr>
            <p:ph idx="1"/>
          </p:nvPr>
        </p:nvSpPr>
        <p:spPr/>
        <p:txBody>
          <a:bodyPr/>
          <a:lstStyle/>
          <a:p>
            <a:r>
              <a:rPr lang="en-US" dirty="0"/>
              <a:t>In the class, we can make a new method that returns a command. In this method, we can specify an autonomous sequence to spin the motor around a couple times. To start, lets define the method. </a:t>
            </a:r>
          </a:p>
        </p:txBody>
      </p:sp>
      <p:pic>
        <p:nvPicPr>
          <p:cNvPr id="5" name="Picture 4">
            <a:extLst>
              <a:ext uri="{FF2B5EF4-FFF2-40B4-BE49-F238E27FC236}">
                <a16:creationId xmlns:a16="http://schemas.microsoft.com/office/drawing/2014/main" id="{F3007F74-6B74-5D94-A8AD-4DEFDEBB0114}"/>
              </a:ext>
            </a:extLst>
          </p:cNvPr>
          <p:cNvPicPr>
            <a:picLocks noChangeAspect="1"/>
          </p:cNvPicPr>
          <p:nvPr/>
        </p:nvPicPr>
        <p:blipFill>
          <a:blip r:embed="rId2"/>
          <a:stretch>
            <a:fillRect/>
          </a:stretch>
        </p:blipFill>
        <p:spPr>
          <a:xfrm>
            <a:off x="550306" y="3941589"/>
            <a:ext cx="10890927" cy="2099090"/>
          </a:xfrm>
          <a:prstGeom prst="rect">
            <a:avLst/>
          </a:prstGeom>
        </p:spPr>
      </p:pic>
    </p:spTree>
    <p:extLst>
      <p:ext uri="{BB962C8B-B14F-4D97-AF65-F5344CB8AC3E}">
        <p14:creationId xmlns:p14="http://schemas.microsoft.com/office/powerpoint/2010/main" val="908361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9DE3-0DAE-A238-872A-B6B2BE48AD8A}"/>
              </a:ext>
            </a:extLst>
          </p:cNvPr>
          <p:cNvSpPr>
            <a:spLocks noGrp="1"/>
          </p:cNvSpPr>
          <p:nvPr>
            <p:ph type="title"/>
          </p:nvPr>
        </p:nvSpPr>
        <p:spPr/>
        <p:txBody>
          <a:bodyPr/>
          <a:lstStyle/>
          <a:p>
            <a:r>
              <a:rPr lang="en-US" dirty="0"/>
              <a:t>Making an </a:t>
            </a:r>
            <a:r>
              <a:rPr lang="en-US" dirty="0" err="1"/>
              <a:t>auton</a:t>
            </a:r>
            <a:r>
              <a:rPr lang="en-US" dirty="0"/>
              <a:t> (cont.)</a:t>
            </a:r>
          </a:p>
        </p:txBody>
      </p:sp>
      <p:sp>
        <p:nvSpPr>
          <p:cNvPr id="3" name="Content Placeholder 2">
            <a:extLst>
              <a:ext uri="{FF2B5EF4-FFF2-40B4-BE49-F238E27FC236}">
                <a16:creationId xmlns:a16="http://schemas.microsoft.com/office/drawing/2014/main" id="{00834182-ED79-1A57-7677-0E872ED452CF}"/>
              </a:ext>
            </a:extLst>
          </p:cNvPr>
          <p:cNvSpPr>
            <a:spLocks noGrp="1"/>
          </p:cNvSpPr>
          <p:nvPr>
            <p:ph idx="1"/>
          </p:nvPr>
        </p:nvSpPr>
        <p:spPr/>
        <p:txBody>
          <a:bodyPr/>
          <a:lstStyle/>
          <a:p>
            <a:r>
              <a:rPr lang="en-US" dirty="0"/>
              <a:t>Next, we will add the functionality. For this example, we will spin the motor forward for 2 seconds and then backward for 3. Let’s start by spinning the motor forward for 2 seconds. To make it last for two seconds, we can turn it into a repeat command with .repeatedly() and then add a timeout with the .</a:t>
            </a:r>
            <a:r>
              <a:rPr lang="en-US" dirty="0" err="1"/>
              <a:t>withTimeout</a:t>
            </a:r>
            <a:r>
              <a:rPr lang="en-US" dirty="0"/>
              <a:t>(double seconds) decorator.</a:t>
            </a:r>
          </a:p>
        </p:txBody>
      </p:sp>
      <p:pic>
        <p:nvPicPr>
          <p:cNvPr id="5" name="Picture 4">
            <a:extLst>
              <a:ext uri="{FF2B5EF4-FFF2-40B4-BE49-F238E27FC236}">
                <a16:creationId xmlns:a16="http://schemas.microsoft.com/office/drawing/2014/main" id="{EE907917-5427-92AB-A602-E50BE0E90251}"/>
              </a:ext>
            </a:extLst>
          </p:cNvPr>
          <p:cNvPicPr>
            <a:picLocks noChangeAspect="1"/>
          </p:cNvPicPr>
          <p:nvPr/>
        </p:nvPicPr>
        <p:blipFill>
          <a:blip r:embed="rId2"/>
          <a:stretch>
            <a:fillRect/>
          </a:stretch>
        </p:blipFill>
        <p:spPr>
          <a:xfrm>
            <a:off x="322661" y="4681728"/>
            <a:ext cx="11314289" cy="1453896"/>
          </a:xfrm>
          <a:prstGeom prst="rect">
            <a:avLst/>
          </a:prstGeom>
        </p:spPr>
      </p:pic>
    </p:spTree>
    <p:extLst>
      <p:ext uri="{BB962C8B-B14F-4D97-AF65-F5344CB8AC3E}">
        <p14:creationId xmlns:p14="http://schemas.microsoft.com/office/powerpoint/2010/main" val="4143971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D148-C211-8B12-4482-5BD66FBEF14C}"/>
              </a:ext>
            </a:extLst>
          </p:cNvPr>
          <p:cNvSpPr>
            <a:spLocks noGrp="1"/>
          </p:cNvSpPr>
          <p:nvPr>
            <p:ph type="title"/>
          </p:nvPr>
        </p:nvSpPr>
        <p:spPr/>
        <p:txBody>
          <a:bodyPr/>
          <a:lstStyle/>
          <a:p>
            <a:r>
              <a:rPr lang="en-US" dirty="0"/>
              <a:t>Making an </a:t>
            </a:r>
            <a:r>
              <a:rPr lang="en-US" dirty="0" err="1"/>
              <a:t>auton</a:t>
            </a:r>
            <a:r>
              <a:rPr lang="en-US" dirty="0"/>
              <a:t> (cont.)</a:t>
            </a:r>
          </a:p>
        </p:txBody>
      </p:sp>
      <p:sp>
        <p:nvSpPr>
          <p:cNvPr id="3" name="Content Placeholder 2">
            <a:extLst>
              <a:ext uri="{FF2B5EF4-FFF2-40B4-BE49-F238E27FC236}">
                <a16:creationId xmlns:a16="http://schemas.microsoft.com/office/drawing/2014/main" id="{80AB59C9-1992-1987-C7E5-F9538B8A07F5}"/>
              </a:ext>
            </a:extLst>
          </p:cNvPr>
          <p:cNvSpPr>
            <a:spLocks noGrp="1"/>
          </p:cNvSpPr>
          <p:nvPr>
            <p:ph idx="1"/>
          </p:nvPr>
        </p:nvSpPr>
        <p:spPr/>
        <p:txBody>
          <a:bodyPr/>
          <a:lstStyle/>
          <a:p>
            <a:r>
              <a:rPr lang="en-US" dirty="0"/>
              <a:t>Next let’s add spinning backward for 3 rotations. We will use the .</a:t>
            </a:r>
            <a:r>
              <a:rPr lang="en-US" dirty="0" err="1"/>
              <a:t>andThen</a:t>
            </a:r>
            <a:r>
              <a:rPr lang="en-US" dirty="0"/>
              <a:t>(Command command) decorator to add another command to the back of the command we just made: </a:t>
            </a:r>
          </a:p>
        </p:txBody>
      </p:sp>
      <p:pic>
        <p:nvPicPr>
          <p:cNvPr id="5" name="Picture 4">
            <a:extLst>
              <a:ext uri="{FF2B5EF4-FFF2-40B4-BE49-F238E27FC236}">
                <a16:creationId xmlns:a16="http://schemas.microsoft.com/office/drawing/2014/main" id="{2EF8D6EF-3A90-0651-BF59-C35401206FF0}"/>
              </a:ext>
            </a:extLst>
          </p:cNvPr>
          <p:cNvPicPr>
            <a:picLocks noChangeAspect="1"/>
          </p:cNvPicPr>
          <p:nvPr/>
        </p:nvPicPr>
        <p:blipFill>
          <a:blip r:embed="rId2"/>
          <a:stretch>
            <a:fillRect/>
          </a:stretch>
        </p:blipFill>
        <p:spPr>
          <a:xfrm>
            <a:off x="608149" y="3990718"/>
            <a:ext cx="10975701" cy="1614554"/>
          </a:xfrm>
          <a:prstGeom prst="rect">
            <a:avLst/>
          </a:prstGeom>
        </p:spPr>
      </p:pic>
    </p:spTree>
    <p:extLst>
      <p:ext uri="{BB962C8B-B14F-4D97-AF65-F5344CB8AC3E}">
        <p14:creationId xmlns:p14="http://schemas.microsoft.com/office/powerpoint/2010/main" val="981688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34DD-006A-3FD5-E75F-BE01E3E52794}"/>
              </a:ext>
            </a:extLst>
          </p:cNvPr>
          <p:cNvSpPr>
            <a:spLocks noGrp="1"/>
          </p:cNvSpPr>
          <p:nvPr>
            <p:ph type="title"/>
          </p:nvPr>
        </p:nvSpPr>
        <p:spPr/>
        <p:txBody>
          <a:bodyPr/>
          <a:lstStyle/>
          <a:p>
            <a:r>
              <a:rPr lang="en-US" dirty="0"/>
              <a:t>Making </a:t>
            </a:r>
            <a:r>
              <a:rPr lang="en-US" dirty="0" err="1"/>
              <a:t>autons</a:t>
            </a:r>
            <a:r>
              <a:rPr lang="en-US" dirty="0"/>
              <a:t> (cont.)</a:t>
            </a:r>
          </a:p>
        </p:txBody>
      </p:sp>
      <p:sp>
        <p:nvSpPr>
          <p:cNvPr id="3" name="Content Placeholder 2">
            <a:extLst>
              <a:ext uri="{FF2B5EF4-FFF2-40B4-BE49-F238E27FC236}">
                <a16:creationId xmlns:a16="http://schemas.microsoft.com/office/drawing/2014/main" id="{40BAFE18-9C11-1B7F-03BE-D2D2BD464ECB}"/>
              </a:ext>
            </a:extLst>
          </p:cNvPr>
          <p:cNvSpPr>
            <a:spLocks noGrp="1"/>
          </p:cNvSpPr>
          <p:nvPr>
            <p:ph idx="1"/>
          </p:nvPr>
        </p:nvSpPr>
        <p:spPr/>
        <p:txBody>
          <a:bodyPr/>
          <a:lstStyle/>
          <a:p>
            <a:r>
              <a:rPr lang="en-US" dirty="0"/>
              <a:t>Finally, we must set the command in the </a:t>
            </a:r>
            <a:r>
              <a:rPr lang="en-US" dirty="0" err="1"/>
              <a:t>getAutonomousCommand</a:t>
            </a:r>
            <a:r>
              <a:rPr lang="en-US" dirty="0"/>
              <a:t> in </a:t>
            </a:r>
            <a:r>
              <a:rPr lang="en-US" dirty="0" err="1"/>
              <a:t>RobotContainer</a:t>
            </a:r>
            <a:r>
              <a:rPr lang="en-US" dirty="0"/>
              <a:t>. </a:t>
            </a:r>
          </a:p>
        </p:txBody>
      </p:sp>
      <p:pic>
        <p:nvPicPr>
          <p:cNvPr id="5" name="Picture 4">
            <a:extLst>
              <a:ext uri="{FF2B5EF4-FFF2-40B4-BE49-F238E27FC236}">
                <a16:creationId xmlns:a16="http://schemas.microsoft.com/office/drawing/2014/main" id="{ABD71725-2F2A-2A13-5328-C8D429141AE1}"/>
              </a:ext>
            </a:extLst>
          </p:cNvPr>
          <p:cNvPicPr>
            <a:picLocks noChangeAspect="1"/>
          </p:cNvPicPr>
          <p:nvPr/>
        </p:nvPicPr>
        <p:blipFill>
          <a:blip r:embed="rId2"/>
          <a:stretch>
            <a:fillRect/>
          </a:stretch>
        </p:blipFill>
        <p:spPr>
          <a:xfrm>
            <a:off x="660992" y="3428999"/>
            <a:ext cx="10890928" cy="2681685"/>
          </a:xfrm>
          <a:prstGeom prst="rect">
            <a:avLst/>
          </a:prstGeom>
        </p:spPr>
      </p:pic>
    </p:spTree>
    <p:extLst>
      <p:ext uri="{BB962C8B-B14F-4D97-AF65-F5344CB8AC3E}">
        <p14:creationId xmlns:p14="http://schemas.microsoft.com/office/powerpoint/2010/main" val="630417111"/>
      </p:ext>
    </p:extLst>
  </p:cSld>
  <p:clrMapOvr>
    <a:masterClrMapping/>
  </p:clrMapOvr>
</p:sld>
</file>

<file path=ppt/theme/theme1.xml><?xml version="1.0" encoding="utf-8"?>
<a:theme xmlns:a="http://schemas.openxmlformats.org/drawingml/2006/main" name="DashVTI">
  <a:themeElements>
    <a:clrScheme name="AnalogousFromDarkSeed_2SEEDS">
      <a:dk1>
        <a:srgbClr val="000000"/>
      </a:dk1>
      <a:lt1>
        <a:srgbClr val="FFFFFF"/>
      </a:lt1>
      <a:dk2>
        <a:srgbClr val="1B3120"/>
      </a:dk2>
      <a:lt2>
        <a:srgbClr val="F3F0F0"/>
      </a:lt2>
      <a:accent1>
        <a:srgbClr val="14B2B6"/>
      </a:accent1>
      <a:accent2>
        <a:srgbClr val="21B87C"/>
      </a:accent2>
      <a:accent3>
        <a:srgbClr val="2993E7"/>
      </a:accent3>
      <a:accent4>
        <a:srgbClr val="2B48D8"/>
      </a:accent4>
      <a:accent5>
        <a:srgbClr val="5929E7"/>
      </a:accent5>
      <a:accent6>
        <a:srgbClr val="9617D5"/>
      </a:accent6>
      <a:hlink>
        <a:srgbClr val="823FBF"/>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39</TotalTime>
  <Words>389</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Grandview Display</vt:lpstr>
      <vt:lpstr>DashVTI</vt:lpstr>
      <vt:lpstr>Autonomous</vt:lpstr>
      <vt:lpstr>What is autonomous?</vt:lpstr>
      <vt:lpstr>Autonomous in Robot.java</vt:lpstr>
      <vt:lpstr>Autonomous with subsystems</vt:lpstr>
      <vt:lpstr>Making an auton</vt:lpstr>
      <vt:lpstr>Making an auton (cont.)</vt:lpstr>
      <vt:lpstr>Making an auton (cont.)</vt:lpstr>
      <vt:lpstr>Making an auton (cont.)</vt:lpstr>
      <vt:lpstr>Making autons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Stuk, Gabriel</dc:creator>
  <cp:lastModifiedBy>Stuk, Gabriel</cp:lastModifiedBy>
  <cp:revision>1</cp:revision>
  <dcterms:created xsi:type="dcterms:W3CDTF">2024-09-19T21:40:37Z</dcterms:created>
  <dcterms:modified xsi:type="dcterms:W3CDTF">2024-10-05T15:52:32Z</dcterms:modified>
</cp:coreProperties>
</file>