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60" r:id="rId14"/>
    <p:sldId id="261" r:id="rId15"/>
    <p:sldId id="26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5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FB1E-44CB-4456-8112-5F39C9FED7CF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0AE6-1131-4103-B9A4-B3EE498B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Team</a:t>
            </a:r>
            <a:br>
              <a:rPr lang="en-US" dirty="0" smtClean="0"/>
            </a:br>
            <a:r>
              <a:rPr lang="en-US" dirty="0" smtClean="0"/>
              <a:t>Workshop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/>
              <a:t>, except it evaluates only a single expression.</a:t>
            </a:r>
          </a:p>
          <a:p>
            <a:r>
              <a:rPr lang="en-US" dirty="0" smtClean="0"/>
              <a:t>Can evaluate the expression against any number of values.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 smtClean="0"/>
              <a:t> is not included in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/>
              <a:t> statement, the code in all following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 smtClean="0"/>
              <a:t>s will be executed.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 smtClean="0"/>
              <a:t> serves the same function as the final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/>
              <a:t> in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“Troy” 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“Young”);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break;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“Daryl”: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“John” 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“Baker”);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     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 don’t know you.”);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77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block of statements zero or more times.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remainingCandy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RaiseHand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AnswerQuestion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remainingCandy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remainingCandy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0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do…while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block of statements at least once.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tatiannasReaction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LukaPicksOn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(“Tatianna”);</a:t>
            </a:r>
          </a:p>
          <a:p>
            <a:pPr marL="40005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GettingBored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tatiannasReaction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ANGRYEYES) &amp;&amp;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!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MomIntervenes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the block of statements a specific number of times.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totMembs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SayHiToMember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Enhanced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Execute the block of statements for every item in an array or collection.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memberNames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Alex”, “Carson”, “Daniel”, … }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memberNames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"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memberName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1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29644"/>
            <a:ext cx="47625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7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 of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Curly brackets are like barbed wire around a prison.</a:t>
            </a:r>
          </a:p>
          <a:p>
            <a:r>
              <a:rPr lang="en-US" dirty="0" smtClean="0"/>
              <a:t>Visitors can come in, but prisoners can’t leave.</a:t>
            </a:r>
          </a:p>
          <a:p>
            <a:r>
              <a:rPr lang="en-US" dirty="0" smtClean="0"/>
              <a:t>Visitors can bring information into the prison.</a:t>
            </a:r>
          </a:p>
          <a:p>
            <a:r>
              <a:rPr lang="en-US" dirty="0" smtClean="0"/>
              <a:t>Visitors can take information back out of the prison.</a:t>
            </a:r>
          </a:p>
          <a:p>
            <a:r>
              <a:rPr lang="en-US" dirty="0" smtClean="0"/>
              <a:t>Prisoners can slip information out of the prison.</a:t>
            </a:r>
          </a:p>
        </p:txBody>
      </p:sp>
    </p:spTree>
    <p:extLst>
      <p:ext uri="{BB962C8B-B14F-4D97-AF65-F5344CB8AC3E}">
        <p14:creationId xmlns:p14="http://schemas.microsoft.com/office/powerpoint/2010/main" val="28929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AddThree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startingNum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numberPlusThree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startingNum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numberPlusThree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numberOne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numberPlusThree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that evaluates to either TRUE or FALSE.</a:t>
            </a:r>
          </a:p>
          <a:p>
            <a:r>
              <a:rPr lang="en-US" dirty="0" smtClean="0"/>
              <a:t>Can contain a mix of datatypes.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theMonth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“November”) &amp;&amp;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17)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&gt;= 13) ||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hasSiblingInClub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the block of statements if the expression evaluates to TRUE.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myAnswer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correctAnswer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getCandy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6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first block of statements if the expression evaluates to TRUE and the second block if the expression evaluates to FALSE.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12) 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is more than 12.”);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(“This is a boring example.”);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Executes the block of statements where an expression evaluates to TRUE.</a:t>
            </a:r>
          </a:p>
          <a:p>
            <a:r>
              <a:rPr lang="en-US" dirty="0" smtClean="0"/>
              <a:t>If multiple expressions would evaluate to TRUE, only the block for the first instance is executed.</a:t>
            </a:r>
          </a:p>
          <a:p>
            <a:r>
              <a:rPr lang="en-US" dirty="0" smtClean="0"/>
              <a:t>If none of the expressions are TRUE, the block of statements in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/>
              <a:t> are executed.</a:t>
            </a:r>
          </a:p>
          <a:p>
            <a:r>
              <a:rPr lang="en-US" dirty="0" smtClean="0"/>
              <a:t>Expressions do not have to relate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johnsAge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are REALLY old!”);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thisIsTrue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(“Honesty is the best policy.”);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“Bio”)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(“Hazard.”);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2) &gt;= 100)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(“That’s not possible!”);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(“Nothing is true!”);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7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Additional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statements can be included within the block of statements.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isBreathing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isAwake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WalkAwayQuietly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else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PokeWithStick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BuryTheBody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7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665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Programming Team Workshop #1</vt:lpstr>
      <vt:lpstr>Scope  of Variables</vt:lpstr>
      <vt:lpstr>Scope  of Variables</vt:lpstr>
      <vt:lpstr>Boolean Expressions</vt:lpstr>
      <vt:lpstr>Basic if statement</vt:lpstr>
      <vt:lpstr>if-then-else Statement</vt:lpstr>
      <vt:lpstr>else if Statement</vt:lpstr>
      <vt:lpstr>else if Statement</vt:lpstr>
      <vt:lpstr>Nested if Statements</vt:lpstr>
      <vt:lpstr>switch Statement</vt:lpstr>
      <vt:lpstr>switch Statement</vt:lpstr>
      <vt:lpstr>Loops: while</vt:lpstr>
      <vt:lpstr>Loops: do…while</vt:lpstr>
      <vt:lpstr>Loops: for</vt:lpstr>
      <vt:lpstr>Loops: Enhanced for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Team Workshop #1</dc:title>
  <dc:creator>John</dc:creator>
  <cp:lastModifiedBy>John</cp:lastModifiedBy>
  <cp:revision>40</cp:revision>
  <dcterms:created xsi:type="dcterms:W3CDTF">2016-11-17T16:20:56Z</dcterms:created>
  <dcterms:modified xsi:type="dcterms:W3CDTF">2016-11-17T19:35:48Z</dcterms:modified>
</cp:coreProperties>
</file>