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5" r:id="rId5"/>
    <p:sldId id="283" r:id="rId6"/>
    <p:sldId id="286" r:id="rId7"/>
    <p:sldId id="257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FB1E-44CB-4456-8112-5F39C9FED7CF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Team</a:t>
            </a:r>
            <a:br>
              <a:rPr lang="en-US" dirty="0" smtClean="0"/>
            </a:br>
            <a:r>
              <a:rPr lang="en-US" dirty="0" smtClean="0"/>
              <a:t>Workshop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 to use </a:t>
            </a:r>
            <a:r>
              <a:rPr lang="en-US" dirty="0" smtClean="0"/>
              <a:t>wrapper classes:</a:t>
            </a:r>
          </a:p>
          <a:p>
            <a:pPr lvl="1"/>
            <a:r>
              <a:rPr lang="en-US" dirty="0"/>
              <a:t>Calling a method that requires an object as an argument</a:t>
            </a:r>
          </a:p>
          <a:p>
            <a:pPr lvl="1"/>
            <a:r>
              <a:rPr lang="en-US" dirty="0"/>
              <a:t>Using constants defined by the </a:t>
            </a:r>
            <a:r>
              <a:rPr lang="en-US" dirty="0" smtClean="0"/>
              <a:t>class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lang="en-US" dirty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</a:p>
          <a:p>
            <a:pPr lvl="1"/>
            <a:r>
              <a:rPr lang="en-US" dirty="0"/>
              <a:t>Converting between primitive datatypes or between numbering systems</a:t>
            </a:r>
          </a:p>
        </p:txBody>
      </p:sp>
    </p:spTree>
    <p:extLst>
      <p:ext uri="{BB962C8B-B14F-4D97-AF65-F5344CB8AC3E}">
        <p14:creationId xmlns:p14="http://schemas.microsoft.com/office/powerpoint/2010/main" val="31701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</a:t>
            </a:r>
            <a:r>
              <a:rPr lang="en-US" dirty="0" smtClean="0"/>
              <a:t>declaration/initialization (boxing):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Integer(12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Automatic </a:t>
            </a:r>
            <a:r>
              <a:rPr lang="en-US" dirty="0" smtClean="0"/>
              <a:t>conversion (</a:t>
            </a:r>
            <a:r>
              <a:rPr lang="en-US" dirty="0" err="1" smtClean="0"/>
              <a:t>autoboxing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34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someArray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en-US" dirty="0" smtClean="0"/>
              <a:t>Indexing </a:t>
            </a:r>
            <a:r>
              <a:rPr lang="en-US" dirty="0"/>
              <a:t>is Base 0</a:t>
            </a:r>
          </a:p>
          <a:p>
            <a:pPr lvl="1"/>
            <a:r>
              <a:rPr lang="en-US" dirty="0"/>
              <a:t>Valid indexes are 0 to (</a:t>
            </a:r>
            <a:r>
              <a:rPr lang="en-US" i="1" dirty="0" err="1"/>
              <a:t>arrSize</a:t>
            </a:r>
            <a:r>
              <a:rPr lang="en-US" dirty="0"/>
              <a:t> – 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error when using arrays is specifying an invalid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04" y="2895600"/>
            <a:ext cx="4143396" cy="33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/>
              <a:t>To avoid when looping:</a:t>
            </a:r>
          </a:p>
          <a:p>
            <a:pPr lvl="1"/>
            <a:r>
              <a:rPr lang="en-US" dirty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 smtClean="0"/>
              <a:t> method</a:t>
            </a:r>
            <a:endParaRPr lang="en-US" dirty="0"/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arrName.length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arrElement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272506"/>
            <a:ext cx="4762500" cy="3181350"/>
          </a:xfrm>
        </p:spPr>
      </p:pic>
    </p:spTree>
    <p:extLst>
      <p:ext uri="{BB962C8B-B14F-4D97-AF65-F5344CB8AC3E}">
        <p14:creationId xmlns:p14="http://schemas.microsoft.com/office/powerpoint/2010/main" val="15611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arrIndex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arrIndex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(“Remember: base 0”);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2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program is a class that contains a main() method</a:t>
            </a:r>
          </a:p>
          <a:p>
            <a:r>
              <a:rPr lang="en-US" dirty="0" smtClean="0"/>
              <a:t>Let’s go for a drive….</a:t>
            </a:r>
          </a:p>
          <a:p>
            <a:pPr lvl="1"/>
            <a:r>
              <a:rPr lang="en-US" dirty="0" smtClean="0"/>
              <a:t>But first we have to build our car….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722703"/>
            <a:ext cx="5120640" cy="28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50" y="2286435"/>
            <a:ext cx="4762500" cy="315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7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Print the odd numbers between 1 and 10 to the </a:t>
            </a:r>
            <a:r>
              <a:rPr lang="en-US" dirty="0" smtClean="0"/>
              <a:t>console</a:t>
            </a:r>
          </a:p>
          <a:p>
            <a:r>
              <a:rPr lang="en-US" b="1" dirty="0" smtClean="0"/>
              <a:t>Hints: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modulus operator 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/>
              <a:t>) </a:t>
            </a:r>
            <a:r>
              <a:rPr lang="en-US" dirty="0"/>
              <a:t>to determine whether the number is odd or </a:t>
            </a:r>
            <a:r>
              <a:rPr lang="en-US" dirty="0" smtClean="0"/>
              <a:t>even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/>
              <a:t>Restriction:</a:t>
            </a:r>
          </a:p>
          <a:p>
            <a:pPr lvl="1"/>
            <a:r>
              <a:rPr lang="en-US" dirty="0" smtClean="0"/>
              <a:t>Only one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Member submission: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Workshop1Alternate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unevenNumbers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{1, 3, 5, 7, 9,};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unevenNumbers.length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unevenNumbers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good use of topics we’ll be covering tonight: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 smtClean="0"/>
              <a:t> method for loop control</a:t>
            </a:r>
          </a:p>
          <a:p>
            <a:r>
              <a:rPr lang="en-US" dirty="0" smtClean="0"/>
              <a:t>There are a couple “</a:t>
            </a:r>
            <a:r>
              <a:rPr lang="en-US" dirty="0" err="1" smtClean="0"/>
              <a:t>gotchas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Hardcoding values should be done only when absolutely necessary (e.g., the value of pi)</a:t>
            </a:r>
          </a:p>
          <a:p>
            <a:pPr lvl="1"/>
            <a:r>
              <a:rPr lang="en-US" dirty="0" smtClean="0"/>
              <a:t>Scalability. If the assignment was for odd numbers from 1 to 100, hardcoding is unmanageable.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John’s program: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Workshop1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2) &gt; 0)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for hardcoding</a:t>
            </a:r>
          </a:p>
          <a:p>
            <a:pPr lvl="1"/>
            <a:r>
              <a:rPr lang="en-US" dirty="0" smtClean="0"/>
              <a:t>Step through the numbers sequentially</a:t>
            </a:r>
          </a:p>
          <a:p>
            <a:pPr lvl="1"/>
            <a:r>
              <a:rPr lang="en-US" dirty="0" smtClean="0"/>
              <a:t>The modulus function determines whether the number is odd or even</a:t>
            </a:r>
          </a:p>
          <a:p>
            <a:r>
              <a:rPr lang="en-US" dirty="0" err="1" smtClean="0"/>
              <a:t>Scalabiilty</a:t>
            </a:r>
            <a:r>
              <a:rPr lang="en-US" dirty="0" smtClean="0"/>
              <a:t>: Only a single value needs changed to increase the upper limit</a:t>
            </a:r>
          </a:p>
          <a:p>
            <a:pPr lvl="1"/>
            <a:r>
              <a:rPr lang="en-US" dirty="0" smtClean="0"/>
              <a:t>Upper limit value also could be passed as a command-line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Primitive datatypes are not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Higher performance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/>
              <a:t>Can’t be used for Java methods that require objects as </a:t>
            </a:r>
            <a:r>
              <a:rPr lang="en-US" dirty="0" smtClean="0"/>
              <a:t>arguments</a:t>
            </a:r>
          </a:p>
          <a:p>
            <a:r>
              <a:rPr lang="en-US" dirty="0"/>
              <a:t>Advanced math functions </a:t>
            </a:r>
            <a:r>
              <a:rPr lang="en-US" dirty="0" smtClean="0"/>
              <a:t>require objects as </a:t>
            </a:r>
            <a:r>
              <a:rPr lang="en-US" dirty="0"/>
              <a:t>arguments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9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classes hide the primitive datatypes, disguising them as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19400"/>
            <a:ext cx="5040382" cy="35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of wrapper classes are the same as the primitive datatype, except with initial </a:t>
            </a:r>
            <a:r>
              <a:rPr lang="en-US" dirty="0" smtClean="0"/>
              <a:t>cap</a:t>
            </a:r>
          </a:p>
          <a:p>
            <a:pPr lvl="1"/>
            <a:r>
              <a:rPr lang="en-US" dirty="0"/>
              <a:t>Remember: Java is case sensitive</a:t>
            </a:r>
            <a:r>
              <a:rPr lang="en-US" dirty="0" smtClean="0"/>
              <a:t>.</a:t>
            </a:r>
          </a:p>
          <a:p>
            <a:r>
              <a:rPr lang="en-US" dirty="0"/>
              <a:t>Two </a:t>
            </a:r>
            <a:r>
              <a:rPr lang="en-US" dirty="0" smtClean="0"/>
              <a:t>exceptions to naming: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521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Programming Team Workshop #2</vt:lpstr>
      <vt:lpstr>Programming Assignment</vt:lpstr>
      <vt:lpstr>Programming Assignment</vt:lpstr>
      <vt:lpstr>Programming Assignment</vt:lpstr>
      <vt:lpstr>Programming Assignment</vt:lpstr>
      <vt:lpstr>Programming Assignment</vt:lpstr>
      <vt:lpstr>Wrapper Classes</vt:lpstr>
      <vt:lpstr>Wrapper Classes</vt:lpstr>
      <vt:lpstr>Wrapper Classes</vt:lpstr>
      <vt:lpstr>Wrapper Classes</vt:lpstr>
      <vt:lpstr>Wrapper Classes</vt:lpstr>
      <vt:lpstr>Arrays</vt:lpstr>
      <vt:lpstr>Arrays</vt:lpstr>
      <vt:lpstr>Arrays</vt:lpstr>
      <vt:lpstr>Exceptions</vt:lpstr>
      <vt:lpstr>Exceptions</vt:lpstr>
      <vt:lpstr>Classes/Methods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Team Workshop #1</dc:title>
  <dc:creator>John</dc:creator>
  <cp:lastModifiedBy>John</cp:lastModifiedBy>
  <cp:revision>71</cp:revision>
  <dcterms:created xsi:type="dcterms:W3CDTF">2016-11-17T16:20:56Z</dcterms:created>
  <dcterms:modified xsi:type="dcterms:W3CDTF">2016-12-02T17:19:40Z</dcterms:modified>
</cp:coreProperties>
</file>