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7" r:id="rId5"/>
    <p:sldId id="285" r:id="rId6"/>
    <p:sldId id="288" r:id="rId7"/>
    <p:sldId id="289" r:id="rId8"/>
    <p:sldId id="290" r:id="rId9"/>
    <p:sldId id="291" r:id="rId10"/>
    <p:sldId id="292" r:id="rId11"/>
    <p:sldId id="293" r:id="rId12"/>
    <p:sldId id="295" r:id="rId13"/>
    <p:sldId id="296" r:id="rId14"/>
    <p:sldId id="294" r:id="rId15"/>
    <p:sldId id="299" r:id="rId16"/>
    <p:sldId id="297" r:id="rId17"/>
    <p:sldId id="298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FB1E-44CB-4456-8112-5F39C9FED7CF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FB1E-44CB-4456-8112-5F39C9FED7CF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1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FB1E-44CB-4456-8112-5F39C9FED7CF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FB1E-44CB-4456-8112-5F39C9FED7CF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3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FB1E-44CB-4456-8112-5F39C9FED7CF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5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FB1E-44CB-4456-8112-5F39C9FED7CF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1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FB1E-44CB-4456-8112-5F39C9FED7CF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6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FB1E-44CB-4456-8112-5F39C9FED7CF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8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FB1E-44CB-4456-8112-5F39C9FED7CF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1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FB1E-44CB-4456-8112-5F39C9FED7CF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9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FB1E-44CB-4456-8112-5F39C9FED7CF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8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1FB1E-44CB-4456-8112-5F39C9FED7CF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Team</a:t>
            </a:r>
            <a:br>
              <a:rPr lang="en-US" dirty="0" smtClean="0"/>
            </a:br>
            <a:r>
              <a:rPr lang="en-US" dirty="0" smtClean="0"/>
              <a:t>Workshop #3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December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a variable as the superclass but instantiate it as a subclass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myConvertible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Convertible();</a:t>
            </a:r>
          </a:p>
          <a:p>
            <a:r>
              <a:rPr lang="en-US" dirty="0" smtClean="0"/>
              <a:t>While it is a core concept of object-oriented programming, it is one that we are unlikely to use this in our programming</a:t>
            </a:r>
          </a:p>
        </p:txBody>
      </p:sp>
    </p:spTree>
    <p:extLst>
      <p:ext uri="{BB962C8B-B14F-4D97-AF65-F5344CB8AC3E}">
        <p14:creationId xmlns:p14="http://schemas.microsoft.com/office/powerpoint/2010/main" val="40471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Hides the details</a:t>
            </a:r>
          </a:p>
          <a:p>
            <a:r>
              <a:rPr lang="en-US" dirty="0" smtClean="0"/>
              <a:t>Engine: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myEngine.start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247900"/>
            <a:ext cx="21431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</a:p>
          <a:p>
            <a:pPr lvl="1"/>
            <a:r>
              <a:rPr lang="en-US" dirty="0" smtClean="0"/>
              <a:t>Cannot be instantiated</a:t>
            </a:r>
          </a:p>
          <a:p>
            <a:pPr lvl="1"/>
            <a:r>
              <a:rPr lang="en-US" dirty="0" smtClean="0"/>
              <a:t>Intended to be inherited by another class</a:t>
            </a:r>
          </a:p>
          <a:p>
            <a:r>
              <a:rPr lang="en-US" dirty="0" smtClean="0"/>
              <a:t>Vehicle class would be a good candidate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6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methods are kind of the reverse</a:t>
            </a:r>
          </a:p>
          <a:p>
            <a:pPr lvl="1"/>
            <a:r>
              <a:rPr lang="en-US" dirty="0" smtClean="0"/>
              <a:t>The abstract class </a:t>
            </a:r>
            <a:r>
              <a:rPr lang="en-US" dirty="0" smtClean="0"/>
              <a:t>defines </a:t>
            </a:r>
            <a:r>
              <a:rPr lang="en-US" dirty="0" smtClean="0"/>
              <a:t>a method that is </a:t>
            </a:r>
            <a:r>
              <a:rPr lang="en-US" dirty="0" smtClean="0"/>
              <a:t>empty</a:t>
            </a:r>
            <a:endParaRPr lang="en-US" dirty="0" smtClean="0"/>
          </a:p>
          <a:p>
            <a:pPr lvl="2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abstract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estimatedRange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dirty="0" smtClean="0"/>
              <a:t>The subclass must provide the details</a:t>
            </a:r>
          </a:p>
          <a:p>
            <a:pPr lvl="2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ElectricVehicle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.estimatedRange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would check remaining charge in battery to calculate</a:t>
            </a:r>
          </a:p>
          <a:p>
            <a:pPr lvl="2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GasPoweredVehicle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.estimatedRange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would check the amount of gas remaining in the tank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6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 variables should not be declared public</a:t>
            </a:r>
          </a:p>
          <a:p>
            <a:r>
              <a:rPr lang="en-US" dirty="0" smtClean="0"/>
              <a:t>The class should have methods that other objects use for checking (“getters”) and changing (“setters”) .</a:t>
            </a:r>
          </a:p>
          <a:p>
            <a:r>
              <a:rPr lang="en-US" dirty="0" smtClean="0"/>
              <a:t>Names often start with “get” and “set”</a:t>
            </a: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memberName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memberName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36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Can make variable read-only</a:t>
            </a:r>
          </a:p>
          <a:p>
            <a:pPr lvl="2"/>
            <a:r>
              <a:rPr lang="en-US" dirty="0" smtClean="0"/>
              <a:t>Only has getter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make variable </a:t>
            </a:r>
            <a:r>
              <a:rPr lang="en-US" dirty="0" smtClean="0"/>
              <a:t>write-only</a:t>
            </a:r>
            <a:endParaRPr lang="en-US" dirty="0"/>
          </a:p>
          <a:p>
            <a:pPr lvl="2"/>
            <a:r>
              <a:rPr lang="en-US" dirty="0" smtClean="0"/>
              <a:t>Only has setter</a:t>
            </a:r>
          </a:p>
          <a:p>
            <a:pPr lvl="1"/>
            <a:r>
              <a:rPr lang="en-US" dirty="0" smtClean="0"/>
              <a:t>Can catch invalid values being assigned to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5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WRONG!!!!</a:t>
            </a:r>
          </a:p>
          <a:p>
            <a:pPr marL="0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Car {</a:t>
            </a:r>
          </a:p>
          <a:p>
            <a:pPr marL="40005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direction;</a:t>
            </a:r>
          </a:p>
          <a:p>
            <a:pPr marL="400050" lvl="1" indent="0"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DriveCar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main() {</a:t>
            </a:r>
          </a:p>
          <a:p>
            <a:pPr marL="40005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Car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Car();</a:t>
            </a:r>
          </a:p>
          <a:p>
            <a:pPr marL="40005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myCar.direction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"Tuesday";</a:t>
            </a:r>
          </a:p>
          <a:p>
            <a:pPr marL="40005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0005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277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7400" b="1" dirty="0" smtClean="0">
                <a:solidFill>
                  <a:schemeClr val="accent3"/>
                </a:solidFill>
              </a:rPr>
              <a:t>RIGHT!!!</a:t>
            </a:r>
          </a:p>
          <a:p>
            <a:pPr marL="0" indent="0">
              <a:buNone/>
            </a:pPr>
            <a:endParaRPr lang="en-US" sz="2500" dirty="0"/>
          </a:p>
          <a:p>
            <a:pPr marL="400050" lvl="1" indent="0">
              <a:buNone/>
            </a:pPr>
            <a:r>
              <a:rPr lang="en-US" sz="4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Car {</a:t>
            </a:r>
          </a:p>
          <a:p>
            <a:pPr marL="400050" lvl="1" indent="0">
              <a:buNone/>
            </a:pPr>
            <a:r>
              <a:rPr lang="en-US" sz="4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direction;</a:t>
            </a:r>
          </a:p>
          <a:p>
            <a:pPr marL="400050" lvl="1" indent="0">
              <a:buNone/>
            </a:pPr>
            <a:endParaRPr lang="en-US" sz="4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4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sz="4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turnLeft</a:t>
            </a:r>
            <a:r>
              <a:rPr lang="en-US" sz="4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en-US" sz="4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switch (direction) {</a:t>
            </a:r>
          </a:p>
          <a:p>
            <a:pPr marL="400050" lvl="1" indent="0">
              <a:buNone/>
            </a:pPr>
            <a:r>
              <a:rPr lang="en-US" sz="4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"North": direction = "West</a:t>
            </a:r>
            <a:r>
              <a:rPr lang="en-US" sz="4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 …</a:t>
            </a:r>
            <a:endParaRPr lang="en-US" sz="4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4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4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endParaRPr lang="en-US" sz="4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4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4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DriveCar</a:t>
            </a:r>
            <a:r>
              <a:rPr lang="en-US" sz="4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en-US" sz="4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main() {</a:t>
            </a:r>
          </a:p>
          <a:p>
            <a:pPr marL="400050" lvl="1" indent="0">
              <a:buNone/>
            </a:pPr>
            <a:r>
              <a:rPr lang="en-US" sz="4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Car </a:t>
            </a:r>
            <a:r>
              <a:rPr lang="en-US" sz="4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US" sz="4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Car();</a:t>
            </a:r>
          </a:p>
          <a:p>
            <a:pPr marL="400050" lvl="1" indent="0">
              <a:buNone/>
            </a:pPr>
            <a:r>
              <a:rPr lang="en-US" sz="4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myCar.turnLeft</a:t>
            </a:r>
            <a:r>
              <a:rPr lang="en-US" sz="4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4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00050" lvl="1" indent="0">
              <a:buNone/>
            </a:pPr>
            <a:r>
              <a:rPr lang="en-US" sz="4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456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33600"/>
            <a:ext cx="4572000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7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Inheritance = “is a” relationship</a:t>
            </a:r>
          </a:p>
          <a:p>
            <a:r>
              <a:rPr lang="en-US" dirty="0" smtClean="0"/>
              <a:t>Superclass</a:t>
            </a:r>
          </a:p>
          <a:p>
            <a:pPr lvl="1"/>
            <a:r>
              <a:rPr lang="en-US" dirty="0" smtClean="0"/>
              <a:t>Parent</a:t>
            </a:r>
          </a:p>
          <a:p>
            <a:pPr lvl="1"/>
            <a:r>
              <a:rPr lang="en-US" dirty="0" smtClean="0"/>
              <a:t>More general</a:t>
            </a:r>
          </a:p>
          <a:p>
            <a:pPr lvl="1"/>
            <a:r>
              <a:rPr lang="en-US" dirty="0" smtClean="0"/>
              <a:t>Common characteristics</a:t>
            </a:r>
          </a:p>
          <a:p>
            <a:r>
              <a:rPr lang="en-US" dirty="0" smtClean="0"/>
              <a:t>Car class</a:t>
            </a:r>
          </a:p>
          <a:p>
            <a:pPr lvl="1"/>
            <a:r>
              <a:rPr lang="en-US" dirty="0" smtClean="0"/>
              <a:t>All cars can start and stop, go forward and backward, turn left and right, etc.</a:t>
            </a:r>
          </a:p>
        </p:txBody>
      </p:sp>
      <p:sp>
        <p:nvSpPr>
          <p:cNvPr id="4" name="AutoShape 2" descr="http://www.brimg.net/images/slideshows/savings/2015/money-afflictions-from-inherited-wealth/1-intro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9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</a:t>
            </a:r>
            <a:endParaRPr lang="en-US" dirty="0"/>
          </a:p>
          <a:p>
            <a:pPr lvl="1"/>
            <a:r>
              <a:rPr lang="en-US" dirty="0" smtClean="0"/>
              <a:t>Child</a:t>
            </a:r>
            <a:endParaRPr lang="en-US" dirty="0"/>
          </a:p>
          <a:p>
            <a:pPr lvl="1"/>
            <a:r>
              <a:rPr lang="en-US" dirty="0"/>
              <a:t>More </a:t>
            </a:r>
            <a:r>
              <a:rPr lang="en-US" dirty="0" smtClean="0"/>
              <a:t>specific</a:t>
            </a:r>
            <a:endParaRPr lang="en-US" dirty="0"/>
          </a:p>
          <a:p>
            <a:pPr lvl="1"/>
            <a:r>
              <a:rPr lang="en-US" dirty="0" smtClean="0"/>
              <a:t>Distinguishing characteristics</a:t>
            </a:r>
          </a:p>
          <a:p>
            <a:r>
              <a:rPr lang="en-US" dirty="0" smtClean="0"/>
              <a:t>Convertible</a:t>
            </a:r>
          </a:p>
          <a:p>
            <a:pPr lvl="1"/>
            <a:r>
              <a:rPr lang="en-US" dirty="0" smtClean="0"/>
              <a:t>Car with retractable roof</a:t>
            </a:r>
          </a:p>
          <a:p>
            <a:pPr lvl="2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raiseTop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lowerTop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4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Declaring a subclass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Convertible 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Inheritance can be multi-level</a:t>
            </a:r>
          </a:p>
          <a:p>
            <a:pPr lvl="1"/>
            <a:r>
              <a:rPr lang="en-US" dirty="0" smtClean="0"/>
              <a:t>Vehicle</a:t>
            </a:r>
          </a:p>
          <a:p>
            <a:pPr lvl="2"/>
            <a:r>
              <a:rPr lang="en-US" dirty="0" smtClean="0"/>
              <a:t>Gas-Powered Vehicle</a:t>
            </a:r>
          </a:p>
          <a:p>
            <a:pPr lvl="3"/>
            <a:r>
              <a:rPr lang="en-US" dirty="0" smtClean="0"/>
              <a:t>4-Wheel Gas Vehicle</a:t>
            </a:r>
          </a:p>
          <a:p>
            <a:pPr lvl="4"/>
            <a:r>
              <a:rPr lang="en-US" dirty="0" smtClean="0"/>
              <a:t>Car</a:t>
            </a:r>
          </a:p>
          <a:p>
            <a:pPr lvl="5"/>
            <a:r>
              <a:rPr lang="en-US" dirty="0" smtClean="0"/>
              <a:t>Convertible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5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Refresher: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dirty="0"/>
              <a:t>-&gt; Current object</a:t>
            </a:r>
          </a:p>
          <a:p>
            <a:r>
              <a:rPr lang="en-US" dirty="0" smtClean="0"/>
              <a:t>New info: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smtClean="0"/>
              <a:t>Superclass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 can reference the non-private methods of the superclass</a:t>
            </a:r>
          </a:p>
          <a:p>
            <a:r>
              <a:rPr lang="en-US" dirty="0" smtClean="0"/>
              <a:t>Must use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dirty="0" smtClean="0"/>
              <a:t> keyword to reference:</a:t>
            </a:r>
          </a:p>
          <a:p>
            <a:pPr lvl="1"/>
            <a:r>
              <a:rPr lang="en-US" dirty="0" smtClean="0"/>
              <a:t>Superclass constructor</a:t>
            </a:r>
          </a:p>
          <a:p>
            <a:pPr lvl="1"/>
            <a:r>
              <a:rPr lang="en-US" dirty="0" smtClean="0"/>
              <a:t>Superclass method with same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3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Association = “has a” relationship</a:t>
            </a:r>
          </a:p>
          <a:p>
            <a:r>
              <a:rPr lang="en-US" dirty="0" smtClean="0"/>
              <a:t>An instance variable in a class that is itself a class</a:t>
            </a:r>
          </a:p>
          <a:p>
            <a:r>
              <a:rPr lang="en-US" dirty="0" smtClean="0"/>
              <a:t>Car has an Engine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Car {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Engine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myEngine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22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method with the same name and signature as a superclass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Signature: Number, datatype, and order of arguments</a:t>
            </a:r>
            <a:endParaRPr lang="en-US" dirty="0" smtClean="0"/>
          </a:p>
          <a:p>
            <a:r>
              <a:rPr lang="en-US" dirty="0" smtClean="0"/>
              <a:t>Superclass method must be inheritable</a:t>
            </a:r>
          </a:p>
          <a:p>
            <a:pPr lvl="1"/>
            <a:r>
              <a:rPr lang="en-US" dirty="0" smtClean="0"/>
              <a:t>Not private, final, static,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Usage:</a:t>
            </a:r>
          </a:p>
          <a:p>
            <a:pPr lvl="1"/>
            <a:r>
              <a:rPr lang="en-US" dirty="0"/>
              <a:t>Provide a specific implementation of a method that is already provided by its </a:t>
            </a:r>
            <a:r>
              <a:rPr lang="en-US" dirty="0" smtClean="0"/>
              <a:t>superclass</a:t>
            </a:r>
          </a:p>
          <a:p>
            <a:pPr lvl="2"/>
            <a:r>
              <a:rPr lang="en-US" dirty="0" smtClean="0"/>
              <a:t>Mammal class contains 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walk()</a:t>
            </a:r>
            <a:r>
              <a:rPr lang="en-US" dirty="0" smtClean="0"/>
              <a:t> method</a:t>
            </a:r>
          </a:p>
          <a:p>
            <a:pPr lvl="2"/>
            <a:r>
              <a:rPr lang="en-US" dirty="0" smtClean="0"/>
              <a:t>Subclasses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biped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quadped</a:t>
            </a:r>
            <a:r>
              <a:rPr lang="en-US" dirty="0" smtClean="0"/>
              <a:t> override to implement their own functionality</a:t>
            </a:r>
          </a:p>
          <a:p>
            <a:pPr lvl="1"/>
            <a:r>
              <a:rPr lang="en-US" dirty="0"/>
              <a:t>Runtime </a:t>
            </a:r>
            <a:r>
              <a:rPr lang="en-US" dirty="0" smtClean="0"/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520</Words>
  <Application>Microsoft Office PowerPoint</Application>
  <PresentationFormat>On-screen Show (4:3)</PresentationFormat>
  <Paragraphs>128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Programming Team Workshop #3</vt:lpstr>
      <vt:lpstr>Inheritance</vt:lpstr>
      <vt:lpstr>Inheritance</vt:lpstr>
      <vt:lpstr>Inheritance</vt:lpstr>
      <vt:lpstr>Inheritance</vt:lpstr>
      <vt:lpstr>Inheritance</vt:lpstr>
      <vt:lpstr>Inheritance</vt:lpstr>
      <vt:lpstr>Method Overriding</vt:lpstr>
      <vt:lpstr>Method Overriding</vt:lpstr>
      <vt:lpstr>Polymorphism</vt:lpstr>
      <vt:lpstr>Abstraction</vt:lpstr>
      <vt:lpstr>Abstraction</vt:lpstr>
      <vt:lpstr>Abstraction</vt:lpstr>
      <vt:lpstr>Encapsulation</vt:lpstr>
      <vt:lpstr>Encapsulation</vt:lpstr>
      <vt:lpstr>Encapsulation</vt:lpstr>
      <vt:lpstr>Encapsulation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Team Workshop #1</dc:title>
  <dc:creator>John</dc:creator>
  <cp:lastModifiedBy>John</cp:lastModifiedBy>
  <cp:revision>118</cp:revision>
  <dcterms:created xsi:type="dcterms:W3CDTF">2016-11-17T16:20:56Z</dcterms:created>
  <dcterms:modified xsi:type="dcterms:W3CDTF">2016-12-11T19:36:21Z</dcterms:modified>
</cp:coreProperties>
</file>