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59" r:id="rId5"/>
    <p:sldId id="260" r:id="rId6"/>
    <p:sldId id="263" r:id="rId7"/>
    <p:sldId id="262" r:id="rId8"/>
    <p:sldId id="264" r:id="rId9"/>
    <p:sldId id="265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7BE1-8403-43AD-92E6-DDF7C75E232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7A28-EF53-4841-81D0-9D515716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xenligh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481"/>
            <a:ext cx="10515600" cy="830076"/>
          </a:xfrm>
        </p:spPr>
        <p:txBody>
          <a:bodyPr/>
          <a:lstStyle/>
          <a:p>
            <a:r>
              <a:rPr lang="en-US" dirty="0" smtClean="0"/>
              <a:t>Embedded Computers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7872" y="1085388"/>
            <a:ext cx="896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computers are used to control things that don’t look anything like a laptop or a phone…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9" y="1623848"/>
            <a:ext cx="2925309" cy="194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4" y="1639038"/>
            <a:ext cx="2431416" cy="1929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45" y="1639040"/>
            <a:ext cx="2577698" cy="1929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43" y="1621138"/>
            <a:ext cx="1794163" cy="181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68" y="3455291"/>
            <a:ext cx="2933960" cy="2200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72" y="3636146"/>
            <a:ext cx="3180056" cy="2019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9843" y="5948979"/>
            <a:ext cx="49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that can actually </a:t>
            </a:r>
            <a:r>
              <a:rPr lang="en-US" u="sng" dirty="0" smtClean="0"/>
              <a:t>DO</a:t>
            </a:r>
            <a:r>
              <a:rPr lang="en-US" dirty="0" smtClean="0"/>
              <a:t> something in the real world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9" y="3559015"/>
            <a:ext cx="2435716" cy="20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828" y="409903"/>
            <a:ext cx="10604938" cy="945931"/>
          </a:xfrm>
        </p:spPr>
        <p:txBody>
          <a:bodyPr>
            <a:normAutofit/>
          </a:bodyPr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35" y="4548622"/>
            <a:ext cx="1828571" cy="1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45" y="2588829"/>
            <a:ext cx="847835" cy="1271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9" y="2387162"/>
            <a:ext cx="2436808" cy="2946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0072" y="1790613"/>
            <a:ext cx="2645632" cy="3277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7600" y="31155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34680" y="3144063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000" y="1572732"/>
            <a:ext cx="1525424" cy="961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46" y="3273293"/>
            <a:ext cx="1490151" cy="7664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89037" y="322470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12274" y="3607535"/>
            <a:ext cx="12561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22069" y="2312276"/>
            <a:ext cx="0" cy="987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20342" y="3860582"/>
            <a:ext cx="0" cy="995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5270" y="2387162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40967" y="18806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250823"/>
            <a:ext cx="6508531" cy="1325563"/>
          </a:xfrm>
        </p:spPr>
        <p:txBody>
          <a:bodyPr/>
          <a:lstStyle/>
          <a:p>
            <a:r>
              <a:rPr lang="en-US" dirty="0" smtClean="0"/>
              <a:t>Prototype code on a laptop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25" y="1966421"/>
            <a:ext cx="1828571" cy="1828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0" y="1690688"/>
            <a:ext cx="2195020" cy="265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6" y="2362326"/>
            <a:ext cx="772510" cy="115876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91106" y="2880706"/>
            <a:ext cx="1876039" cy="137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0098" y="3883466"/>
            <a:ext cx="348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 uses the same version of Linux as the BeagleBone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Ubuntu </a:t>
            </a:r>
            <a:r>
              <a:rPr lang="en-US" dirty="0"/>
              <a:t>13.10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NetBeans IDE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gcc</a:t>
            </a:r>
            <a:r>
              <a:rPr lang="en-US" dirty="0" smtClean="0"/>
              <a:t>” compiler for C++ from the Linux build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73" y="398531"/>
            <a:ext cx="10515600" cy="734247"/>
          </a:xfrm>
        </p:spPr>
        <p:txBody>
          <a:bodyPr/>
          <a:lstStyle/>
          <a:p>
            <a:r>
              <a:rPr lang="en-US" dirty="0" smtClean="0"/>
              <a:t>BeagleBone Black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229" y="1506021"/>
            <a:ext cx="73891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purpose computer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1.2GHz ARM </a:t>
            </a:r>
            <a:r>
              <a:rPr lang="en-US" dirty="0" smtClean="0"/>
              <a:t>processor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512M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2GB of flash memory that function like a hard 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the size of a 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$45 -- cheap enough to use for single purpose homebrew projects</a:t>
            </a:r>
          </a:p>
          <a:p>
            <a:pPr lvl="1"/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USB, network, and </a:t>
            </a:r>
            <a:r>
              <a:rPr lang="en-US" dirty="0" smtClean="0"/>
              <a:t>HDMI display </a:t>
            </a:r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connections for sensors and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60 GPIO lines can be used as outputs to turn things on or off under program control, or as program inputs from switches or encoders 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Analog to Digital (A/D) input and Digital to Analog (D/A) output allow use of non-digital devices like microphones or speakers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653"/>
            <a:ext cx="3714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projects possible with BeagleBone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lawn watering time using forecast from weather.com</a:t>
            </a:r>
          </a:p>
          <a:p>
            <a:r>
              <a:rPr lang="en-US" dirty="0" smtClean="0"/>
              <a:t>Time lapse photography using a position controlled camera dolly on rails</a:t>
            </a:r>
          </a:p>
          <a:p>
            <a:r>
              <a:rPr lang="en-US" dirty="0"/>
              <a:t>Christmas lights controlled using Vixen software </a:t>
            </a:r>
            <a:r>
              <a:rPr lang="en-US" dirty="0">
                <a:hlinkClick r:id="rId2"/>
              </a:rPr>
              <a:t>www.vixenlights.com</a:t>
            </a:r>
            <a:r>
              <a:rPr lang="en-US" dirty="0"/>
              <a:t> </a:t>
            </a:r>
          </a:p>
          <a:p>
            <a:r>
              <a:rPr lang="en-US" dirty="0" smtClean="0"/>
              <a:t>Internet radio player with pushbutton station presets</a:t>
            </a:r>
          </a:p>
          <a:p>
            <a:r>
              <a:rPr lang="en-US" dirty="0" smtClean="0"/>
              <a:t>Low power web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1826" y="1592132"/>
            <a:ext cx="96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camera does not “see”, but we can program computers to find what is interesting in an image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22" y="3610598"/>
            <a:ext cx="3408468" cy="2556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7" y="3036793"/>
            <a:ext cx="4980084" cy="2589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5" y="4148734"/>
            <a:ext cx="3001328" cy="2248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57" y="2331365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 Team 1706</a:t>
            </a:r>
            <a:br>
              <a:rPr lang="en-US" dirty="0" smtClean="0"/>
            </a:br>
            <a:r>
              <a:rPr lang="en-US" dirty="0" smtClean="0"/>
              <a:t>Vision System for </a:t>
            </a:r>
            <a:r>
              <a:rPr lang="en-US" dirty="0" smtClean="0"/>
              <a:t>2013 “Ultimate Ascent”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68" y="1809022"/>
            <a:ext cx="5895028" cy="44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4276 </a:t>
            </a:r>
            <a:br>
              <a:rPr lang="en-US" dirty="0" smtClean="0"/>
            </a:br>
            <a:r>
              <a:rPr lang="en-US" dirty="0" smtClean="0"/>
              <a:t>Vision System for 2014 “Aerial Assist”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84"/>
            <a:ext cx="9036424" cy="5060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64" y="1982372"/>
            <a:ext cx="3801035" cy="4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of programming embedded computers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1220" y="1690688"/>
            <a:ext cx="70892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for specific processor – does not run on a VM like Java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Linux</a:t>
            </a:r>
            <a:r>
              <a:rPr lang="en-US" dirty="0" smtClean="0"/>
              <a:t> 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different from Windows, but you don’t need to learn a lot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NetBeans IDE</a:t>
            </a:r>
            <a:r>
              <a:rPr lang="en-US" dirty="0" smtClean="0"/>
              <a:t> much the same except used remotely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Nice to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Wiring and soldering skills as needed to connect and use sensors and output devices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2014 vision system: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sensor (the camera) connected via USB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few GPIOs used for lighting LEDs, and for switch inputs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08" y="1690688"/>
            <a:ext cx="4052047" cy="3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972"/>
            <a:ext cx="10515600" cy="765530"/>
          </a:xfrm>
        </p:spPr>
        <p:txBody>
          <a:bodyPr/>
          <a:lstStyle/>
          <a:p>
            <a:r>
              <a:rPr lang="en-US" dirty="0" smtClean="0"/>
              <a:t>Interested in learning more?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20010"/>
            <a:ext cx="81767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Have administrator access to a laptop you can bring to training sessions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Have some experience programming in 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Have time to work on this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000" dirty="0" smtClean="0"/>
              <a:t>I can help you with any or all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NetBeans to write and debug programs remotely on the BeagleBone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VirtualBox</a:t>
            </a:r>
            <a:r>
              <a:rPr lang="en-US" dirty="0"/>
              <a:t> </a:t>
            </a:r>
            <a:r>
              <a:rPr lang="en-US" dirty="0" smtClean="0"/>
              <a:t>with an Ubuntu Linux VM on your laptop</a:t>
            </a:r>
          </a:p>
          <a:p>
            <a:pPr lvl="2"/>
            <a:r>
              <a:rPr lang="en-US" dirty="0" smtClean="0"/>
              <a:t>(So you can write code and debug when you don’t have a BeagleBone)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C++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OpenCV </a:t>
            </a:r>
            <a:r>
              <a:rPr lang="en-US" dirty="0"/>
              <a:t>– an open source </a:t>
            </a:r>
            <a:r>
              <a:rPr lang="en-US" dirty="0" smtClean="0"/>
              <a:t>library </a:t>
            </a:r>
            <a:r>
              <a:rPr lang="en-US" dirty="0"/>
              <a:t>for computer </a:t>
            </a:r>
            <a:r>
              <a:rPr lang="en-US" dirty="0" smtClean="0"/>
              <a:t>vision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how most of our 2014 code can be reused for 2015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need to rewrite the part that uses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9" y="4945828"/>
            <a:ext cx="2381251" cy="1783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47291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451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Embedded Computers</vt:lpstr>
      <vt:lpstr>BeagleBone Black</vt:lpstr>
      <vt:lpstr>DIY projects possible with BeagleBone</vt:lpstr>
      <vt:lpstr>Computer Vision </vt:lpstr>
      <vt:lpstr>FRC Team 1706 Vision System for 2013 “Ultimate Ascent”</vt:lpstr>
      <vt:lpstr>Team 4276  Vision System for 2014 “Aerial Assist”</vt:lpstr>
      <vt:lpstr>Challenges of programming embedded computers</vt:lpstr>
      <vt:lpstr>Interested in learning more?</vt:lpstr>
      <vt:lpstr>Questions?</vt:lpstr>
      <vt:lpstr>Computer Vision</vt:lpstr>
      <vt:lpstr>Prototype code on a laptop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</dc:title>
  <dc:creator>ANDREW CAPPON</dc:creator>
  <cp:lastModifiedBy>acappon</cp:lastModifiedBy>
  <cp:revision>52</cp:revision>
  <dcterms:created xsi:type="dcterms:W3CDTF">2014-10-23T17:14:05Z</dcterms:created>
  <dcterms:modified xsi:type="dcterms:W3CDTF">2014-11-03T05:03:35Z</dcterms:modified>
</cp:coreProperties>
</file>