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25" d="100"/>
          <a:sy n="125" d="100"/>
        </p:scale>
        <p:origin x="69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D3EA-6E82-4F05-B9F9-610E57DBF7F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217676" y="928116"/>
            <a:ext cx="9756648" cy="5001768"/>
            <a:chOff x="1217676" y="928116"/>
            <a:chExt cx="9756648" cy="5001768"/>
          </a:xfrm>
        </p:grpSpPr>
        <p:sp>
          <p:nvSpPr>
            <p:cNvPr id="58" name="Rectangle 57"/>
            <p:cNvSpPr/>
            <p:nvPr/>
          </p:nvSpPr>
          <p:spPr>
            <a:xfrm>
              <a:off x="1217676" y="928116"/>
              <a:ext cx="9756648" cy="5001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28560" y="5245099"/>
              <a:ext cx="3351927" cy="61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74867" y="5119418"/>
              <a:ext cx="1745992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Proudly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Sponsored By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7676" y="4558284"/>
              <a:ext cx="6217920" cy="1371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Where’s the driver station??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9614" y="2039519"/>
              <a:ext cx="1828800" cy="2377965"/>
              <a:chOff x="1396180" y="1487307"/>
              <a:chExt cx="2255311" cy="293255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96180" y="1655900"/>
                <a:ext cx="2255311" cy="276395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6512" y="1487307"/>
                <a:ext cx="1174647" cy="3226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Robot View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49614" y="999078"/>
              <a:ext cx="1828800" cy="884734"/>
              <a:chOff x="1349614" y="999078"/>
              <a:chExt cx="1828800" cy="8847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49614" y="1129884"/>
                <a:ext cx="1828800" cy="75392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4874" y="999078"/>
                <a:ext cx="1015021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Field Layout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62313" y="1229601"/>
                <a:ext cx="670376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Far Switch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62313" y="1443546"/>
                <a:ext cx="442750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62313" y="1652979"/>
                <a:ext cx="739305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Near Switch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21641" y="999078"/>
              <a:ext cx="1828800" cy="884734"/>
              <a:chOff x="9013587" y="999078"/>
              <a:chExt cx="1828800" cy="88473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013587" y="1129884"/>
                <a:ext cx="1828800" cy="75392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557532" y="999078"/>
                <a:ext cx="740908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Elevator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21643" y="2039355"/>
              <a:ext cx="1828800" cy="884734"/>
              <a:chOff x="9013587" y="999078"/>
              <a:chExt cx="1828800" cy="88473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13587" y="1129884"/>
                <a:ext cx="1828800" cy="75392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503030" y="999078"/>
                <a:ext cx="84991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Arm Pivot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021643" y="3079632"/>
              <a:ext cx="1828800" cy="884734"/>
              <a:chOff x="9013587" y="999078"/>
              <a:chExt cx="1828800" cy="88473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13587" y="1129884"/>
                <a:ext cx="1828800" cy="75392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436505" y="999078"/>
                <a:ext cx="982961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Manipulator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21643" y="4119910"/>
              <a:ext cx="1828800" cy="884734"/>
              <a:chOff x="9013587" y="999078"/>
              <a:chExt cx="1828800" cy="88473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13587" y="1129884"/>
                <a:ext cx="1828800" cy="75392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73564" y="999078"/>
                <a:ext cx="708848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Climber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297357" y="2261175"/>
              <a:ext cx="2743200" cy="2156307"/>
              <a:chOff x="1396180" y="1760660"/>
              <a:chExt cx="3382967" cy="265919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96180" y="1921972"/>
                <a:ext cx="3382967" cy="249788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36092" y="1760660"/>
                <a:ext cx="1303143" cy="3226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Autonomous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299147" y="973201"/>
              <a:ext cx="1614480" cy="1304902"/>
              <a:chOff x="5299147" y="794353"/>
              <a:chExt cx="1614480" cy="130490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445" y="1506848"/>
                <a:ext cx="985108" cy="33945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0659" y="1113188"/>
                <a:ext cx="1070682" cy="341406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5299147" y="794353"/>
                <a:ext cx="1614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 City Vikings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391320" y="1868423"/>
                <a:ext cx="14093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Huntington Beach, CA</a:t>
                </a:r>
                <a:endParaRPr lang="en-US" sz="9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59500" y="2261175"/>
              <a:ext cx="2743200" cy="2156307"/>
              <a:chOff x="1396180" y="1760660"/>
              <a:chExt cx="3382967" cy="265919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96180" y="1921972"/>
                <a:ext cx="3382967" cy="249788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794892" y="1760660"/>
                <a:ext cx="585545" cy="3226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558603" y="5333853"/>
              <a:ext cx="3291840" cy="502920"/>
              <a:chOff x="7672377" y="5409118"/>
              <a:chExt cx="3291840" cy="50292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25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829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237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33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829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25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237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337" y="5409118"/>
                <a:ext cx="822960" cy="2514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7877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Dung, Matthew T</dc:creator>
  <cp:lastModifiedBy>Dung, Matthew T</cp:lastModifiedBy>
  <cp:revision>12</cp:revision>
  <dcterms:created xsi:type="dcterms:W3CDTF">2018-03-10T18:43:21Z</dcterms:created>
  <dcterms:modified xsi:type="dcterms:W3CDTF">2018-03-10T23:31:00Z</dcterms:modified>
</cp:coreProperties>
</file>