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00" y="-7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54F7A-4233-4AAB-B21E-C8C2D4FBDF0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5817F-CF3A-47DA-9A27-9055B743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5817F-CF3A-47DA-9A27-9055B7436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0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3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pilib.screenstepslive.com/s/currentCS/m/vision/l/463566-introduction-to-gr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Vision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Experience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61826" y="1592132"/>
            <a:ext cx="96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camera does not “see”, but we can program computers to find what is interesting in an image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22" y="3610598"/>
            <a:ext cx="3408468" cy="2556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7" y="3036793"/>
            <a:ext cx="4980084" cy="2589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5" y="4148734"/>
            <a:ext cx="3001328" cy="2248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57" y="2331365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FRC Team 1706</a:t>
            </a:r>
            <a:br>
              <a:rPr lang="en-US" dirty="0" smtClean="0"/>
            </a:br>
            <a:r>
              <a:rPr lang="en-US" dirty="0" smtClean="0"/>
              <a:t>Vision System for 2013 “Ultimate Ascent”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78" y="1809023"/>
            <a:ext cx="5893493" cy="44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4276 </a:t>
            </a:r>
            <a:br>
              <a:rPr lang="en-US" dirty="0" smtClean="0"/>
            </a:br>
            <a:r>
              <a:rPr lang="en-US" dirty="0" smtClean="0"/>
              <a:t>Vision System for 2014 “Aerial Assist”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85"/>
            <a:ext cx="9034071" cy="5060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79" y="1982373"/>
            <a:ext cx="3800045" cy="4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-35169"/>
            <a:ext cx="10969943" cy="1143000"/>
          </a:xfrm>
        </p:spPr>
        <p:txBody>
          <a:bodyPr/>
          <a:lstStyle/>
          <a:p>
            <a:r>
              <a:rPr lang="en-US" dirty="0" smtClean="0"/>
              <a:t>Lighting is a constant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111738"/>
            <a:ext cx="7999571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past years we had to recompile code at the venue in a trial and error series, even after start of qualifications.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GRIP is a tool for developing computer vision algorithms interactively rather than through trial and </a:t>
            </a:r>
            <a:r>
              <a:rPr lang="en-US" dirty="0" smtClean="0"/>
              <a:t>error. </a:t>
            </a:r>
          </a:p>
        </p:txBody>
      </p:sp>
      <p:pic>
        <p:nvPicPr>
          <p:cNvPr id="1026" name="Picture 2" descr="C:\Users\acappon\Documents\2018_VisionSystem\docs\gripPresentation\t\bad_ligh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3015027" cy="251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304801"/>
            <a:ext cx="10969943" cy="5821366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After you install </a:t>
            </a:r>
            <a:r>
              <a:rPr lang="en-US" dirty="0"/>
              <a:t>GRIP on your laptop, plug in the webcam from the </a:t>
            </a:r>
            <a:r>
              <a:rPr lang="en-US" dirty="0" smtClean="0"/>
              <a:t>robot and </a:t>
            </a:r>
            <a:r>
              <a:rPr lang="en-US" dirty="0"/>
              <a:t>go to the venue to adjust for lighting.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ready you generate Java code based on your adjustments.</a:t>
            </a:r>
          </a:p>
          <a:p>
            <a:endParaRPr lang="en-US" b="1" dirty="0" smtClean="0"/>
          </a:p>
          <a:p>
            <a:r>
              <a:rPr lang="en-US" b="1" dirty="0" smtClean="0"/>
              <a:t>Install GRIP 1.5.2</a:t>
            </a:r>
            <a:endParaRPr lang="en-US" b="1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github.com/WPIRoboticsProjects/GRIP/releases </a:t>
            </a:r>
          </a:p>
          <a:p>
            <a:endParaRPr lang="en-US" dirty="0">
              <a:hlinkClick r:id="rId2"/>
            </a:endParaRPr>
          </a:p>
          <a:p>
            <a:r>
              <a:rPr lang="en-US" b="1" dirty="0"/>
              <a:t>Introduction to </a:t>
            </a:r>
            <a:r>
              <a:rPr lang="en-US" b="1" dirty="0" smtClean="0"/>
              <a:t>GRIP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wpilib.screenstepslive.com/s/currentCS/m/vision/l/463566-introduction-to-grip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29308"/>
            <a:ext cx="11752263" cy="7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126</Words>
  <Application>Microsoft Office PowerPoint</Application>
  <PresentationFormat>Custom</PresentationFormat>
  <Paragraphs>20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 Vision Training</vt:lpstr>
      <vt:lpstr>PowerPoint Presentation</vt:lpstr>
      <vt:lpstr>FRC Team 1706 Vision System for 2013 “Ultimate Ascent”</vt:lpstr>
      <vt:lpstr>Team 4276  Vision System for 2014 “Aerial Assist”</vt:lpstr>
      <vt:lpstr>Lighting is a constant challenge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Training</dc:title>
  <dc:creator>acappon</dc:creator>
  <cp:lastModifiedBy>acappon</cp:lastModifiedBy>
  <cp:revision>22</cp:revision>
  <dcterms:created xsi:type="dcterms:W3CDTF">2006-08-16T00:00:00Z</dcterms:created>
  <dcterms:modified xsi:type="dcterms:W3CDTF">2017-10-28T07:04:07Z</dcterms:modified>
</cp:coreProperties>
</file>