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400388-7A9B-4508-A9A5-E30E60224564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CC312F-020A-4338-865F-EC8436A1DC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about Money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Chennault, Alex </a:t>
            </a:r>
            <a:r>
              <a:rPr lang="en-US" dirty="0" err="1" smtClean="0"/>
              <a:t>Haduong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$150.00</a:t>
            </a:r>
          </a:p>
          <a:p>
            <a:r>
              <a:rPr lang="en-US" dirty="0" smtClean="0"/>
              <a:t>Goes toward materials, traveling, and competition fees (and whatever else we need)</a:t>
            </a:r>
          </a:p>
          <a:p>
            <a:r>
              <a:rPr lang="en-US" dirty="0" smtClean="0"/>
              <a:t>Due by </a:t>
            </a:r>
            <a:r>
              <a:rPr lang="en-US" dirty="0" smtClean="0"/>
              <a:t>Mock Kickoff </a:t>
            </a:r>
            <a:r>
              <a:rPr lang="en-US" smtClean="0"/>
              <a:t>(</a:t>
            </a:r>
            <a:r>
              <a:rPr lang="en-US" smtClean="0"/>
              <a:t>December</a:t>
            </a:r>
            <a:r>
              <a:rPr lang="en-US" smtClean="0"/>
              <a:t> </a:t>
            </a:r>
            <a:r>
              <a:rPr lang="en-US" smtClean="0"/>
              <a:t>17</a:t>
            </a:r>
            <a:r>
              <a:rPr lang="en-US" baseline="3000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that much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Annoy your parents</a:t>
            </a:r>
          </a:p>
          <a:p>
            <a:pPr>
              <a:buNone/>
            </a:pPr>
            <a:r>
              <a:rPr lang="en-US" dirty="0" smtClean="0"/>
              <a:t>       Have your parents either bring cash or check to </a:t>
            </a:r>
          </a:p>
          <a:p>
            <a:pPr>
              <a:buNone/>
            </a:pPr>
            <a:r>
              <a:rPr lang="en-US" dirty="0" smtClean="0"/>
              <a:t>       Dylan, checks made to “Viking Foundation”</a:t>
            </a:r>
          </a:p>
          <a:p>
            <a:pPr>
              <a:buNone/>
            </a:pPr>
            <a:r>
              <a:rPr lang="en-US" sz="1400" dirty="0" smtClean="0"/>
              <a:t>             -also make sure we know it’s from you so that your part is recorded properly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Money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Fundraising!</a:t>
            </a:r>
          </a:p>
          <a:p>
            <a:pPr>
              <a:buNone/>
            </a:pPr>
            <a:r>
              <a:rPr lang="en-US" dirty="0" smtClean="0"/>
              <a:t>	-</a:t>
            </a:r>
            <a:r>
              <a:rPr lang="en-US" dirty="0" err="1" smtClean="0"/>
              <a:t>Lightbulbs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	We sell them for $10, and $7 goes towards your team dues</a:t>
            </a:r>
          </a:p>
          <a:p>
            <a:pPr>
              <a:buNone/>
            </a:pPr>
            <a:r>
              <a:rPr lang="en-US" dirty="0" smtClean="0"/>
              <a:t>	-Marina Cards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We sell them for $10, and $5 goes towards your team dues</a:t>
            </a:r>
          </a:p>
          <a:p>
            <a:pPr>
              <a:buNone/>
            </a:pPr>
            <a:r>
              <a:rPr lang="en-US" dirty="0" smtClean="0"/>
              <a:t>We have a couple events coming up (</a:t>
            </a:r>
            <a:r>
              <a:rPr lang="en-US" dirty="0" err="1" smtClean="0"/>
              <a:t>MakerCon</a:t>
            </a:r>
            <a:r>
              <a:rPr lang="en-US" dirty="0" smtClean="0"/>
              <a:t>, Mini-Maker Faire) where many of our members sell </a:t>
            </a:r>
            <a:r>
              <a:rPr lang="en-US" dirty="0" err="1" smtClean="0"/>
              <a:t>lightbulbs</a:t>
            </a:r>
            <a:r>
              <a:rPr lang="en-US" dirty="0" smtClean="0"/>
              <a:t>/marina cards, and all funds raised during these events goes toward their dues!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SPONSORS!</a:t>
            </a:r>
          </a:p>
          <a:p>
            <a:pPr>
              <a:buNone/>
            </a:pPr>
            <a:r>
              <a:rPr lang="en-US" dirty="0" smtClean="0"/>
              <a:t>	We need sponsors. If you know a company or persons that would be interested in sponsoring our team, talk to Alex. All funds given through sponsorships will go towards the person who referenced the sponsor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Ex. Metal shops, Machining, Powder Coating,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Sponsorship packet.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</a:t>
            </a:r>
            <a:r>
              <a:rPr lang="en-US" smtClean="0"/>
              <a:t>about anything, ask us now or later.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119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Everything about Money </vt:lpstr>
      <vt:lpstr>Team Dues</vt:lpstr>
      <vt:lpstr>How do I get that much money</vt:lpstr>
      <vt:lpstr>How do I get Money </vt:lpstr>
      <vt:lpstr>How do I get Money</vt:lpstr>
      <vt:lpstr>Sponsors</vt:lpstr>
      <vt:lpstr>Q&amp;A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about Money</dc:title>
  <dc:creator>Alex Haduong</dc:creator>
  <cp:lastModifiedBy>Alex Haduong</cp:lastModifiedBy>
  <cp:revision>3</cp:revision>
  <dcterms:created xsi:type="dcterms:W3CDTF">2015-11-02T23:45:32Z</dcterms:created>
  <dcterms:modified xsi:type="dcterms:W3CDTF">2015-11-03T00:05:16Z</dcterms:modified>
</cp:coreProperties>
</file>