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bdylan@hot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Fundraising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the team is very expensive, with each competition costing between $4000-$5000</a:t>
            </a:r>
          </a:p>
          <a:p>
            <a:r>
              <a:rPr lang="en-US" dirty="0" smtClean="0"/>
              <a:t>We need new parts every year, although we try to reuse parts as long as we can</a:t>
            </a:r>
          </a:p>
          <a:p>
            <a:r>
              <a:rPr lang="en-US" dirty="0" smtClean="0"/>
              <a:t>We would like to buy more machinery to make our parts in-house</a:t>
            </a:r>
          </a:p>
          <a:p>
            <a:r>
              <a:rPr lang="en-US" dirty="0" smtClean="0"/>
              <a:t>We sometimes need services such as powder coating which we can’t do ourselves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to fundraise?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3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large portion of our money comes from grants and donations from private companies such as Boeing, Raytheon, and Laserfiche</a:t>
            </a:r>
          </a:p>
          <a:p>
            <a:r>
              <a:rPr lang="en-US" dirty="0" smtClean="0"/>
              <a:t>Team dues ($150 per person)</a:t>
            </a:r>
          </a:p>
          <a:p>
            <a:pPr lvl="1"/>
            <a:r>
              <a:rPr lang="en-US" dirty="0" smtClean="0"/>
              <a:t>These dues can come out of pocket or from fundraising</a:t>
            </a:r>
          </a:p>
          <a:p>
            <a:pPr lvl="1"/>
            <a:r>
              <a:rPr lang="en-US" dirty="0" smtClean="0"/>
              <a:t>Fundraising opportunities include selling light bulbs, Marina Cards, and attending fundraising events</a:t>
            </a:r>
          </a:p>
          <a:p>
            <a:r>
              <a:rPr lang="en-US" dirty="0" smtClean="0"/>
              <a:t>Donations of services, such as welding and water jet cutting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does our money comes from?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6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Fundraise and get your dues paid sooner rather than later, and talk to me or Mr. </a:t>
            </a:r>
            <a:r>
              <a:rPr lang="en-US" dirty="0" err="1" smtClean="0"/>
              <a:t>Zook</a:t>
            </a:r>
            <a:r>
              <a:rPr lang="en-US" dirty="0" smtClean="0"/>
              <a:t> if you’re afraid money will be an issue so we can work out a solution</a:t>
            </a:r>
          </a:p>
          <a:p>
            <a:r>
              <a:rPr lang="en-US" dirty="0" smtClean="0"/>
              <a:t>Ask your parents if the company they work for are willing to sponsor our team or match donations</a:t>
            </a:r>
          </a:p>
          <a:p>
            <a:r>
              <a:rPr lang="en-US" dirty="0" smtClean="0"/>
              <a:t>Spread the word about our team; lots of people know others who could be potentially vital sponsors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9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me at </a:t>
            </a:r>
            <a:r>
              <a:rPr lang="en-US" dirty="0" smtClean="0">
                <a:hlinkClick r:id="rId2"/>
              </a:rPr>
              <a:t>hbdylan@hotmail.com</a:t>
            </a:r>
            <a:r>
              <a:rPr lang="en-US" dirty="0" smtClean="0"/>
              <a:t> or at 714-483-</a:t>
            </a:r>
            <a:r>
              <a:rPr lang="en-US" dirty="0" smtClean="0"/>
              <a:t>9894</a:t>
            </a:r>
          </a:p>
          <a:p>
            <a:r>
              <a:rPr lang="en-US" dirty="0" smtClean="0"/>
              <a:t>Vikings4276.com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4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132</TotalTime>
  <Words>236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Fundraising 101</vt:lpstr>
      <vt:lpstr>Why do we need to fundraise?</vt:lpstr>
      <vt:lpstr>Where does our money comes from?</vt:lpstr>
      <vt:lpstr>How can you help?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Fundraising 101</dc:title>
  <dc:creator>Dylan Chennault</dc:creator>
  <cp:lastModifiedBy>Dylan Chennault</cp:lastModifiedBy>
  <cp:revision>6</cp:revision>
  <dcterms:created xsi:type="dcterms:W3CDTF">2015-10-05T04:02:57Z</dcterms:created>
  <dcterms:modified xsi:type="dcterms:W3CDTF">2015-10-07T00:59:53Z</dcterms:modified>
</cp:coreProperties>
</file>