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11" Type="http://schemas.openxmlformats.org/officeDocument/2006/relationships/image" Target="../media/image14.jpg"/><Relationship Id="rId10" Type="http://schemas.openxmlformats.org/officeDocument/2006/relationships/image" Target="../media/image06.jpg"/><Relationship Id="rId9" Type="http://schemas.openxmlformats.org/officeDocument/2006/relationships/image" Target="../media/image11.jpg"/><Relationship Id="rId5" Type="http://schemas.openxmlformats.org/officeDocument/2006/relationships/image" Target="../media/image13.jpg"/><Relationship Id="rId6" Type="http://schemas.openxmlformats.org/officeDocument/2006/relationships/image" Target="../media/image09.jpg"/><Relationship Id="rId7" Type="http://schemas.openxmlformats.org/officeDocument/2006/relationships/image" Target="../media/image12.jpg"/><Relationship Id="rId8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10.jpg"/><Relationship Id="rId6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242423" y="3476823"/>
            <a:ext cx="4659155" cy="3023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D9D9D9"/>
                </a:solidFill>
                <a:latin typeface="Permanent Marker"/>
              </a:rPr>
              <a:t>Baby don't hurt me, no more.</a:t>
            </a:r>
          </a:p>
        </p:txBody>
      </p:sp>
      <p:sp>
        <p:nvSpPr>
          <p:cNvPr id="63" name="Shape 63"/>
          <p:cNvSpPr/>
          <p:nvPr/>
        </p:nvSpPr>
        <p:spPr>
          <a:xfrm>
            <a:off x="3476009" y="2203237"/>
            <a:ext cx="2324100" cy="7959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BF20"/>
                </a:solidFill>
                <a:latin typeface="Lobster"/>
              </a:rPr>
              <a:t>Wiring</a:t>
            </a:r>
          </a:p>
        </p:txBody>
      </p:sp>
      <p:sp>
        <p:nvSpPr>
          <p:cNvPr id="64" name="Shape 64"/>
          <p:cNvSpPr/>
          <p:nvPr/>
        </p:nvSpPr>
        <p:spPr>
          <a:xfrm>
            <a:off x="2405525" y="1824750"/>
            <a:ext cx="1342495" cy="3346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BF20"/>
                </a:solidFill>
                <a:latin typeface="Playball"/>
              </a:rPr>
              <a:t>What 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D7A11A"/>
                </a:solidFill>
              </a:rPr>
              <a:t>Why Should I Join The Wiring Team?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get to cut the </a:t>
            </a:r>
            <a:r>
              <a:rPr i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wire.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requires almost no physical activity.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you, the robot won’t work.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get to solder.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EVERYONE ELSE IS NUB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easy to learn.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9569" l="17012" r="17019" t="18534"/>
          <a:stretch/>
        </p:blipFill>
        <p:spPr>
          <a:xfrm>
            <a:off x="7608600" y="4096625"/>
            <a:ext cx="1535399" cy="9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5">
            <a:alphaModFix/>
          </a:blip>
          <a:srcRect b="13262" l="9009" r="9009" t="13262"/>
          <a:stretch/>
        </p:blipFill>
        <p:spPr>
          <a:xfrm>
            <a:off x="6233875" y="1818625"/>
            <a:ext cx="2694249" cy="16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7A11A"/>
                </a:solidFill>
              </a:rPr>
              <a:t>What is wiring?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Connecting, and soldering wires to the different parts of the robot.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Utilizing electronic components and wires to devise a circuit to complete a certain task.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9569" l="17012" r="17019" t="18534"/>
          <a:stretch/>
        </p:blipFill>
        <p:spPr>
          <a:xfrm>
            <a:off x="7608600" y="4096625"/>
            <a:ext cx="1535399" cy="9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510" y="3145600"/>
            <a:ext cx="2538975" cy="166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7A11A"/>
                </a:solidFill>
              </a:rPr>
              <a:t>What Will I learn?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75075"/>
            <a:ext cx="8520599" cy="330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the training sessions you will learn: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Power Systems Work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Soldering And Crimping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Soldering Mosfets to LED’s (Lab)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 Gauges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Heat Shrink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9569" l="17012" r="17019" t="18534"/>
          <a:stretch/>
        </p:blipFill>
        <p:spPr>
          <a:xfrm>
            <a:off x="7608600" y="4096625"/>
            <a:ext cx="1535399" cy="9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7675" y="3016125"/>
            <a:ext cx="2339523" cy="15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7A11A"/>
                </a:solidFill>
              </a:rPr>
              <a:t>Tools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9569" l="17012" r="17019" t="18534"/>
          <a:stretch/>
        </p:blipFill>
        <p:spPr>
          <a:xfrm>
            <a:off x="7608600" y="4096625"/>
            <a:ext cx="1535399" cy="9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502" y="1093377"/>
            <a:ext cx="2413425" cy="14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2325" y="1093375"/>
            <a:ext cx="1535399" cy="14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0125" y="1093377"/>
            <a:ext cx="3621304" cy="14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500" y="2650250"/>
            <a:ext cx="2413424" cy="141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9">
            <a:alphaModFix/>
          </a:blip>
          <a:srcRect b="0" l="7089" r="21517" t="0"/>
          <a:stretch/>
        </p:blipFill>
        <p:spPr>
          <a:xfrm>
            <a:off x="3182325" y="2650250"/>
            <a:ext cx="1535399" cy="141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70125" y="2650250"/>
            <a:ext cx="1661874" cy="141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84400" y="2650250"/>
            <a:ext cx="1797250" cy="14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7A11A"/>
                </a:solidFill>
              </a:rPr>
              <a:t>Wiring Do’s And Don’ts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59300" y="1275075"/>
            <a:ext cx="8520599" cy="330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Do:                                               DON’T: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9569" l="17012" r="17019" t="18534"/>
          <a:stretch/>
        </p:blipFill>
        <p:spPr>
          <a:xfrm>
            <a:off x="7608600" y="4096625"/>
            <a:ext cx="1535399" cy="9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9975" y="1938525"/>
            <a:ext cx="2973349" cy="187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450" y="1938525"/>
            <a:ext cx="2973354" cy="18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7A11A"/>
                </a:solidFill>
              </a:rPr>
              <a:t>Training Sessions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75075"/>
            <a:ext cx="8520599" cy="3868499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200000"/>
              <a:buFont typeface="Arial"/>
              <a:buChar char="-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1: Basic outline of what the course will be about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outline of the wiring course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200000"/>
              <a:buFont typeface="Arial"/>
              <a:buChar char="-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2: Learning about the power system used on a robot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will be learning what the different parts are on the robot.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Soldering and heat shrinking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218181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3: Soldering And Crimping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will be creating a circuit with resistors and LED’s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crimp, crimp v.s. solder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200000"/>
              <a:buFont typeface="Arial"/>
              <a:buChar char="-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4: Soldering Mosfets to LED’s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218181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5: Wiring actual robot components.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routing of wires.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9569" l="17012" r="17019" t="18534"/>
          <a:stretch/>
        </p:blipFill>
        <p:spPr>
          <a:xfrm>
            <a:off x="7608600" y="4096625"/>
            <a:ext cx="1535399" cy="9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977" y="3520226"/>
            <a:ext cx="1918196" cy="127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7251" y="1886025"/>
            <a:ext cx="2215503" cy="147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2975" y="450037"/>
            <a:ext cx="1918195" cy="127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9569" l="17012" r="17019" t="18534"/>
          <a:stretch/>
        </p:blipFill>
        <p:spPr>
          <a:xfrm>
            <a:off x="7608600" y="4096625"/>
            <a:ext cx="1535399" cy="9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 rot="-997109">
            <a:off x="8571" y="2100216"/>
            <a:ext cx="9173257" cy="7306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BF20"/>
                </a:solidFill>
                <a:latin typeface="Arial"/>
              </a:rPr>
              <a:t>ANY QUESTIONS???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