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764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3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68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22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38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563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22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1029762" y="342203"/>
            <a:ext cx="7084450" cy="6860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1"/>
                </a:solidFill>
                <a:latin typeface="Oswald"/>
              </a:rPr>
              <a:t>Scouting and Game Strategy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Regionals Work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Regionals span over three days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First two days are Practice and Qualifying rounds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Allows robots to show abilities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During qualifying, teams are put into random alliances for 3v3 rounds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When best teams are decided by win/loss ratio, top 8 teams choose alliances for finals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Due to random alliances in qualifying rounds, scoreboard results are often unreliable</a:t>
            </a:r>
          </a:p>
          <a:p>
            <a:pPr marL="1828800" lvl="3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Teams could have been carried or drug down by alliance members</a:t>
            </a:r>
          </a:p>
          <a:p>
            <a:pPr marL="1371600" lvl="2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Teams use scouting info to determine best match for their team in finals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Scouting?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Two types of scouting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Pit Scouting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Teams have pits to work on their robots during competition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Scouts go up to pits and ask team members about their robot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technical info to determine how compatible other teams’ robots are with ours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Field Scouting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Watch matches to see how well other teams robots perform</a:t>
            </a:r>
          </a:p>
          <a:p>
            <a:pPr marL="1371600" lvl="2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Helps determine what other teams’ robots can do on the field effectively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Scouting Helps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Allows us to see what teams to choose if we are in the top 8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Allows us to see what teams to kiss up to if we are not in the top 8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Allows us to see if high ranking robots are actually good or were carried to glory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Training Sessions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 will meet during weeks 3, 4, 6, 7, 9, and 10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77777"/>
              <a:buFont typeface="Arial"/>
            </a:pPr>
            <a:r>
              <a:rPr lang="en">
                <a:solidFill>
                  <a:srgbClr val="000000"/>
                </a:solidFill>
              </a:rPr>
              <a:t>Weeks will be divided into three two week long blocks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Weeks 3, 6, and 9 - Field Scouting</a:t>
            </a:r>
          </a:p>
          <a:p>
            <a: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Will get old game basics along with our hypothetical robot</a:t>
            </a:r>
          </a:p>
          <a:p>
            <a: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Will watch old game footage to see what robots may be good for an alliance</a:t>
            </a:r>
          </a:p>
          <a:p>
            <a: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By end of session, we will narrow it down to 4 robots for alliance selection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Weeks 4, 7, and 10 - Pit Scouting</a:t>
            </a:r>
          </a:p>
          <a:p>
            <a: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 will act as a representative for each team</a:t>
            </a:r>
          </a:p>
          <a:p>
            <a: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 will tell scouts what each robot has</a:t>
            </a:r>
          </a:p>
          <a:p>
            <a: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Will choose robots for alliance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Sessions will be an hour long each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rot="-806617">
            <a:off x="476249" y="2141488"/>
            <a:ext cx="8191685" cy="860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1"/>
                </a:solidFill>
                <a:latin typeface="Arial"/>
              </a:rPr>
              <a:t>QUESTIONS???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Oswald</vt:lpstr>
      <vt:lpstr>simple-light-2</vt:lpstr>
      <vt:lpstr>PowerPoint Presentation</vt:lpstr>
      <vt:lpstr>How Regionals Work</vt:lpstr>
      <vt:lpstr>What is Scouting?</vt:lpstr>
      <vt:lpstr>Why Scouting Helps</vt:lpstr>
      <vt:lpstr>Training Sessions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Murray</dc:creator>
  <cp:lastModifiedBy>Jordan Murray</cp:lastModifiedBy>
  <cp:revision>1</cp:revision>
  <dcterms:modified xsi:type="dcterms:W3CDTF">2015-10-05T04:37:10Z</dcterms:modified>
</cp:coreProperties>
</file>