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200"/>
            </a:lvl1pPr>
            <a:lvl2pPr>
              <a:spcBef>
                <a:spcPts val="0"/>
              </a:spcBef>
              <a:buSzPct val="100000"/>
              <a:defRPr sz="4200"/>
            </a:lvl2pPr>
            <a:lvl3pPr>
              <a:spcBef>
                <a:spcPts val="0"/>
              </a:spcBef>
              <a:buSzPct val="100000"/>
              <a:defRPr sz="4200"/>
            </a:lvl3pPr>
            <a:lvl4pPr>
              <a:spcBef>
                <a:spcPts val="0"/>
              </a:spcBef>
              <a:buSzPct val="100000"/>
              <a:defRPr sz="4200"/>
            </a:lvl4pPr>
            <a:lvl5pPr>
              <a:spcBef>
                <a:spcPts val="0"/>
              </a:spcBef>
              <a:buSzPct val="100000"/>
              <a:defRPr sz="4200"/>
            </a:lvl5pPr>
            <a:lvl6pPr>
              <a:spcBef>
                <a:spcPts val="0"/>
              </a:spcBef>
              <a:buSzPct val="100000"/>
              <a:defRPr sz="4200"/>
            </a:lvl6pPr>
            <a:lvl7pPr>
              <a:spcBef>
                <a:spcPts val="0"/>
              </a:spcBef>
              <a:buSzPct val="100000"/>
              <a:defRPr sz="4200"/>
            </a:lvl7pPr>
            <a:lvl8pPr>
              <a:spcBef>
                <a:spcPts val="0"/>
              </a:spcBef>
              <a:buSzPct val="100000"/>
              <a:defRPr sz="4200"/>
            </a:lvl8pPr>
            <a:lvl9pPr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1800"/>
            </a:lvl1pPr>
            <a:lvl2pPr>
              <a:spcBef>
                <a:spcPts val="0"/>
              </a:spcBef>
              <a:buSzPct val="100000"/>
              <a:defRPr sz="1800"/>
            </a:lvl2pPr>
            <a:lvl3pPr>
              <a:spcBef>
                <a:spcPts val="0"/>
              </a:spcBef>
              <a:buSzPct val="100000"/>
              <a:defRPr sz="1800"/>
            </a:lvl3pPr>
            <a:lvl4pPr>
              <a:spcBef>
                <a:spcPts val="0"/>
              </a:spcBef>
              <a:buSzPct val="100000"/>
              <a:defRPr sz="1800"/>
            </a:lvl4pPr>
            <a:lvl5pPr>
              <a:spcBef>
                <a:spcPts val="0"/>
              </a:spcBef>
              <a:buSzPct val="100000"/>
              <a:defRPr sz="1800"/>
            </a:lvl5pPr>
            <a:lvl6pPr>
              <a:spcBef>
                <a:spcPts val="0"/>
              </a:spcBef>
              <a:buSzPct val="100000"/>
              <a:defRPr sz="1800"/>
            </a:lvl6pPr>
            <a:lvl7pPr>
              <a:spcBef>
                <a:spcPts val="0"/>
              </a:spcBef>
              <a:buSzPct val="100000"/>
              <a:defRPr sz="1800"/>
            </a:lvl7pPr>
            <a:lvl8pPr>
              <a:spcBef>
                <a:spcPts val="0"/>
              </a:spcBef>
              <a:buSzPct val="100000"/>
              <a:defRPr sz="1800"/>
            </a:lvl8pPr>
            <a:lvl9pPr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6000"/>
            </a:lvl1pPr>
            <a:lvl2pPr>
              <a:spcBef>
                <a:spcPts val="0"/>
              </a:spcBef>
              <a:buSzPct val="100000"/>
              <a:defRPr sz="6000"/>
            </a:lvl2pPr>
            <a:lvl3pPr>
              <a:spcBef>
                <a:spcPts val="0"/>
              </a:spcBef>
              <a:buSzPct val="100000"/>
              <a:defRPr sz="6000"/>
            </a:lvl3pPr>
            <a:lvl4pPr>
              <a:spcBef>
                <a:spcPts val="0"/>
              </a:spcBef>
              <a:buSzPct val="100000"/>
              <a:defRPr sz="6000"/>
            </a:lvl4pPr>
            <a:lvl5pPr>
              <a:spcBef>
                <a:spcPts val="0"/>
              </a:spcBef>
              <a:buSzPct val="100000"/>
              <a:defRPr sz="6000"/>
            </a:lvl5pPr>
            <a:lvl6pPr>
              <a:spcBef>
                <a:spcPts val="0"/>
              </a:spcBef>
              <a:buSzPct val="100000"/>
              <a:defRPr sz="6000"/>
            </a:lvl6pPr>
            <a:lvl7pPr>
              <a:spcBef>
                <a:spcPts val="0"/>
              </a:spcBef>
              <a:buSzPct val="100000"/>
              <a:defRPr sz="6000"/>
            </a:lvl7pPr>
            <a:lvl8pPr>
              <a:spcBef>
                <a:spcPts val="0"/>
              </a:spcBef>
              <a:buSzPct val="100000"/>
              <a:defRPr sz="6000"/>
            </a:lvl8pPr>
            <a:lvl9pPr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System Integration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Don’t put the square peg in the round hole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60950" y="309025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/>
              <a:t>Before we start...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864975" y="1366775"/>
            <a:ext cx="16242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Meet this guy: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125" y="1540875"/>
            <a:ext cx="1542949" cy="154294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2449550" y="3163250"/>
            <a:ext cx="3036599" cy="9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He’s Michael; you can call him MJ–or whatever else you can think of.</a:t>
            </a:r>
          </a:p>
        </p:txBody>
      </p:sp>
      <p:sp>
        <p:nvSpPr>
          <p:cNvPr id="73" name="Shape 73"/>
          <p:cNvSpPr/>
          <p:nvPr/>
        </p:nvSpPr>
        <p:spPr>
          <a:xfrm>
            <a:off x="4168450" y="1366775"/>
            <a:ext cx="1016699" cy="593999"/>
          </a:xfrm>
          <a:prstGeom prst="wedgeEllipseCallout">
            <a:avLst>
              <a:gd fmla="val -54263" name="adj1"/>
              <a:gd fmla="val 33135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00"/>
              <a:t>Call me Professor MJ!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750" y="1718250"/>
            <a:ext cx="3363774" cy="18608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Hey MJ, what’s a system?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493350" y="1076250"/>
            <a:ext cx="6862200" cy="3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Independently functioning mechanisms that accomplish a task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All these systems combined create the finished robot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Some systems include: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en"/>
              <a:t>drive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en"/>
              <a:t>control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en"/>
              <a:t>sensors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en"/>
              <a:t>game-piece interaction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System integration is how each of these interact with each other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Behrooz Cruise: The Legend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From ages past, we are left with the irrefutably epic, Behrooz Cruise: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425" y="2591300"/>
            <a:ext cx="3390350" cy="226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