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4613-BarkerRedbacks/Programming-Java-Guide/blob/master/2.Core-elements-of-programs/2.5.Iteration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2.5 – Iteration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362974"/>
            <a:ext cx="11494259" cy="5055079"/>
          </a:xfrm>
        </p:spPr>
        <p:txBody>
          <a:bodyPr>
            <a:normAutofit/>
          </a:bodyPr>
          <a:lstStyle/>
          <a:p>
            <a:r>
              <a:rPr lang="en-AU" dirty="0"/>
              <a:t>Often in order to solve problems, we need to repeat things. For example, a sample algorithm to eat breakfast cereal: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Put cereal in bowl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Add milk to cereal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Spoon cereal and milk into mouth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repeat step 4 until all cereal and milk is eaten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Rinse bowl and spoon</a:t>
            </a:r>
          </a:p>
          <a:p>
            <a:r>
              <a:rPr lang="en-AU" dirty="0"/>
              <a:t>Iteration is about how we can get computer to repeat things.</a:t>
            </a:r>
          </a:p>
          <a:p>
            <a:r>
              <a:rPr lang="en-AU" dirty="0"/>
              <a:t>There are two ways to repeat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While loops – While loops loop while something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For loops – For loops loop for a certain amount of times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91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 – While Loops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449239"/>
            <a:ext cx="11494259" cy="5141342"/>
          </a:xfrm>
        </p:spPr>
        <p:txBody>
          <a:bodyPr>
            <a:normAutofit/>
          </a:bodyPr>
          <a:lstStyle/>
          <a:p>
            <a:r>
              <a:rPr lang="en-AU" sz="2400" dirty="0"/>
              <a:t>While loops let you repeat something while a condition is true.</a:t>
            </a:r>
          </a:p>
          <a:p>
            <a:r>
              <a:rPr lang="en-AU" sz="2400" dirty="0"/>
              <a:t>For example, the previous </a:t>
            </a:r>
            <a:r>
              <a:rPr lang="en-AU" sz="2400" dirty="0" err="1"/>
              <a:t>algorithim</a:t>
            </a:r>
            <a:r>
              <a:rPr lang="en-AU" sz="2400" dirty="0"/>
              <a:t> written as a while loop in (dodgy) pseudo java code.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Bowl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Cereal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());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Milk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());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(!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eat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bowl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rinse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</a:p>
          <a:p>
            <a:r>
              <a:rPr lang="en-AU" dirty="0"/>
              <a:t>Note that the statement in beginning while loop is exactly like an if statement – you can even use and, or and not as we have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0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 – For loops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For loops let you do things for a set amount of times</a:t>
            </a:r>
          </a:p>
          <a:p>
            <a:r>
              <a:rPr lang="en-AU" sz="2400" dirty="0"/>
              <a:t>They are quite a bit more complicated syntax wise than while loops. </a:t>
            </a:r>
            <a:r>
              <a:rPr lang="en-AU" sz="2400" dirty="0" err="1"/>
              <a:t>Eg</a:t>
            </a:r>
            <a:r>
              <a:rPr lang="en-AU" sz="2400" dirty="0"/>
              <a:t>: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counter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counter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4613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counter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++)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counter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	_</a:t>
            </a:r>
            <a:endParaRPr lang="en-AU" sz="2400" dirty="0">
              <a:highlight>
                <a:srgbClr val="000000"/>
              </a:highlight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75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 – do while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Do while loops are like while loops, only they run once in the beginning.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///Code to loop over...	</a:t>
            </a:r>
            <a:r>
              <a:rPr lang="en-AU" sz="2400" i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condition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400" dirty="0">
              <a:highlight>
                <a:srgbClr val="000000"/>
              </a:highlight>
            </a:endParaRPr>
          </a:p>
          <a:p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2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6: Iteration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That’s iteration! Now take a look at the activities. </a:t>
            </a:r>
          </a:p>
          <a:p>
            <a:r>
              <a:rPr lang="en-AU" sz="2400" dirty="0"/>
              <a:t>FYI there’ s activities at the bottom of While loops, and do while loops (as well as at the end)</a:t>
            </a:r>
          </a:p>
          <a:p>
            <a:r>
              <a:rPr lang="en-AU" sz="2400">
                <a:hlinkClick r:id="rId2"/>
              </a:rPr>
              <a:t>https://github.com/Team4613-BarkerRedbacks/Programming-Java-Guide/blob/master/2.Core-elements-of-programs/2.5.Iteration.md</a:t>
            </a:r>
            <a:endParaRPr lang="en-AU" sz="24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561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289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6: Iteration</vt:lpstr>
      <vt:lpstr>Lesson 6: Iteration – While Loops</vt:lpstr>
      <vt:lpstr>Lesson 6: Iteration – For loops</vt:lpstr>
      <vt:lpstr>Lesson 6: Iteration – do while</vt:lpstr>
      <vt:lpstr>Lesson 6: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94</cp:revision>
  <dcterms:created xsi:type="dcterms:W3CDTF">2016-12-08T05:42:23Z</dcterms:created>
  <dcterms:modified xsi:type="dcterms:W3CDTF">2017-05-24T12:23:57Z</dcterms:modified>
</cp:coreProperties>
</file>