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0" r:id="rId3"/>
    <p:sldId id="281" r:id="rId4"/>
    <p:sldId id="282" r:id="rId5"/>
    <p:sldId id="283" r:id="rId6"/>
    <p:sldId id="28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202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131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037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829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186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032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0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053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823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42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820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553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040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63AE3-3217-4495-AFCD-026C8A2E3742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081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am4613-BarkerRedbacks/Programming-Java-Guide/blob/master/2.Core-elements-of-programs/2.5.Iteration.m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2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9" y="95248"/>
            <a:ext cx="5162550" cy="3276600"/>
          </a:xfrm>
          <a:prstGeom prst="rect">
            <a:avLst/>
          </a:prstGeom>
        </p:spPr>
      </p:pic>
      <p:sp>
        <p:nvSpPr>
          <p:cNvPr id="7" name="AutoShape 2" descr="https://static.wixstatic.com/media/52e8bd_b091fe0911c847afa449f72e53e60452%7Emv2_d_1845_1218_s_2.jpg/v1/fill/w_1185,h_782,al_c,q_90,usm_0.66_1.00_0.01/52e8bd_b091fe0911c847afa449f72e53e60452%7Emv2_d_1845_1218_s_2.jp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14"/>
          <a:stretch/>
        </p:blipFill>
        <p:spPr>
          <a:xfrm>
            <a:off x="6141576" y="25638"/>
            <a:ext cx="6024786" cy="3371848"/>
          </a:xfrm>
          <a:prstGeom prst="rect">
            <a:avLst/>
          </a:prstGeom>
          <a:ln w="76200">
            <a:solidFill>
              <a:schemeClr val="bg1"/>
            </a:solidFill>
            <a:miter lim="800000"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5"/>
          <a:stretch/>
        </p:blipFill>
        <p:spPr>
          <a:xfrm>
            <a:off x="59822" y="3491425"/>
            <a:ext cx="5990969" cy="3366575"/>
          </a:xfrm>
          <a:prstGeom prst="rect">
            <a:avLst/>
          </a:prstGeom>
          <a:ln w="76200">
            <a:solidFill>
              <a:schemeClr val="bg1"/>
            </a:solidFill>
            <a:miter lim="800000"/>
          </a:ln>
        </p:spPr>
      </p:pic>
      <p:sp>
        <p:nvSpPr>
          <p:cNvPr id="2" name="TextBox 1"/>
          <p:cNvSpPr txBox="1"/>
          <p:nvPr/>
        </p:nvSpPr>
        <p:spPr>
          <a:xfrm>
            <a:off x="6248400" y="4554909"/>
            <a:ext cx="59179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 to (Java) Programming – 2.5 – Iteration</a:t>
            </a:r>
          </a:p>
          <a:p>
            <a:endParaRPr lang="en-AU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AU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 Schwarz</a:t>
            </a:r>
            <a:endParaRPr lang="en-AU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64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6: Iteration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97407" y="1362974"/>
            <a:ext cx="11494259" cy="5055079"/>
          </a:xfrm>
        </p:spPr>
        <p:txBody>
          <a:bodyPr>
            <a:normAutofit/>
          </a:bodyPr>
          <a:lstStyle/>
          <a:p>
            <a:r>
              <a:rPr lang="en-AU" dirty="0"/>
              <a:t>Often in order to solve problems, we need to repeat things. For example, a sample algorithm to eat breakfast cereal: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Put cereal in bowl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Add milk to cereal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Spoon cereal and milk into mouth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repeat step 4 until all cereal and milk is eaten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Rinse bowl and spoon</a:t>
            </a:r>
          </a:p>
          <a:p>
            <a:r>
              <a:rPr lang="en-AU" dirty="0"/>
              <a:t>Iteration is about how we can get computer to repeat things.</a:t>
            </a:r>
          </a:p>
          <a:p>
            <a:r>
              <a:rPr lang="en-AU" dirty="0"/>
              <a:t>There are two ways to repeat things: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While loops – While loops loop while something is true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For loops – For loops loop for a certain amount of times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291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6: Iteration – While Loops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97407" y="1449239"/>
            <a:ext cx="11494259" cy="5141342"/>
          </a:xfrm>
        </p:spPr>
        <p:txBody>
          <a:bodyPr>
            <a:normAutofit/>
          </a:bodyPr>
          <a:lstStyle/>
          <a:p>
            <a:r>
              <a:rPr lang="en-AU" sz="2400" dirty="0"/>
              <a:t>While loops let you repeat something while a condition is true.</a:t>
            </a:r>
          </a:p>
          <a:p>
            <a:r>
              <a:rPr lang="en-AU" sz="2400" dirty="0"/>
              <a:t>For example, the previous </a:t>
            </a:r>
            <a:r>
              <a:rPr lang="en-AU" sz="2400" dirty="0" err="1"/>
              <a:t>algorithim</a:t>
            </a:r>
            <a:r>
              <a:rPr lang="en-AU" sz="2400" dirty="0"/>
              <a:t> written as a while loop in (dodgy) pseudo java code.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Bowl 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bowl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b="1" dirty="0">
                <a:solidFill>
                  <a:srgbClr val="DFC47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Bowl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();			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bowl</a:t>
            </a:r>
            <a:r>
              <a:rPr lang="en-AU" sz="24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add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sz="2400" b="1" dirty="0">
                <a:solidFill>
                  <a:srgbClr val="DFC47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Cereal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());			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bowl</a:t>
            </a:r>
            <a:r>
              <a:rPr lang="en-AU" sz="24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add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sz="2400" b="1" dirty="0">
                <a:solidFill>
                  <a:srgbClr val="DFC47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Milk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());				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						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400" b="1" dirty="0">
                <a:solidFill>
                  <a:srgbClr val="DFC47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while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(!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bowl</a:t>
            </a:r>
            <a:r>
              <a:rPr lang="en-AU" sz="24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isEmpty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())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{			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bowl</a:t>
            </a:r>
            <a:r>
              <a:rPr lang="en-AU" sz="24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eat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();				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400" b="1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}							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bowl</a:t>
            </a:r>
            <a:r>
              <a:rPr lang="en-AU" sz="24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rinse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();					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</a:p>
          <a:p>
            <a:r>
              <a:rPr lang="en-AU" dirty="0"/>
              <a:t>Note that the statement in beginning while loop is exactly like an if statement – you can even use and, or and not as we have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407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6: Iteration – For loops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97407" y="1822450"/>
            <a:ext cx="11494259" cy="4351338"/>
          </a:xfrm>
        </p:spPr>
        <p:txBody>
          <a:bodyPr>
            <a:normAutofit/>
          </a:bodyPr>
          <a:lstStyle/>
          <a:p>
            <a:r>
              <a:rPr lang="en-AU" sz="2400" dirty="0"/>
              <a:t>For loops let you do things for a set amount of times</a:t>
            </a:r>
          </a:p>
          <a:p>
            <a:r>
              <a:rPr lang="en-AU" sz="2400" dirty="0"/>
              <a:t>They are quite a bit more complicated syntax wise than while loops. </a:t>
            </a:r>
            <a:r>
              <a:rPr lang="en-AU" sz="2400" dirty="0" err="1"/>
              <a:t>Eg</a:t>
            </a:r>
            <a:r>
              <a:rPr lang="en-AU" sz="2400" dirty="0"/>
              <a:t>:</a:t>
            </a:r>
          </a:p>
          <a:p>
            <a:endParaRPr lang="en-AU" sz="2400" dirty="0"/>
          </a:p>
          <a:p>
            <a:pPr marL="0" indent="0">
              <a:buNone/>
            </a:pPr>
            <a:r>
              <a:rPr lang="en-AU" sz="2400" b="1" dirty="0">
                <a:solidFill>
                  <a:srgbClr val="DFC47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sz="2400" b="1" dirty="0" err="1">
                <a:solidFill>
                  <a:srgbClr val="CEDF99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counter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8CD0D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counter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&lt;=</a:t>
            </a:r>
            <a:r>
              <a:rPr lang="en-AU" sz="2400" dirty="0">
                <a:solidFill>
                  <a:srgbClr val="8CD0D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4613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counter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++)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{		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System</a:t>
            </a:r>
            <a:r>
              <a:rPr lang="en-AU" sz="24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out</a:t>
            </a:r>
            <a:r>
              <a:rPr lang="en-AU" sz="24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println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counter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);					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400" b="1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}										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	_</a:t>
            </a:r>
            <a:endParaRPr lang="en-AU" sz="2400" dirty="0">
              <a:highlight>
                <a:srgbClr val="000000"/>
              </a:highlight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759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6: Iteration – do while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97407" y="1822450"/>
            <a:ext cx="11494259" cy="4351338"/>
          </a:xfrm>
        </p:spPr>
        <p:txBody>
          <a:bodyPr>
            <a:normAutofit/>
          </a:bodyPr>
          <a:lstStyle/>
          <a:p>
            <a:r>
              <a:rPr lang="en-AU" sz="2400" dirty="0"/>
              <a:t>Do while loops are like while loops, only they run once in the </a:t>
            </a:r>
            <a:r>
              <a:rPr lang="en-AU" sz="2400"/>
              <a:t>beginning instead.</a:t>
            </a:r>
            <a:endParaRPr lang="en-AU" sz="2400" dirty="0"/>
          </a:p>
          <a:p>
            <a:pPr marL="0" indent="0">
              <a:buNone/>
            </a:pPr>
            <a:r>
              <a:rPr lang="en-AU" sz="2400" b="1" dirty="0">
                <a:solidFill>
                  <a:srgbClr val="DFC47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{						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400" b="1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400" b="1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</a:t>
            </a:r>
            <a:r>
              <a:rPr lang="en-AU" sz="2400" i="1" dirty="0">
                <a:solidFill>
                  <a:srgbClr val="7F9F7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///Code to loop over...	</a:t>
            </a:r>
            <a:r>
              <a:rPr lang="en-AU" sz="2400" i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400" i="1" dirty="0">
                <a:solidFill>
                  <a:srgbClr val="7F9F7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b="1" dirty="0">
                <a:solidFill>
                  <a:srgbClr val="DFC47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while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condition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);			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endParaRPr lang="en-AU" sz="2400" dirty="0">
              <a:highlight>
                <a:srgbClr val="000000"/>
              </a:highlight>
            </a:endParaRPr>
          </a:p>
          <a:p>
            <a:endParaRPr lang="en-AU" sz="2400" dirty="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9723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6: Iteration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97407" y="1822450"/>
            <a:ext cx="11494259" cy="4351338"/>
          </a:xfrm>
        </p:spPr>
        <p:txBody>
          <a:bodyPr>
            <a:normAutofit/>
          </a:bodyPr>
          <a:lstStyle/>
          <a:p>
            <a:r>
              <a:rPr lang="en-AU" sz="2400" dirty="0"/>
              <a:t>That’s iteration! Now take a look at the activities. </a:t>
            </a:r>
          </a:p>
          <a:p>
            <a:r>
              <a:rPr lang="en-AU" sz="2400" dirty="0"/>
              <a:t>FYI there’ s activities at the bottom of While loops, and do while loops (as well as at the end)</a:t>
            </a:r>
          </a:p>
          <a:p>
            <a:r>
              <a:rPr lang="en-AU" sz="2400">
                <a:hlinkClick r:id="rId2"/>
              </a:rPr>
              <a:t>https://github.com/Team4613-BarkerRedbacks/Programming-Java-Guide/blob/master/2.Core-elements-of-programs/2.5.Iteration.md</a:t>
            </a:r>
            <a:endParaRPr lang="en-AU" sz="240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561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1365</TotalTime>
  <Words>290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Segoe UI</vt:lpstr>
      <vt:lpstr>Office Theme</vt:lpstr>
      <vt:lpstr>PowerPoint Presentation</vt:lpstr>
      <vt:lpstr>Lesson 6: Iteration</vt:lpstr>
      <vt:lpstr>Lesson 6: Iteration – While Loops</vt:lpstr>
      <vt:lpstr>Lesson 6: Iteration – For loops</vt:lpstr>
      <vt:lpstr>Lesson 6: Iteration – do while</vt:lpstr>
      <vt:lpstr>Lesson 6: Iteration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Schwarz</dc:creator>
  <cp:lastModifiedBy>Tom Schwarz</cp:lastModifiedBy>
  <cp:revision>95</cp:revision>
  <dcterms:created xsi:type="dcterms:W3CDTF">2016-12-08T05:42:23Z</dcterms:created>
  <dcterms:modified xsi:type="dcterms:W3CDTF">2017-05-31T09:27:21Z</dcterms:modified>
</cp:coreProperties>
</file>