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02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3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19/07/2017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19/07/2017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19/07/2017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19/07/2017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19/07/2017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19/07/2017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5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19/07/2017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2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19/07/2017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19/07/2017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2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19/07/2017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5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19/07/2017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4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3AE3-3217-4495-AFCD-026C8A2E3742}" type="datetimeFigureOut">
              <a:rPr lang="en-AU" smtClean="0"/>
              <a:t>19/07/2017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95248"/>
            <a:ext cx="5162550" cy="3276600"/>
          </a:xfrm>
          <a:prstGeom prst="rect">
            <a:avLst/>
          </a:prstGeom>
        </p:spPr>
      </p:pic>
      <p:sp>
        <p:nvSpPr>
          <p:cNvPr id="7" name="AutoShape 2" descr="https://static.wixstatic.com/media/52e8bd_b091fe0911c847afa449f72e53e60452%7Emv2_d_1845_1218_s_2.jpg/v1/fill/w_1185,h_782,al_c,q_90,usm_0.66_1.00_0.01/52e8bd_b091fe0911c847afa449f72e53e60452%7Emv2_d_1845_1218_s_2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/>
          <a:stretch/>
        </p:blipFill>
        <p:spPr>
          <a:xfrm>
            <a:off x="6141576" y="25638"/>
            <a:ext cx="6024786" cy="3371848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5"/>
          <a:stretch/>
        </p:blipFill>
        <p:spPr>
          <a:xfrm>
            <a:off x="59822" y="3491425"/>
            <a:ext cx="5990969" cy="3366575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sp>
        <p:nvSpPr>
          <p:cNvPr id="2" name="TextBox 1"/>
          <p:cNvSpPr txBox="1"/>
          <p:nvPr/>
        </p:nvSpPr>
        <p:spPr>
          <a:xfrm>
            <a:off x="6248400" y="4554909"/>
            <a:ext cx="59179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(Java) Programming – revision questions</a:t>
            </a: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A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 Schwarz</a:t>
            </a:r>
            <a:endParaRPr lang="en-AU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Revision Questions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Write a program to output “Hello World”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Write a program to ask for your name and then greets you, using your name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Modify the previous program so only Alice and Bob get greeted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Write a program to ask for a number x, and then print the sum of numbers 1 to x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Write a program that takes a number, x, and then outputs all prime numbers from 1 to x, using a function to test if the number is prime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7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</TotalTime>
  <Words>100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Revision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Schwarz</dc:creator>
  <cp:lastModifiedBy>Tom Schwarz</cp:lastModifiedBy>
  <cp:revision>38</cp:revision>
  <dcterms:created xsi:type="dcterms:W3CDTF">2016-12-08T05:42:23Z</dcterms:created>
  <dcterms:modified xsi:type="dcterms:W3CDTF">2017-07-19T11:43:04Z</dcterms:modified>
</cp:coreProperties>
</file>