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84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4613-BarkerRedbacks/Programming-Java-Guide/blob/master/2.Core-elements-of-programs/2.7.Functions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2.7 – Functions</a:t>
            </a: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8: Functions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281748"/>
            <a:ext cx="11494259" cy="5439092"/>
          </a:xfrm>
        </p:spPr>
        <p:txBody>
          <a:bodyPr>
            <a:normAutofit/>
          </a:bodyPr>
          <a:lstStyle/>
          <a:p>
            <a:r>
              <a:rPr lang="en-AU" sz="2400" dirty="0"/>
              <a:t>Functions are helpful and let you repeat the same code several time. For example…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Main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main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[]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args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printPotato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//Runs the code inside </a:t>
            </a:r>
            <a:r>
              <a:rPr lang="en-AU" sz="2000" b="1" i="1" dirty="0" err="1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printPotato</a:t>
            </a: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</a:t>
            </a: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printPotato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</a:t>
            </a: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//Code that gets run by </a:t>
            </a:r>
            <a:r>
              <a:rPr lang="en-AU" sz="2000" b="1" i="1" dirty="0" err="1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printPotato</a:t>
            </a: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goes here 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"Potato.🥔"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</a:p>
          <a:p>
            <a:r>
              <a:rPr lang="en-AU" sz="2000" dirty="0"/>
              <a:t>This code would output </a:t>
            </a:r>
            <a:r>
              <a:rPr lang="en-AU" sz="2000" dirty="0">
                <a:latin typeface="Consolas" panose="020B0609020204030204" pitchFamily="49" charset="0"/>
              </a:rPr>
              <a:t>"Potato.🥔"</a:t>
            </a:r>
            <a:endParaRPr lang="en-AU" sz="2000" dirty="0"/>
          </a:p>
          <a:p>
            <a:r>
              <a:rPr lang="en-AU" sz="2000" dirty="0"/>
              <a:t>Notice that functions go below the “Class” level, at the same level as “public static void main”</a:t>
            </a:r>
          </a:p>
          <a:p>
            <a:pPr lvl="1"/>
            <a:r>
              <a:rPr lang="en-AU" sz="1600" dirty="0"/>
              <a:t>“public static void main” is actually a type of function. It’s a special type of function that is run by Java when the program starts</a:t>
            </a:r>
          </a:p>
          <a:p>
            <a:r>
              <a:rPr lang="en-AU" sz="2000" dirty="0"/>
              <a:t>Notice that, like Variables functions have various keywords that go before it, changing what it does</a:t>
            </a:r>
          </a:p>
          <a:p>
            <a:r>
              <a:rPr lang="en-AU" sz="2000" dirty="0"/>
              <a:t>Note the parenthesis which group’s the lines of code together in the function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72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8: Functions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printPotato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400" dirty="0">
              <a:highlight>
                <a:srgbClr val="000000"/>
              </a:highlight>
            </a:endParaRPr>
          </a:p>
          <a:p>
            <a:r>
              <a:rPr lang="en-AU" sz="2400" dirty="0"/>
              <a:t>“</a:t>
            </a:r>
            <a:r>
              <a:rPr lang="en-AU" sz="2400" dirty="0" err="1"/>
              <a:t>printPotato</a:t>
            </a:r>
            <a:r>
              <a:rPr lang="en-AU" sz="2400" dirty="0"/>
              <a:t>” – this is the name of the function, like a variable</a:t>
            </a:r>
          </a:p>
          <a:p>
            <a:r>
              <a:rPr lang="en-AU" sz="2400" dirty="0"/>
              <a:t>This variable just does the same thing every time. But, we can make variables take some data and change what they do based on that: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printPotato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bestNumber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betterNumber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//Code that gets run by </a:t>
            </a:r>
            <a:r>
              <a:rPr lang="en-AU" sz="2000" b="1" i="1" dirty="0" err="1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printPotato</a:t>
            </a: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goes here 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bestNumber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 is the best number. By far."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betterNumber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"is a better number."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			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000" dirty="0">
              <a:highlight>
                <a:srgbClr val="000000"/>
              </a:highlight>
            </a:endParaRPr>
          </a:p>
          <a:p>
            <a:r>
              <a:rPr lang="en-AU" sz="2400" dirty="0"/>
              <a:t>You can take any type of and as many variables as you want</a:t>
            </a:r>
          </a:p>
          <a:p>
            <a:endParaRPr lang="en-AU" sz="24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561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8: Functions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414732"/>
            <a:ext cx="11494259" cy="4759056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/>
              <a:t>Taking data is okay, but what about returning data? Functions can simply code for you and </a:t>
            </a:r>
            <a:r>
              <a:rPr lang="en-AU" sz="2400" b="1" dirty="0"/>
              <a:t>return</a:t>
            </a:r>
            <a:r>
              <a:rPr lang="en-AU" sz="2400" dirty="0"/>
              <a:t> a value. For example: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cube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numberToCube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numberToCube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numberToCube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numberToCube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400" b="1" dirty="0">
              <a:solidFill>
                <a:srgbClr val="9F9D6D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/>
              <a:t>Then later in the code…</a:t>
            </a:r>
          </a:p>
          <a:p>
            <a:pPr marL="0" indent="0">
              <a:buNone/>
            </a:pP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num1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num2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839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num1Cubed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cube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num1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"Number1: "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num1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 Cubed: "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num1Cubed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"Number2: "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num2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 Cubed: "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cube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num2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));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400" b="1" dirty="0">
              <a:solidFill>
                <a:srgbClr val="9F9D6D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dirty="0"/>
              <a:t> Which will produce...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Number1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Cubed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64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Number2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839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Cubed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590589719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400" dirty="0"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9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8: Functions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You use the </a:t>
            </a:r>
            <a:r>
              <a:rPr lang="en-AU" sz="2400" dirty="0">
                <a:solidFill>
                  <a:schemeClr val="bg1"/>
                </a:solidFill>
                <a:highlight>
                  <a:srgbClr val="000000"/>
                </a:highlight>
              </a:rPr>
              <a:t>return </a:t>
            </a:r>
            <a:r>
              <a:rPr lang="en-AU" sz="2400" dirty="0"/>
              <a:t>keyword to return a variable from a function</a:t>
            </a:r>
          </a:p>
          <a:p>
            <a:r>
              <a:rPr lang="en-AU" sz="2400" dirty="0"/>
              <a:t>Note the </a:t>
            </a:r>
            <a:r>
              <a:rPr lang="en-AU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int</a:t>
            </a:r>
            <a:r>
              <a:rPr lang="en-AU" sz="2400" dirty="0">
                <a:solidFill>
                  <a:schemeClr val="bg1"/>
                </a:solidFill>
              </a:rPr>
              <a:t> </a:t>
            </a:r>
            <a:r>
              <a:rPr lang="en-AU" sz="2400" dirty="0"/>
              <a:t>keyword before the function, which says that the function returns an integer</a:t>
            </a:r>
          </a:p>
          <a:p>
            <a:pPr lvl="1"/>
            <a:r>
              <a:rPr lang="en-AU" sz="2000" dirty="0"/>
              <a:t>You can return any variable</a:t>
            </a:r>
          </a:p>
          <a:p>
            <a:pPr lvl="1"/>
            <a:r>
              <a:rPr lang="en-AU" sz="2000" dirty="0"/>
              <a:t>You write </a:t>
            </a:r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</a:rPr>
              <a:t>void </a:t>
            </a:r>
            <a:r>
              <a:rPr lang="en-AU" sz="2000" dirty="0"/>
              <a:t>for functions that don’t return anything</a:t>
            </a:r>
            <a:endParaRPr lang="en-AU" sz="2000" dirty="0">
              <a:highlight>
                <a:srgbClr val="000000"/>
              </a:highlight>
            </a:endParaRPr>
          </a:p>
          <a:p>
            <a:r>
              <a:rPr lang="en-AU" sz="2400" dirty="0"/>
              <a:t>Note that, the code when it’s executing, like variables, doesn't see a function – it only sees what it returns</a:t>
            </a:r>
          </a:p>
          <a:p>
            <a:r>
              <a:rPr lang="en-AU" sz="2400" dirty="0"/>
              <a:t>Functions can be used in if &amp; while statements</a:t>
            </a:r>
          </a:p>
          <a:p>
            <a:r>
              <a:rPr lang="en-AU" sz="2400" dirty="0"/>
              <a:t>You’ve already used functions before – anything with “()” in it is a function – so </a:t>
            </a:r>
            <a:r>
              <a:rPr lang="en-AU" sz="2400" dirty="0" err="1"/>
              <a:t>println</a:t>
            </a:r>
            <a:r>
              <a:rPr lang="en-AU" sz="2400" dirty="0"/>
              <a:t>(), </a:t>
            </a:r>
            <a:r>
              <a:rPr lang="en-AU" sz="2400" dirty="0" err="1"/>
              <a:t>Math.sqrt</a:t>
            </a:r>
            <a:r>
              <a:rPr lang="en-AU" sz="2400" dirty="0"/>
              <a:t>(), etc. are functions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3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8: Functions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 fontScale="92500"/>
          </a:bodyPr>
          <a:lstStyle/>
          <a:p>
            <a:r>
              <a:rPr lang="en-AU" sz="2400" dirty="0"/>
              <a:t>Yay! Now you understand what functions are and can be used for!</a:t>
            </a:r>
          </a:p>
          <a:p>
            <a:r>
              <a:rPr lang="en-AU" sz="2400" dirty="0"/>
              <a:t>Now do some of the </a:t>
            </a:r>
            <a:r>
              <a:rPr lang="en-AU" sz="2400" dirty="0" err="1"/>
              <a:t>activites</a:t>
            </a:r>
            <a:r>
              <a:rPr lang="en-AU" sz="2400" dirty="0"/>
              <a:t> at </a:t>
            </a:r>
            <a:r>
              <a:rPr lang="en-AU" sz="2400" dirty="0">
                <a:hlinkClick r:id="rId2"/>
              </a:rPr>
              <a:t>https://github.com/Team4613-BarkerRedbacks/Programming-Java-Guide/blob/master/2.Core-elements-of-programs/2.7.Functions.md</a:t>
            </a: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Activities</a:t>
            </a:r>
            <a:endParaRPr lang="en-AU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/>
              <a:t>Write a function that finds the average of 4 numbers. Use the function to print out the results (NOTE: The function should NOT print out the result.) 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/>
              <a:t>Write a function which, given the starting amount, interest rate/year and amount of years returns the final amount of money. You can use the formula "final amount = starting amount * (1+interest rate)years accumulating" to calculate it. (Assume that it compounds yearly.) 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/>
              <a:t>Write a function that returns a Boolean, checking if the given number is prime 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24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</TotalTime>
  <Words>337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Lesson 8: Functions</vt:lpstr>
      <vt:lpstr>Lesson 8: Functions</vt:lpstr>
      <vt:lpstr>Lesson 8: Functions</vt:lpstr>
      <vt:lpstr>Lesson 8: Functions</vt:lpstr>
      <vt:lpstr>Lesson 8: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117</cp:revision>
  <dcterms:created xsi:type="dcterms:W3CDTF">2016-12-08T05:42:23Z</dcterms:created>
  <dcterms:modified xsi:type="dcterms:W3CDTF">2017-05-31T11:53:47Z</dcterms:modified>
</cp:coreProperties>
</file>