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
  </p:notesMasterIdLst>
  <p:sldIdLst>
    <p:sldId id="256" r:id="rId2"/>
    <p:sldId id="293"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2027"/>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5" autoAdjust="0"/>
    <p:restoredTop sz="94660"/>
  </p:normalViewPr>
  <p:slideViewPr>
    <p:cSldViewPr snapToGrid="0">
      <p:cViewPr varScale="1">
        <p:scale>
          <a:sx n="83" d="100"/>
          <a:sy n="83" d="100"/>
        </p:scale>
        <p:origin x="63" y="162"/>
      </p:cViewPr>
      <p:guideLst>
        <p:guide orient="horz" pos="2160"/>
        <p:guide pos="3863"/>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9"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01F687-CD80-475D-8CE0-6FD15A67A5C5}" type="datetimeFigureOut">
              <a:rPr lang="en-AU" smtClean="0"/>
              <a:t>3/08/2017</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4050ED-46F5-40A4-B2B4-98260010B8C4}" type="slidenum">
              <a:rPr lang="en-AU" smtClean="0"/>
              <a:t>‹#›</a:t>
            </a:fld>
            <a:endParaRPr lang="en-AU"/>
          </a:p>
        </p:txBody>
      </p:sp>
    </p:spTree>
    <p:extLst>
      <p:ext uri="{BB962C8B-B14F-4D97-AF65-F5344CB8AC3E}">
        <p14:creationId xmlns:p14="http://schemas.microsoft.com/office/powerpoint/2010/main" val="2834740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FC4050ED-46F5-40A4-B2B4-98260010B8C4}" type="slidenum">
              <a:rPr lang="en-AU" smtClean="0"/>
              <a:t>2</a:t>
            </a:fld>
            <a:endParaRPr lang="en-AU"/>
          </a:p>
        </p:txBody>
      </p:sp>
    </p:spTree>
    <p:extLst>
      <p:ext uri="{BB962C8B-B14F-4D97-AF65-F5344CB8AC3E}">
        <p14:creationId xmlns:p14="http://schemas.microsoft.com/office/powerpoint/2010/main" val="498933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763AE3-3217-4495-AFCD-026C8A2E3742}" type="datetimeFigureOut">
              <a:rPr lang="en-AU" smtClean="0"/>
              <a:t>3/08/2017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5D24E96-1836-4119-8D1C-36E2F5A3F3FA}" type="slidenum">
              <a:rPr lang="en-AU" smtClean="0"/>
              <a:t>‹#›</a:t>
            </a:fld>
            <a:endParaRPr lang="en-AU"/>
          </a:p>
        </p:txBody>
      </p:sp>
    </p:spTree>
    <p:extLst>
      <p:ext uri="{BB962C8B-B14F-4D97-AF65-F5344CB8AC3E}">
        <p14:creationId xmlns:p14="http://schemas.microsoft.com/office/powerpoint/2010/main" val="3720378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763AE3-3217-4495-AFCD-026C8A2E3742}" type="datetimeFigureOut">
              <a:rPr lang="en-AU" smtClean="0"/>
              <a:t>3/08/2017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5D24E96-1836-4119-8D1C-36E2F5A3F3FA}" type="slidenum">
              <a:rPr lang="en-AU" smtClean="0"/>
              <a:t>‹#›</a:t>
            </a:fld>
            <a:endParaRPr lang="en-AU"/>
          </a:p>
        </p:txBody>
      </p:sp>
    </p:spTree>
    <p:extLst>
      <p:ext uri="{BB962C8B-B14F-4D97-AF65-F5344CB8AC3E}">
        <p14:creationId xmlns:p14="http://schemas.microsoft.com/office/powerpoint/2010/main" val="1038299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763AE3-3217-4495-AFCD-026C8A2E3742}" type="datetimeFigureOut">
              <a:rPr lang="en-AU" smtClean="0"/>
              <a:t>3/08/2017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5D24E96-1836-4119-8D1C-36E2F5A3F3FA}" type="slidenum">
              <a:rPr lang="en-AU" smtClean="0"/>
              <a:t>‹#›</a:t>
            </a:fld>
            <a:endParaRPr lang="en-AU"/>
          </a:p>
        </p:txBody>
      </p:sp>
    </p:spTree>
    <p:extLst>
      <p:ext uri="{BB962C8B-B14F-4D97-AF65-F5344CB8AC3E}">
        <p14:creationId xmlns:p14="http://schemas.microsoft.com/office/powerpoint/2010/main" val="4131865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763AE3-3217-4495-AFCD-026C8A2E3742}" type="datetimeFigureOut">
              <a:rPr lang="en-AU" smtClean="0"/>
              <a:t>3/08/2017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5D24E96-1836-4119-8D1C-36E2F5A3F3FA}" type="slidenum">
              <a:rPr lang="en-AU" smtClean="0"/>
              <a:t>‹#›</a:t>
            </a:fld>
            <a:endParaRPr lang="en-AU"/>
          </a:p>
        </p:txBody>
      </p:sp>
    </p:spTree>
    <p:extLst>
      <p:ext uri="{BB962C8B-B14F-4D97-AF65-F5344CB8AC3E}">
        <p14:creationId xmlns:p14="http://schemas.microsoft.com/office/powerpoint/2010/main" val="540324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D763AE3-3217-4495-AFCD-026C8A2E3742}" type="datetimeFigureOut">
              <a:rPr lang="en-AU" smtClean="0"/>
              <a:t>3/08/2017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5D24E96-1836-4119-8D1C-36E2F5A3F3FA}" type="slidenum">
              <a:rPr lang="en-AU" smtClean="0"/>
              <a:t>‹#›</a:t>
            </a:fld>
            <a:endParaRPr lang="en-AU"/>
          </a:p>
        </p:txBody>
      </p:sp>
    </p:spTree>
    <p:extLst>
      <p:ext uri="{BB962C8B-B14F-4D97-AF65-F5344CB8AC3E}">
        <p14:creationId xmlns:p14="http://schemas.microsoft.com/office/powerpoint/2010/main" val="164306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763AE3-3217-4495-AFCD-026C8A2E3742}" type="datetimeFigureOut">
              <a:rPr lang="en-AU" smtClean="0"/>
              <a:t>3/08/2017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5D24E96-1836-4119-8D1C-36E2F5A3F3FA}" type="slidenum">
              <a:rPr lang="en-AU" smtClean="0"/>
              <a:t>‹#›</a:t>
            </a:fld>
            <a:endParaRPr lang="en-AU"/>
          </a:p>
        </p:txBody>
      </p:sp>
    </p:spTree>
    <p:extLst>
      <p:ext uri="{BB962C8B-B14F-4D97-AF65-F5344CB8AC3E}">
        <p14:creationId xmlns:p14="http://schemas.microsoft.com/office/powerpoint/2010/main" val="860539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763AE3-3217-4495-AFCD-026C8A2E3742}" type="datetimeFigureOut">
              <a:rPr lang="en-AU" smtClean="0"/>
              <a:t>3/08/2017</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25D24E96-1836-4119-8D1C-36E2F5A3F3FA}" type="slidenum">
              <a:rPr lang="en-AU" smtClean="0"/>
              <a:t>‹#›</a:t>
            </a:fld>
            <a:endParaRPr lang="en-AU"/>
          </a:p>
        </p:txBody>
      </p:sp>
    </p:spTree>
    <p:extLst>
      <p:ext uri="{BB962C8B-B14F-4D97-AF65-F5344CB8AC3E}">
        <p14:creationId xmlns:p14="http://schemas.microsoft.com/office/powerpoint/2010/main" val="214823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763AE3-3217-4495-AFCD-026C8A2E3742}" type="datetimeFigureOut">
              <a:rPr lang="en-AU" smtClean="0"/>
              <a:t>3/08/2017</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25D24E96-1836-4119-8D1C-36E2F5A3F3FA}" type="slidenum">
              <a:rPr lang="en-AU" smtClean="0"/>
              <a:t>‹#›</a:t>
            </a:fld>
            <a:endParaRPr lang="en-AU"/>
          </a:p>
        </p:txBody>
      </p:sp>
    </p:spTree>
    <p:extLst>
      <p:ext uri="{BB962C8B-B14F-4D97-AF65-F5344CB8AC3E}">
        <p14:creationId xmlns:p14="http://schemas.microsoft.com/office/powerpoint/2010/main" val="2293426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763AE3-3217-4495-AFCD-026C8A2E3742}" type="datetimeFigureOut">
              <a:rPr lang="en-AU" smtClean="0"/>
              <a:t>3/08/2017</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25D24E96-1836-4119-8D1C-36E2F5A3F3FA}" type="slidenum">
              <a:rPr lang="en-AU" smtClean="0"/>
              <a:t>‹#›</a:t>
            </a:fld>
            <a:endParaRPr lang="en-AU"/>
          </a:p>
        </p:txBody>
      </p:sp>
    </p:spTree>
    <p:extLst>
      <p:ext uri="{BB962C8B-B14F-4D97-AF65-F5344CB8AC3E}">
        <p14:creationId xmlns:p14="http://schemas.microsoft.com/office/powerpoint/2010/main" val="348820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D763AE3-3217-4495-AFCD-026C8A2E3742}" type="datetimeFigureOut">
              <a:rPr lang="en-AU" smtClean="0"/>
              <a:t>3/08/2017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5D24E96-1836-4119-8D1C-36E2F5A3F3FA}" type="slidenum">
              <a:rPr lang="en-AU" smtClean="0"/>
              <a:t>‹#›</a:t>
            </a:fld>
            <a:endParaRPr lang="en-AU"/>
          </a:p>
        </p:txBody>
      </p:sp>
    </p:spTree>
    <p:extLst>
      <p:ext uri="{BB962C8B-B14F-4D97-AF65-F5344CB8AC3E}">
        <p14:creationId xmlns:p14="http://schemas.microsoft.com/office/powerpoint/2010/main" val="3355537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D763AE3-3217-4495-AFCD-026C8A2E3742}" type="datetimeFigureOut">
              <a:rPr lang="en-AU" smtClean="0"/>
              <a:t>3/08/2017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5D24E96-1836-4119-8D1C-36E2F5A3F3FA}" type="slidenum">
              <a:rPr lang="en-AU" smtClean="0"/>
              <a:t>‹#›</a:t>
            </a:fld>
            <a:endParaRPr lang="en-AU"/>
          </a:p>
        </p:txBody>
      </p:sp>
    </p:spTree>
    <p:extLst>
      <p:ext uri="{BB962C8B-B14F-4D97-AF65-F5344CB8AC3E}">
        <p14:creationId xmlns:p14="http://schemas.microsoft.com/office/powerpoint/2010/main" val="1810404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763AE3-3217-4495-AFCD-026C8A2E3742}" type="datetimeFigureOut">
              <a:rPr lang="en-AU" smtClean="0"/>
              <a:t>3/08/2017</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D24E96-1836-4119-8D1C-36E2F5A3F3FA}" type="slidenum">
              <a:rPr lang="en-AU" smtClean="0"/>
              <a:t>‹#›</a:t>
            </a:fld>
            <a:endParaRPr lang="en-AU"/>
          </a:p>
        </p:txBody>
      </p:sp>
    </p:spTree>
    <p:extLst>
      <p:ext uri="{BB962C8B-B14F-4D97-AF65-F5344CB8AC3E}">
        <p14:creationId xmlns:p14="http://schemas.microsoft.com/office/powerpoint/2010/main" val="179081309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2027"/>
        </a:solidFill>
        <a:effectLst/>
      </p:bgPr>
    </p:bg>
    <p:spTree>
      <p:nvGrpSpPr>
        <p:cNvPr id="1" name=""/>
        <p:cNvGrpSpPr/>
        <p:nvPr/>
      </p:nvGrpSpPr>
      <p:grpSpPr>
        <a:xfrm>
          <a:off x="0" y="0"/>
          <a:ext cx="0" cy="0"/>
          <a:chOff x="0" y="0"/>
          <a:chExt cx="0" cy="0"/>
        </a:xfrm>
      </p:grpSpPr>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438149" y="95248"/>
            <a:ext cx="5162550" cy="3276600"/>
          </a:xfrm>
          <a:prstGeom prst="rect">
            <a:avLst/>
          </a:prstGeom>
        </p:spPr>
      </p:pic>
      <p:sp>
        <p:nvSpPr>
          <p:cNvPr id="7" name="AutoShape 2" descr="https://static.wixstatic.com/media/52e8bd_b091fe0911c847afa449f72e53e60452%7Emv2_d_1845_1218_s_2.jpg/v1/fill/w_1185,h_782,al_c,q_90,usm_0.66_1.00_0.01/52e8bd_b091fe0911c847afa449f72e53e60452%7Emv2_d_1845_1218_s_2.jpg"/>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t="17714"/>
          <a:stretch/>
        </p:blipFill>
        <p:spPr>
          <a:xfrm>
            <a:off x="6141576" y="25638"/>
            <a:ext cx="6024786" cy="3371848"/>
          </a:xfrm>
          <a:prstGeom prst="rect">
            <a:avLst/>
          </a:prstGeom>
          <a:ln w="76200">
            <a:solidFill>
              <a:schemeClr val="bg1"/>
            </a:solidFill>
            <a:miter lim="800000"/>
          </a:ln>
        </p:spPr>
      </p:pic>
      <p:pic>
        <p:nvPicPr>
          <p:cNvPr id="9" name="Picture 8"/>
          <p:cNvPicPr>
            <a:picLocks noChangeAspect="1"/>
          </p:cNvPicPr>
          <p:nvPr/>
        </p:nvPicPr>
        <p:blipFill rotWithShape="1">
          <a:blip r:embed="rId4">
            <a:extLst>
              <a:ext uri="{28A0092B-C50C-407E-A947-70E740481C1C}">
                <a14:useLocalDpi xmlns:a14="http://schemas.microsoft.com/office/drawing/2010/main" val="0"/>
              </a:ext>
            </a:extLst>
          </a:blip>
          <a:srcRect b="9035"/>
          <a:stretch/>
        </p:blipFill>
        <p:spPr>
          <a:xfrm>
            <a:off x="59822" y="3491425"/>
            <a:ext cx="5990969" cy="3366575"/>
          </a:xfrm>
          <a:prstGeom prst="rect">
            <a:avLst/>
          </a:prstGeom>
          <a:ln w="76200">
            <a:solidFill>
              <a:schemeClr val="bg1"/>
            </a:solidFill>
            <a:miter lim="800000"/>
          </a:ln>
        </p:spPr>
      </p:pic>
      <p:sp>
        <p:nvSpPr>
          <p:cNvPr id="2" name="TextBox 1"/>
          <p:cNvSpPr txBox="1"/>
          <p:nvPr/>
        </p:nvSpPr>
        <p:spPr>
          <a:xfrm>
            <a:off x="6577549" y="4210336"/>
            <a:ext cx="5588813" cy="2185214"/>
          </a:xfrm>
          <a:prstGeom prst="rect">
            <a:avLst/>
          </a:prstGeom>
          <a:noFill/>
        </p:spPr>
        <p:txBody>
          <a:bodyPr wrap="square" rtlCol="0">
            <a:spAutoFit/>
          </a:bodyPr>
          <a:lstStyle/>
          <a:p>
            <a:pPr algn="ctr"/>
            <a:r>
              <a:rPr lang="en-AU" sz="2400" b="1" dirty="0">
                <a:solidFill>
                  <a:schemeClr val="bg1"/>
                </a:solidFill>
                <a:latin typeface="Segoe UI" panose="020B0502040204020203" pitchFamily="34" charset="0"/>
                <a:cs typeface="Segoe UI" panose="020B0502040204020203" pitchFamily="34" charset="0"/>
              </a:rPr>
              <a:t>Introduction to (Java) Programming</a:t>
            </a:r>
            <a:br>
              <a:rPr lang="en-AU" sz="2400" b="1" dirty="0">
                <a:solidFill>
                  <a:schemeClr val="bg1"/>
                </a:solidFill>
                <a:latin typeface="Segoe UI" panose="020B0502040204020203" pitchFamily="34" charset="0"/>
                <a:cs typeface="Segoe UI" panose="020B0502040204020203" pitchFamily="34" charset="0"/>
              </a:rPr>
            </a:br>
            <a:r>
              <a:rPr lang="en-AU" sz="2400" b="1" dirty="0">
                <a:solidFill>
                  <a:schemeClr val="bg1"/>
                </a:solidFill>
                <a:latin typeface="Segoe UI" panose="020B0502040204020203" pitchFamily="34" charset="0"/>
                <a:cs typeface="Segoe UI" panose="020B0502040204020203" pitchFamily="34" charset="0"/>
              </a:rPr>
              <a:t>11 – Object Oriented Programming (OOP) Theory</a:t>
            </a:r>
          </a:p>
          <a:p>
            <a:endParaRPr lang="en-AU" sz="2400" b="1" dirty="0">
              <a:solidFill>
                <a:schemeClr val="bg1"/>
              </a:solidFill>
              <a:latin typeface="Segoe UI" panose="020B0502040204020203" pitchFamily="34" charset="0"/>
              <a:cs typeface="Segoe UI" panose="020B0502040204020203" pitchFamily="34" charset="0"/>
            </a:endParaRPr>
          </a:p>
          <a:p>
            <a:pPr algn="ctr"/>
            <a:r>
              <a:rPr lang="en-AU" sz="1600" dirty="0">
                <a:solidFill>
                  <a:schemeClr val="bg1"/>
                </a:solidFill>
                <a:latin typeface="Segoe UI" panose="020B0502040204020203" pitchFamily="34" charset="0"/>
                <a:cs typeface="Segoe UI" panose="020B0502040204020203" pitchFamily="34" charset="0"/>
              </a:rPr>
              <a:t>Matthew Brian</a:t>
            </a:r>
            <a:endParaRPr lang="en-AU" sz="1400" dirty="0">
              <a:solidFill>
                <a:schemeClr val="bg1"/>
              </a:solidFill>
              <a:latin typeface="Segoe UI" panose="020B0502040204020203" pitchFamily="34" charset="0"/>
              <a:cs typeface="Segoe UI" panose="020B0502040204020203" pitchFamily="34" charset="0"/>
            </a:endParaRPr>
          </a:p>
          <a:p>
            <a:endParaRPr lang="en-AU" sz="2400" b="1" dirty="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53645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7656" y="-44576"/>
            <a:ext cx="10515600" cy="1325563"/>
          </a:xfrm>
        </p:spPr>
        <p:txBody>
          <a:bodyPr/>
          <a:lstStyle/>
          <a:p>
            <a:r>
              <a:rPr lang="en-AU" dirty="0"/>
              <a:t>Lesson 11: OOP</a:t>
            </a:r>
          </a:p>
        </p:txBody>
      </p:sp>
      <p:sp>
        <p:nvSpPr>
          <p:cNvPr id="10" name="Content Placeholder 9"/>
          <p:cNvSpPr>
            <a:spLocks noGrp="1"/>
          </p:cNvSpPr>
          <p:nvPr>
            <p:ph idx="1"/>
          </p:nvPr>
        </p:nvSpPr>
        <p:spPr>
          <a:xfrm>
            <a:off x="807656" y="914126"/>
            <a:ext cx="10515600" cy="5806714"/>
          </a:xfrm>
        </p:spPr>
        <p:txBody>
          <a:bodyPr>
            <a:normAutofit fontScale="92500"/>
          </a:bodyPr>
          <a:lstStyle/>
          <a:p>
            <a:r>
              <a:rPr lang="en-AU" sz="2000" dirty="0"/>
              <a:t>Now that we have a basic understanding of Object-Oriented Programming, we are going to practise our skills using it in java with the next few exercises</a:t>
            </a:r>
          </a:p>
          <a:p>
            <a:pPr marL="0" indent="0">
              <a:buNone/>
            </a:pPr>
            <a:r>
              <a:rPr lang="en-AU" sz="2000" b="1" dirty="0"/>
              <a:t>Activities</a:t>
            </a:r>
          </a:p>
          <a:p>
            <a:pPr marL="457200" indent="-457200">
              <a:buFont typeface="+mj-lt"/>
              <a:buAutoNum type="arabicPeriod"/>
            </a:pPr>
            <a:r>
              <a:rPr lang="en-AU" sz="2000" dirty="0"/>
              <a:t>Create a program that constructs a </a:t>
            </a:r>
            <a:r>
              <a:rPr lang="en-AU" sz="2000" i="1" dirty="0"/>
              <a:t>Team </a:t>
            </a:r>
            <a:r>
              <a:rPr lang="en-AU" sz="2000" dirty="0"/>
              <a:t>Object that holds five </a:t>
            </a:r>
            <a:r>
              <a:rPr lang="en-AU" sz="2000" i="1" dirty="0"/>
              <a:t>Basketball Player </a:t>
            </a:r>
            <a:r>
              <a:rPr lang="en-AU" sz="2000" dirty="0"/>
              <a:t>objects, with each player having different attributes based on their court position. Use a </a:t>
            </a:r>
            <a:r>
              <a:rPr lang="en-AU" sz="2000" i="1" dirty="0"/>
              <a:t>static </a:t>
            </a:r>
            <a:r>
              <a:rPr lang="en-AU" sz="2000" dirty="0"/>
              <a:t>class field to track the amount of players that have been created, and give the </a:t>
            </a:r>
            <a:r>
              <a:rPr lang="en-AU" sz="2000" i="1" dirty="0"/>
              <a:t>Basketball Player</a:t>
            </a:r>
            <a:r>
              <a:rPr lang="en-AU" sz="2000" dirty="0"/>
              <a:t> class multiple constructors and methods that do helpful things.</a:t>
            </a:r>
            <a:endParaRPr lang="en-AU" sz="2000" i="1" dirty="0"/>
          </a:p>
          <a:p>
            <a:pPr marL="457200" indent="-457200">
              <a:buFont typeface="+mj-lt"/>
              <a:buAutoNum type="arabicPeriod"/>
            </a:pPr>
            <a:r>
              <a:rPr lang="en-AU" sz="2000" dirty="0"/>
              <a:t>Create an </a:t>
            </a:r>
            <a:r>
              <a:rPr lang="en-AU" sz="2000" i="1" dirty="0"/>
              <a:t>Employee</a:t>
            </a:r>
            <a:r>
              <a:rPr lang="en-AU" sz="2000" dirty="0"/>
              <a:t> class that tracks how much any single employee should be paid based on their job status. It should also have methods that can helpfully calculate then print this out for you to see.</a:t>
            </a:r>
          </a:p>
          <a:p>
            <a:pPr marL="538163" indent="-538163">
              <a:buNone/>
            </a:pPr>
            <a:r>
              <a:rPr lang="en-AU" sz="2000" dirty="0"/>
              <a:t>	From this, create two subclasses, one for a </a:t>
            </a:r>
            <a:r>
              <a:rPr lang="en-AU" sz="2000" i="1" dirty="0"/>
              <a:t>full-time employee</a:t>
            </a:r>
            <a:r>
              <a:rPr lang="en-AU" sz="2000" dirty="0"/>
              <a:t>, and one for a </a:t>
            </a:r>
            <a:r>
              <a:rPr lang="en-AU" sz="2000" i="1" dirty="0"/>
              <a:t>part-time employee</a:t>
            </a:r>
            <a:r>
              <a:rPr lang="en-AU" sz="2000" dirty="0"/>
              <a:t>. </a:t>
            </a:r>
          </a:p>
          <a:p>
            <a:pPr marL="538163" indent="-538163">
              <a:buNone/>
            </a:pPr>
            <a:r>
              <a:rPr lang="en-AU" sz="2000" dirty="0"/>
              <a:t>	(I should be able to set and get the salary, benefits deductions, and pay amount, of the employees, through various methods. I should also be able to set the amount of hours a part time employee works in order to dictate how much they are paid) Then, document all these classes with comments</a:t>
            </a:r>
          </a:p>
          <a:p>
            <a:pPr marL="449263" indent="-449263">
              <a:buNone/>
            </a:pPr>
            <a:r>
              <a:rPr lang="en-AU" sz="2000" dirty="0"/>
              <a:t>3. 	Make a circle class, and define what it means to be a circle. From this, add methods that allow you to automatically find things out about your circle object. Then make a long </a:t>
            </a:r>
            <a:r>
              <a:rPr lang="en-AU" sz="2000" dirty="0" err="1"/>
              <a:t>ArrayList</a:t>
            </a:r>
            <a:r>
              <a:rPr lang="en-AU" sz="2000" dirty="0"/>
              <a:t> (a normal list except special) of circles (using a for loop) with randomly set attributes. Then, go through that list in another loop and call a method you created </a:t>
            </a:r>
            <a:r>
              <a:rPr lang="en-AU" sz="2000" i="1" dirty="0"/>
              <a:t>on every circle object</a:t>
            </a:r>
            <a:r>
              <a:rPr lang="en-AU" sz="2000" dirty="0"/>
              <a:t>, something like </a:t>
            </a:r>
            <a:r>
              <a:rPr lang="en-AU" sz="2000" i="1"/>
              <a:t>findArea</a:t>
            </a:r>
            <a:r>
              <a:rPr lang="en-AU" sz="2000" dirty="0"/>
              <a:t>.</a:t>
            </a:r>
          </a:p>
          <a:p>
            <a:pPr marL="0" indent="0">
              <a:buNone/>
            </a:pPr>
            <a:r>
              <a:rPr lang="en-AU" sz="2000" dirty="0"/>
              <a:t>If you finish all this, ask for more exercises </a:t>
            </a:r>
            <a:r>
              <a:rPr lang="en-AU" sz="1800" dirty="0">
                <a:sym typeface="Wingdings" panose="05000000000000000000" pitchFamily="2" charset="2"/>
              </a:rPr>
              <a:t></a:t>
            </a:r>
            <a:endParaRPr lang="en-AU" sz="1800" dirty="0"/>
          </a:p>
          <a:p>
            <a:pPr marL="342900" indent="-342900">
              <a:buFont typeface="+mj-lt"/>
              <a:buAutoNum type="arabicPeriod"/>
            </a:pPr>
            <a:endParaRPr lang="en-AU" sz="1800" dirty="0"/>
          </a:p>
        </p:txBody>
      </p:sp>
      <p:sp>
        <p:nvSpPr>
          <p:cNvPr id="8" name="Rectangle 7"/>
          <p:cNvSpPr>
            <a:spLocks/>
          </p:cNvSpPr>
          <p:nvPr/>
        </p:nvSpPr>
        <p:spPr>
          <a:xfrm>
            <a:off x="125437" y="137160"/>
            <a:ext cx="11914632" cy="6583680"/>
          </a:xfrm>
          <a:prstGeom prst="rect">
            <a:avLst/>
          </a:prstGeom>
          <a:noFill/>
          <a:ln w="76200">
            <a:solidFill>
              <a:srgbClr val="C720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Content Placeholder 5"/>
          <p:cNvSpPr txBox="1">
            <a:spLocks/>
          </p:cNvSpPr>
          <p:nvPr/>
        </p:nvSpPr>
        <p:spPr>
          <a:xfrm>
            <a:off x="838200" y="18256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spTree>
    <p:extLst>
      <p:ext uri="{BB962C8B-B14F-4D97-AF65-F5344CB8AC3E}">
        <p14:creationId xmlns:p14="http://schemas.microsoft.com/office/powerpoint/2010/main" val="2317771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1902</TotalTime>
  <Words>135</Words>
  <Application>Microsoft Office PowerPoint</Application>
  <PresentationFormat>Widescreen</PresentationFormat>
  <Paragraphs>13</Paragraphs>
  <Slides>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Calibri Light</vt:lpstr>
      <vt:lpstr>Segoe UI</vt:lpstr>
      <vt:lpstr>Wingdings</vt:lpstr>
      <vt:lpstr>Office Theme</vt:lpstr>
      <vt:lpstr>PowerPoint Presentation</vt:lpstr>
      <vt:lpstr>Lesson 11: OOP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 Schwarz</dc:creator>
  <cp:lastModifiedBy>Matthew Brian</cp:lastModifiedBy>
  <cp:revision>227</cp:revision>
  <dcterms:created xsi:type="dcterms:W3CDTF">2016-12-08T05:42:23Z</dcterms:created>
  <dcterms:modified xsi:type="dcterms:W3CDTF">2017-08-03T10:55:04Z</dcterms:modified>
</cp:coreProperties>
</file>