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18/05/2017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Df-Jwn42XY" TargetMode="External"/><Relationship Id="rId2" Type="http://schemas.openxmlformats.org/officeDocument/2006/relationships/hyperlink" Target="https://www.youtube.com/watch?v=lJuM-XNxk2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6CtdZ91qzI" TargetMode="External"/><Relationship Id="rId4" Type="http://schemas.openxmlformats.org/officeDocument/2006/relationships/hyperlink" Target="https://youtu.be/1waoIDdQ36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4613-barkerredbacks.github.io/Programming-Java-Gui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 – 1 </a:t>
            </a:r>
            <a:r>
              <a:rPr lang="en-AU"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Introduction</a:t>
            </a:r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FIRST/FRC/4613?</a:t>
            </a:r>
            <a:endParaRPr lang="en-AU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FIRST - US organization, which runs…</a:t>
            </a:r>
          </a:p>
          <a:p>
            <a:r>
              <a:rPr lang="en-AU" dirty="0"/>
              <a:t>FRC (FIRST Robotics Competition)</a:t>
            </a:r>
          </a:p>
          <a:p>
            <a:pPr lvl="1"/>
            <a:r>
              <a:rPr lang="en-AU" dirty="0"/>
              <a:t>One of four competitions run by FIRST</a:t>
            </a:r>
          </a:p>
          <a:p>
            <a:pPr lvl="1"/>
            <a:r>
              <a:rPr lang="en-AU" dirty="0"/>
              <a:t>At the beginning of the year, the game is announced in the kick-off</a:t>
            </a:r>
          </a:p>
          <a:p>
            <a:pPr lvl="1"/>
            <a:r>
              <a:rPr lang="en-AU" dirty="0"/>
              <a:t>For ~six weeks teams can work on their robot before it must be bagged</a:t>
            </a:r>
          </a:p>
          <a:p>
            <a:pPr lvl="1"/>
            <a:r>
              <a:rPr lang="en-AU" dirty="0"/>
              <a:t>After that are seven weeks of regional competitions, which then are followed by the world championship</a:t>
            </a:r>
          </a:p>
          <a:p>
            <a:pPr lvl="1"/>
            <a:r>
              <a:rPr lang="en-AU" dirty="0"/>
              <a:t>Barker also competes in FTC with middle school robotics and FLL in the junior school</a:t>
            </a:r>
          </a:p>
          <a:p>
            <a:r>
              <a:rPr lang="en-AU" dirty="0"/>
              <a:t>4613 / Barker Redbacks – Barker’s FRC robotics team, which you are joining!</a:t>
            </a:r>
          </a:p>
        </p:txBody>
      </p:sp>
      <p:pic>
        <p:nvPicPr>
          <p:cNvPr id="3" name="Picture 2" descr="A group of people standing in front of a crowd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75" y="179889"/>
            <a:ext cx="4808433" cy="2704744"/>
          </a:xfrm>
          <a:prstGeom prst="rect">
            <a:avLst/>
          </a:prstGeom>
          <a:ln w="76200">
            <a:solidFill>
              <a:srgbClr val="C72027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867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example robots/games!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2015 – FRC regional semi final - </a:t>
            </a:r>
            <a:r>
              <a:rPr lang="en-AU" dirty="0">
                <a:hlinkClick r:id="rId2"/>
              </a:rPr>
              <a:t>https://www.youtube.com/watch?v=lJuM-XNxk2I</a:t>
            </a:r>
            <a:endParaRPr lang="en-AU" dirty="0"/>
          </a:p>
          <a:p>
            <a:r>
              <a:rPr lang="en-AU" dirty="0"/>
              <a:t>2016 – 4613 Robot Reveal - </a:t>
            </a:r>
            <a:r>
              <a:rPr lang="en-AU" dirty="0">
                <a:hlinkClick r:id="rId3"/>
              </a:rPr>
              <a:t>https://www.youtube.com/watch?v=lDf-Jwn42XY</a:t>
            </a:r>
            <a:endParaRPr lang="en-AU" dirty="0"/>
          </a:p>
          <a:p>
            <a:r>
              <a:rPr lang="en-AU" dirty="0"/>
              <a:t>2017 – Hopper division QF2M2 - </a:t>
            </a:r>
            <a:r>
              <a:rPr lang="en-AU" dirty="0">
                <a:hlinkClick r:id="rId4"/>
              </a:rPr>
              <a:t>https://youtu.be/1waoIDdQ36A</a:t>
            </a:r>
            <a:endParaRPr lang="en-AU" dirty="0"/>
          </a:p>
          <a:p>
            <a:r>
              <a:rPr lang="en-AU" dirty="0"/>
              <a:t>2017 – 118 Robot Reveal - </a:t>
            </a:r>
            <a:r>
              <a:rPr lang="en-AU" dirty="0">
                <a:hlinkClick r:id="rId5"/>
              </a:rPr>
              <a:t>https://www.youtube.com/watch?v=x6CtdZ91qzI</a:t>
            </a:r>
            <a:endParaRPr lang="en-AU" dirty="0"/>
          </a:p>
          <a:p>
            <a:endParaRPr lang="en-AU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041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Subteams</a:t>
            </a:r>
            <a:r>
              <a:rPr lang="en-AU" dirty="0"/>
              <a:t>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Mechanical </a:t>
            </a:r>
            <a:r>
              <a:rPr lang="en-AU" dirty="0" err="1"/>
              <a:t>subteam</a:t>
            </a:r>
            <a:endParaRPr lang="en-AU" dirty="0"/>
          </a:p>
          <a:p>
            <a:pPr lvl="1"/>
            <a:r>
              <a:rPr lang="en-AU" dirty="0"/>
              <a:t>Involved with prototyping, </a:t>
            </a:r>
            <a:r>
              <a:rPr lang="en-AU" dirty="0" err="1"/>
              <a:t>desigining</a:t>
            </a:r>
            <a:r>
              <a:rPr lang="en-AU" dirty="0"/>
              <a:t> and manufacturing the robot mechanical components (e.g. drivetrain, superstructure, shooters)</a:t>
            </a:r>
          </a:p>
          <a:p>
            <a:r>
              <a:rPr lang="en-AU" dirty="0"/>
              <a:t>Programming </a:t>
            </a:r>
            <a:r>
              <a:rPr lang="en-AU" dirty="0" err="1"/>
              <a:t>subteam</a:t>
            </a:r>
            <a:endParaRPr lang="en-AU" dirty="0"/>
          </a:p>
          <a:p>
            <a:pPr lvl="1"/>
            <a:r>
              <a:rPr lang="en-AU" dirty="0"/>
              <a:t>Involved with making the software to power the robot (unbelievably)</a:t>
            </a:r>
          </a:p>
          <a:p>
            <a:pPr lvl="1"/>
            <a:r>
              <a:rPr lang="en-AU" dirty="0"/>
              <a:t>Problems to solve include:</a:t>
            </a:r>
          </a:p>
          <a:p>
            <a:pPr lvl="2"/>
            <a:r>
              <a:rPr lang="en-AU" dirty="0"/>
              <a:t>Vision tracking</a:t>
            </a:r>
          </a:p>
          <a:p>
            <a:pPr lvl="2"/>
            <a:r>
              <a:rPr lang="en-AU" dirty="0"/>
              <a:t>Moving motors and components into correct position at correct speed as fast as possible (actually gets really hard)</a:t>
            </a:r>
          </a:p>
          <a:p>
            <a:pPr lvl="2"/>
            <a:r>
              <a:rPr lang="en-AU" dirty="0"/>
              <a:t>Autonomous – game starts with 15s period where robot driver autonomously.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63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Subteams</a:t>
            </a:r>
            <a:r>
              <a:rPr lang="en-AU" dirty="0"/>
              <a:t> - 2!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Scouting/Strategy</a:t>
            </a:r>
          </a:p>
          <a:p>
            <a:pPr lvl="1"/>
            <a:r>
              <a:rPr lang="en-AU" dirty="0"/>
              <a:t>Analyses game to decide what the robot should do to effectively score points</a:t>
            </a:r>
          </a:p>
          <a:p>
            <a:pPr lvl="2"/>
            <a:r>
              <a:rPr lang="en-AU" dirty="0"/>
              <a:t>In most games you can score in multiple ways. Have to decide best way to score.</a:t>
            </a:r>
          </a:p>
          <a:p>
            <a:pPr lvl="1"/>
            <a:r>
              <a:rPr lang="en-AU" dirty="0"/>
              <a:t>Records and analyses data at events to create strategy at events and determine what the robot should do that match</a:t>
            </a:r>
          </a:p>
          <a:p>
            <a:r>
              <a:rPr lang="en-AU" dirty="0"/>
              <a:t>Media</a:t>
            </a:r>
          </a:p>
          <a:p>
            <a:pPr lvl="1"/>
            <a:r>
              <a:rPr lang="en-AU" dirty="0"/>
              <a:t>Videos you watched don’t just create them self!</a:t>
            </a:r>
          </a:p>
          <a:p>
            <a:pPr lvl="1"/>
            <a:r>
              <a:rPr lang="en-AU" dirty="0"/>
              <a:t>Videos important for outreach, expanding, and sponsorship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21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Now time for actual programming!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to: </a:t>
            </a:r>
            <a:r>
              <a:rPr lang="en-AU" dirty="0">
                <a:hlinkClick r:id="rId2"/>
              </a:rPr>
              <a:t>https://team4613-barkerredbacks.github.io/Programming-Java-Guide/</a:t>
            </a:r>
            <a:endParaRPr lang="en-AU" dirty="0"/>
          </a:p>
          <a:p>
            <a:r>
              <a:rPr lang="en-AU" dirty="0"/>
              <a:t>Website is guide created to explain programming concepts</a:t>
            </a:r>
          </a:p>
          <a:p>
            <a:pPr lvl="1"/>
            <a:r>
              <a:rPr lang="en-AU" dirty="0"/>
              <a:t>Can be done at home if you miss a workshop or something.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62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1: Introduction to Programming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Programming languages</a:t>
            </a:r>
          </a:p>
          <a:p>
            <a:pPr lvl="1"/>
            <a:r>
              <a:rPr lang="en-AU" dirty="0"/>
              <a:t>Allow people to give computers instructions in a way both can understand</a:t>
            </a:r>
          </a:p>
          <a:p>
            <a:pPr lvl="1"/>
            <a:r>
              <a:rPr lang="en-AU" dirty="0"/>
              <a:t>Most languages share similar concepts</a:t>
            </a:r>
          </a:p>
          <a:p>
            <a:r>
              <a:rPr lang="en-AU" dirty="0"/>
              <a:t>Syntax</a:t>
            </a:r>
          </a:p>
          <a:p>
            <a:pPr lvl="1"/>
            <a:r>
              <a:rPr lang="en-AU" dirty="0"/>
              <a:t>Syntax is the structure of how code is written</a:t>
            </a:r>
          </a:p>
          <a:p>
            <a:pPr lvl="1"/>
            <a:r>
              <a:rPr lang="en-AU" dirty="0"/>
              <a:t>Computers can’t infer things very well, and so like a very strict set of grammar rules. (The rules are called syntax).</a:t>
            </a:r>
          </a:p>
          <a:p>
            <a:r>
              <a:rPr lang="en-AU" dirty="0"/>
              <a:t>Compilers</a:t>
            </a:r>
          </a:p>
          <a:p>
            <a:pPr lvl="1"/>
            <a:r>
              <a:rPr lang="en-AU" dirty="0"/>
              <a:t>Compilers convert your complex, semi-English code into detailed instructions for a computer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1: Introduction to Programming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Set up – detailed instructions on website, but: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Install Eclipse from eclipse.org – alternatively get if off the passed around USB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Create a </a:t>
            </a:r>
            <a:r>
              <a:rPr lang="en-AU" dirty="0" err="1"/>
              <a:t>Github</a:t>
            </a:r>
            <a:r>
              <a:rPr lang="en-AU" dirty="0"/>
              <a:t> account and let us know so we can add you to our organization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Download and install </a:t>
            </a:r>
            <a:r>
              <a:rPr lang="en-AU" dirty="0" err="1"/>
              <a:t>Github</a:t>
            </a:r>
            <a:r>
              <a:rPr lang="en-AU" dirty="0"/>
              <a:t> Desktop</a:t>
            </a:r>
          </a:p>
          <a:p>
            <a:r>
              <a:rPr lang="en-AU" dirty="0"/>
              <a:t>While things are installing, you can: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Read through the first lesson on the website. Goes through stuff in a bit more detail!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Move on to the second lesson, where you start writing code.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555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What is FIRST/FRC/4613?</vt:lpstr>
      <vt:lpstr>Some example robots/games!</vt:lpstr>
      <vt:lpstr>Subteams!</vt:lpstr>
      <vt:lpstr>Subteams - 2!</vt:lpstr>
      <vt:lpstr>Now time for actual programming!</vt:lpstr>
      <vt:lpstr>Lesson 1: Introduction to Programming</vt:lpstr>
      <vt:lpstr>Lesson 1: Introduction to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37</cp:revision>
  <dcterms:created xsi:type="dcterms:W3CDTF">2016-12-08T05:42:23Z</dcterms:created>
  <dcterms:modified xsi:type="dcterms:W3CDTF">2017-05-19T04:11:09Z</dcterms:modified>
</cp:coreProperties>
</file>