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2.1 - Output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2: Output!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Ability to output data is very important</a:t>
            </a:r>
          </a:p>
          <a:p>
            <a:pPr lvl="1"/>
            <a:r>
              <a:rPr lang="en-AU" dirty="0"/>
              <a:t>Without being able to output, computers would be essentially useless</a:t>
            </a:r>
          </a:p>
          <a:p>
            <a:r>
              <a:rPr lang="en-AU" dirty="0"/>
              <a:t>A common way to output data is to the console, which is a text stream where you can write text to.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4851"/>
            <a:ext cx="5198853" cy="2924355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84222"/>
            <a:ext cx="4500493" cy="12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2: Output!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this lesson you will:</a:t>
            </a:r>
          </a:p>
          <a:p>
            <a:pPr lvl="1"/>
            <a:r>
              <a:rPr lang="en-AU" dirty="0"/>
              <a:t>Create a new Java project, and start a program</a:t>
            </a:r>
          </a:p>
          <a:p>
            <a:pPr lvl="1"/>
            <a:r>
              <a:rPr lang="en-AU" dirty="0"/>
              <a:t>Write a simple program to output some text</a:t>
            </a:r>
          </a:p>
          <a:p>
            <a:r>
              <a:rPr lang="en-AU" dirty="0"/>
              <a:t>So now, if you go the 2</a:t>
            </a:r>
            <a:r>
              <a:rPr lang="en-AU" baseline="30000" dirty="0"/>
              <a:t>nd</a:t>
            </a:r>
            <a:r>
              <a:rPr lang="en-AU" dirty="0"/>
              <a:t> lesson, 2.1. Output, it will step you through what you need to do</a:t>
            </a:r>
          </a:p>
          <a:p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35" y="3595593"/>
            <a:ext cx="2783679" cy="2716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598" y="5321102"/>
            <a:ext cx="552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Website is https://team4613-barkerredbacks.github.io/Programming-Java-Guide/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123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Lesson 2: Output!</vt:lpstr>
      <vt:lpstr>Lesson 2: Output!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41</cp:revision>
  <dcterms:created xsi:type="dcterms:W3CDTF">2016-12-08T05:42:23Z</dcterms:created>
  <dcterms:modified xsi:type="dcterms:W3CDTF">2017-05-19T04:10:56Z</dcterms:modified>
</cp:coreProperties>
</file>