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02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8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5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2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2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5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4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4613-BarkerRedbacks/Programming-Java-Guide/blob/master/2.Core-elements-of-programs/2.2.Variables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95248"/>
            <a:ext cx="5162550" cy="3276600"/>
          </a:xfrm>
          <a:prstGeom prst="rect">
            <a:avLst/>
          </a:prstGeom>
        </p:spPr>
      </p:pic>
      <p:sp>
        <p:nvSpPr>
          <p:cNvPr id="7" name="AutoShape 2" descr="https://static.wixstatic.com/media/52e8bd_b091fe0911c847afa449f72e53e60452%7Emv2_d_1845_1218_s_2.jpg/v1/fill/w_1185,h_782,al_c,q_90,usm_0.66_1.00_0.01/52e8bd_b091fe0911c847afa449f72e53e60452%7Emv2_d_1845_1218_s_2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/>
          <a:stretch/>
        </p:blipFill>
        <p:spPr>
          <a:xfrm>
            <a:off x="6141576" y="25638"/>
            <a:ext cx="6024786" cy="3371848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5"/>
          <a:stretch/>
        </p:blipFill>
        <p:spPr>
          <a:xfrm>
            <a:off x="59822" y="3491425"/>
            <a:ext cx="5990969" cy="3366575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sp>
        <p:nvSpPr>
          <p:cNvPr id="2" name="TextBox 1"/>
          <p:cNvSpPr txBox="1"/>
          <p:nvPr/>
        </p:nvSpPr>
        <p:spPr>
          <a:xfrm>
            <a:off x="6248400" y="4554909"/>
            <a:ext cx="59179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(Java) Programming – 2.2 - Variables</a:t>
            </a: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A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 Schwarz</a:t>
            </a:r>
            <a:endParaRPr lang="en-AU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3: Variables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Variables let you program remember things.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: 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String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teamName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"Barker Redbacks"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AU" dirty="0"/>
              <a:t>This creates a variable called team Name</a:t>
            </a:r>
          </a:p>
          <a:p>
            <a:r>
              <a:rPr lang="en-AU" dirty="0"/>
              <a:t>Variables can be later retrieved: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: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teamName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AU" dirty="0">
              <a:highlight>
                <a:srgbClr val="000000"/>
              </a:highlight>
            </a:endParaRPr>
          </a:p>
          <a:p>
            <a:r>
              <a:rPr lang="en-AU" dirty="0"/>
              <a:t>Variables can even be changed: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: 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String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teamName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"Barker </a:t>
            </a:r>
            <a:r>
              <a:rPr lang="en-AU" dirty="0" err="1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Bluebacks</a:t>
            </a:r>
            <a:r>
              <a:rPr lang="en-AU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AU" dirty="0">
              <a:highlight>
                <a:srgbClr val="000000"/>
              </a:highlight>
            </a:endParaRPr>
          </a:p>
          <a:p>
            <a:pPr lvl="1"/>
            <a:endParaRPr lang="en-AU" dirty="0"/>
          </a:p>
          <a:p>
            <a:pPr lvl="1"/>
            <a:endParaRPr lang="en-AU" dirty="0">
              <a:highlight>
                <a:srgbClr val="000000"/>
              </a:highlight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7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3: Variables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String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teamName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"Barker Redbacks"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>
                <a:highlight>
                  <a:srgbClr val="000000"/>
                </a:highlight>
                <a:latin typeface="Consolas" panose="020B0609020204030204" pitchFamily="49" charset="0"/>
              </a:rPr>
              <a:t>_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teamName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r>
              <a:rPr lang="en-AU" dirty="0">
                <a:highlight>
                  <a:srgbClr val="000000"/>
                </a:highlight>
                <a:latin typeface="Consolas" panose="020B0609020204030204" pitchFamily="49" charset="0"/>
              </a:rPr>
              <a:t> _ _ _ _ _</a:t>
            </a:r>
            <a:br>
              <a:rPr lang="en-AU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String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teamName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"Barker </a:t>
            </a:r>
            <a:r>
              <a:rPr lang="en-AU" dirty="0" err="1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Bluebacks</a:t>
            </a:r>
            <a:r>
              <a:rPr lang="en-AU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teamName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r>
              <a:rPr lang="en-AU" dirty="0">
                <a:highlight>
                  <a:srgbClr val="000000"/>
                </a:highlight>
                <a:latin typeface="Consolas" panose="020B0609020204030204" pitchFamily="49" charset="0"/>
              </a:rPr>
              <a:t> _ _ _ _ _ 	</a:t>
            </a:r>
            <a:endParaRPr lang="en-AU" b="1" dirty="0">
              <a:solidFill>
                <a:srgbClr val="9F9D6D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b="1" dirty="0">
              <a:solidFill>
                <a:srgbClr val="9F9D6D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/>
              <a:t>This would produce:</a:t>
            </a:r>
          </a:p>
          <a:p>
            <a:pPr marL="0" indent="0">
              <a:buNone/>
            </a:pP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Barker Redbacks</a:t>
            </a:r>
            <a:r>
              <a:rPr lang="en-AU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Barker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Bluebacks</a:t>
            </a:r>
            <a:endParaRPr lang="en-AU" dirty="0"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AU" dirty="0"/>
              <a:t>In the console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70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3: Variables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6676" y="1385252"/>
            <a:ext cx="10515600" cy="41687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There are many different types of variables. Some common ones are:</a:t>
            </a:r>
          </a:p>
          <a:p>
            <a:endParaRPr lang="en-AU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910823"/>
              </p:ext>
            </p:extLst>
          </p:nvPr>
        </p:nvGraphicFramePr>
        <p:xfrm>
          <a:off x="838200" y="1825625"/>
          <a:ext cx="10515600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956212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33013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02502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991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 err="1"/>
                        <a:t>int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Stores 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1, 5, -8, 4613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640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Stores 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1.2, 8.5, -3.1415926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93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Stores true/false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249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Stores words/sentences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"I am </a:t>
                      </a:r>
                      <a:r>
                        <a:rPr lang="en-AU" dirty="0" err="1"/>
                        <a:t>Mr.Potato</a:t>
                      </a:r>
                      <a:r>
                        <a:rPr lang="en-AU" dirty="0"/>
                        <a:t>", "Bork </a:t>
                      </a:r>
                      <a:r>
                        <a:rPr lang="en-AU" dirty="0" err="1"/>
                        <a:t>bork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bork</a:t>
                      </a:r>
                      <a:r>
                        <a:rPr lang="en-AU" dirty="0"/>
                        <a:t>", "We are number one"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793279"/>
                  </a:ext>
                </a:extLst>
              </a:tr>
            </a:tbl>
          </a:graphicData>
        </a:graphic>
      </p:graphicFrame>
      <p:sp>
        <p:nvSpPr>
          <p:cNvPr id="7" name="Content Placeholder 9"/>
          <p:cNvSpPr txBox="1">
            <a:spLocks/>
          </p:cNvSpPr>
          <p:nvPr/>
        </p:nvSpPr>
        <p:spPr>
          <a:xfrm>
            <a:off x="838200" y="4063682"/>
            <a:ext cx="10515600" cy="2439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Note that the capitalisation is important.</a:t>
            </a:r>
          </a:p>
          <a:p>
            <a:r>
              <a:rPr lang="en-AU" sz="2400" dirty="0"/>
              <a:t>Example variable declarations:</a:t>
            </a:r>
          </a:p>
          <a:p>
            <a:pPr marL="0" indent="0">
              <a:buNone/>
            </a:pPr>
            <a:r>
              <a:rPr lang="en-AU" sz="24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teamNumber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4613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AU" sz="2400" dirty="0">
                <a:highlight>
                  <a:srgbClr val="000000"/>
                </a:highlight>
                <a:latin typeface="Consolas" panose="020B0609020204030204" pitchFamily="49" charset="0"/>
              </a:rPr>
              <a:t> _ _ _ _ _ _  __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float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pi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3.141592653589793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AU" sz="2400" dirty="0">
                <a:highlight>
                  <a:srgbClr val="000000"/>
                </a:highlight>
                <a:latin typeface="Consolas" panose="020B0609020204030204" pitchFamily="49" charset="0"/>
              </a:rPr>
              <a:t> _ _ _ __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boolean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isBorkGod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AU" sz="2400" dirty="0">
                <a:highlight>
                  <a:srgbClr val="000000"/>
                </a:highlight>
                <a:latin typeface="Consolas" panose="020B0609020204030204" pitchFamily="49" charset="0"/>
              </a:rPr>
              <a:t> _ _ _ _ _ __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String 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bestestName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"Dean </a:t>
            </a:r>
            <a:r>
              <a:rPr lang="en-AU" sz="2400" dirty="0" err="1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Borkman</a:t>
            </a:r>
            <a:r>
              <a:rPr lang="en-AU" sz="24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AU" sz="2400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endParaRPr lang="en-AU" sz="24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242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3: Variables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Changing variables is easy. It’s the same as declaring the variable, but without the type of it.</a:t>
            </a:r>
          </a:p>
          <a:p>
            <a:pPr marL="0" indent="0">
              <a:buNone/>
            </a:pPr>
            <a:r>
              <a:rPr lang="en-AU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potatoCounter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potatoCounter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b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potatoCounter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potatoCounter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potatoCounter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AU" dirty="0"/>
              <a:t>This would give:</a:t>
            </a:r>
          </a:p>
          <a:p>
            <a:pPr marL="0" indent="0">
              <a:buNone/>
            </a:pPr>
            <a:r>
              <a:rPr lang="en-AU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AU" dirty="0">
                <a:highlight>
                  <a:srgbClr val="000000"/>
                </a:highlight>
                <a:latin typeface="Consolas" panose="020B0609020204030204" pitchFamily="49" charset="0"/>
              </a:rPr>
              <a:t>__</a:t>
            </a:r>
            <a:b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56</a:t>
            </a:r>
            <a:r>
              <a:rPr lang="en-AU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endParaRPr lang="en-AU" dirty="0">
              <a:highlight>
                <a:srgbClr val="000000"/>
              </a:highlight>
            </a:endParaRP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954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3: Variables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429741"/>
            <a:ext cx="10515600" cy="4351338"/>
          </a:xfrm>
        </p:spPr>
        <p:txBody>
          <a:bodyPr>
            <a:normAutofit/>
          </a:bodyPr>
          <a:lstStyle/>
          <a:p>
            <a:r>
              <a:rPr lang="en-AU" sz="2400" dirty="0"/>
              <a:t>Modifiers change aspects of how variables work.</a:t>
            </a:r>
          </a:p>
          <a:p>
            <a:r>
              <a:rPr lang="en-AU" sz="2400" dirty="0"/>
              <a:t>Modifiers are written before the type.</a:t>
            </a:r>
          </a:p>
          <a:p>
            <a:pPr lvl="1"/>
            <a:r>
              <a:rPr lang="en-AU" sz="2000" b="1" dirty="0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teamNumber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4613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AU" sz="2000" dirty="0">
              <a:highlight>
                <a:srgbClr val="000000"/>
              </a:highlight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14146"/>
              </p:ext>
            </p:extLst>
          </p:nvPr>
        </p:nvGraphicFramePr>
        <p:xfrm>
          <a:off x="838200" y="2882742"/>
          <a:ext cx="10515600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6226278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98535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what it does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Makes it visible to all other bits of the program (expands its scope).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74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Makes it visible to only the current class (internal to the current file)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17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Makes it visible to only code in the same file, code in the same package, and any subclasses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079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 big OOP thing. Makes it the same between instances of the object... we'll cover this one later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80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Makes the variable unable to change - also makes it more efficient, and the code run faster.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453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5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3: Variables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6676" y="1281748"/>
            <a:ext cx="10515600" cy="4351338"/>
          </a:xfrm>
        </p:spPr>
        <p:txBody>
          <a:bodyPr/>
          <a:lstStyle/>
          <a:p>
            <a:r>
              <a:rPr lang="en-AU" dirty="0"/>
              <a:t>There are many shortcuts to change variable quickly.</a:t>
            </a:r>
          </a:p>
          <a:p>
            <a:r>
              <a:rPr lang="en-AU" dirty="0"/>
              <a:t>You could write: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importantNumber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importantNumber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dirty="0"/>
              <a:t>Or using shortcuts: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importantNumber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+=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AU" dirty="0">
              <a:highlight>
                <a:srgbClr val="000000"/>
              </a:highlight>
            </a:endParaRPr>
          </a:p>
          <a:p>
            <a:endParaRPr lang="en-AU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12083"/>
              </p:ext>
            </p:extLst>
          </p:nvPr>
        </p:nvGraphicFramePr>
        <p:xfrm>
          <a:off x="835152" y="2976563"/>
          <a:ext cx="10515600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7835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47206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387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/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Add amount to variable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049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/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Subtract amount to variable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787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/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times variable by 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15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/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divide variable by 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712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/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Modulus operator. Divides variable by a number, and sets variable to the remainder. (e.g. 10 % 3 = 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421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/>
                        <a:t>Add one to variable (e.g. aNumber++;)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553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Subtract one to a variable (e.g. </a:t>
                      </a:r>
                      <a:r>
                        <a:rPr lang="en-AU" dirty="0" err="1"/>
                        <a:t>aNumber</a:t>
                      </a:r>
                      <a:r>
                        <a:rPr lang="en-AU" dirty="0"/>
                        <a:t>--;)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85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51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3: Variables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That’s everything! Now do the activities on the guide: </a:t>
            </a:r>
            <a:r>
              <a:rPr lang="en-AU" dirty="0">
                <a:hlinkClick r:id="rId2"/>
              </a:rPr>
              <a:t>https://github.com/Team4613-BarkerRedbacks/Programming-Java-Guide/blob/master/2.Core-elements-of-programs/2.2.Variables.md</a:t>
            </a:r>
            <a:endParaRPr lang="en-AU" dirty="0"/>
          </a:p>
          <a:p>
            <a:r>
              <a:rPr lang="en-AU" dirty="0"/>
              <a:t>On the guide we explain the concept of </a:t>
            </a:r>
            <a:r>
              <a:rPr lang="en-AU" i="1" dirty="0"/>
              <a:t>Scope.</a:t>
            </a:r>
            <a:r>
              <a:rPr lang="en-AU" dirty="0"/>
              <a:t> It isn’t super necessary, but it is helpful to understand. Try reading through it and understanding the concept, although if you don’t get it don’t worry.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14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1134</TotalTime>
  <Words>537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Lesson 3: Variables</vt:lpstr>
      <vt:lpstr>Lesson 3: Variables</vt:lpstr>
      <vt:lpstr>Lesson 3: Variables</vt:lpstr>
      <vt:lpstr>Lesson 3: Variables</vt:lpstr>
      <vt:lpstr>Lesson 3: Variables</vt:lpstr>
      <vt:lpstr>Lesson 3: Variables</vt:lpstr>
      <vt:lpstr>Lesson 3: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Schwarz</dc:creator>
  <cp:lastModifiedBy>Tom Schwarz</cp:lastModifiedBy>
  <cp:revision>54</cp:revision>
  <dcterms:created xsi:type="dcterms:W3CDTF">2016-12-08T05:42:23Z</dcterms:created>
  <dcterms:modified xsi:type="dcterms:W3CDTF">2017-05-24T12:05:34Z</dcterms:modified>
</cp:coreProperties>
</file>