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4613-BarkerRedbacks/Programming-Java-Guide/blob/master/2.Core-elements-of-programs/2.3.Input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2.3 </a:t>
            </a:r>
            <a:r>
              <a:rPr lang="en-AU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Input</a:t>
            </a:r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4: 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Taking input lets your code become dynamic</a:t>
            </a:r>
          </a:p>
          <a:p>
            <a:r>
              <a:rPr lang="en-AU" sz="2400" dirty="0"/>
              <a:t>Java comes with code to take input from the console in the ‘Scanner’ package</a:t>
            </a:r>
          </a:p>
          <a:p>
            <a:r>
              <a:rPr lang="en-AU" sz="2400" dirty="0"/>
              <a:t>We can create a new ‘Scanner’ variable with the value of a new scanner instance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Scanner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keyboardInput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Scanner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AU" dirty="0"/>
              <a:t>This creates a new variable, called </a:t>
            </a:r>
            <a:r>
              <a:rPr lang="en-AU" dirty="0" err="1"/>
              <a:t>keyboardInput</a:t>
            </a:r>
            <a:r>
              <a:rPr lang="en-AU" dirty="0"/>
              <a:t>, with the value of a new Scanner. We give scanner some information, which is what to scan. We tell it to scan (System.in)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2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4: 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5106838"/>
          </a:xfrm>
        </p:spPr>
        <p:txBody>
          <a:bodyPr>
            <a:normAutofit/>
          </a:bodyPr>
          <a:lstStyle/>
          <a:p>
            <a:r>
              <a:rPr lang="en-AU" dirty="0"/>
              <a:t>Now to take some input.</a:t>
            </a:r>
          </a:p>
          <a:p>
            <a:r>
              <a:rPr lang="en-AU" dirty="0"/>
              <a:t>Calling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keyboardInput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nextLine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AU" dirty="0"/>
              <a:t> will return a String of what has been typed into the console</a:t>
            </a:r>
          </a:p>
          <a:p>
            <a:r>
              <a:rPr lang="en-AU" dirty="0"/>
              <a:t>For example:</a:t>
            </a:r>
          </a:p>
          <a:p>
            <a:pPr marL="0" indent="0">
              <a:buNone/>
            </a:pP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Scanner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keyboardInput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Scanner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"What is your name? "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  <a:b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name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keyboardInput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nextLine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"Hello "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AU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name</a:t>
            </a:r>
            <a:r>
              <a:rPr lang="en-AU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dirty="0"/>
              <a:t>FYI if you take input without printing anything, it will look like your code is doing nothing. It’s just waiting for you to hit enter to continue executing.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1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4: 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Now do the activities! </a:t>
            </a:r>
          </a:p>
          <a:p>
            <a:r>
              <a:rPr lang="en-AU" dirty="0">
                <a:hlinkClick r:id="rId2"/>
              </a:rPr>
              <a:t>https://github.com/Team4613-BarkerRedbacks/Programming-Java-Guide/blob/master/2.Core-elements-of-programs/2.3.Input.md</a:t>
            </a:r>
            <a:r>
              <a:rPr lang="en-AU" dirty="0"/>
              <a:t> 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32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</TotalTime>
  <Words>189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4: Input</vt:lpstr>
      <vt:lpstr>Lesson 4: Input</vt:lpstr>
      <vt:lpstr>Lesson 4: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59</cp:revision>
  <dcterms:created xsi:type="dcterms:W3CDTF">2016-12-08T05:42:23Z</dcterms:created>
  <dcterms:modified xsi:type="dcterms:W3CDTF">2017-05-24T12:05:45Z</dcterms:modified>
</cp:coreProperties>
</file>