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3D-C68C-434F-A21E-58013830F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26/04/2018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26/04/2018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FCDF5670-9C7C-41C6-809C-C624139417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8F30-3349-480F-B962-C87F0F717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Lesson 2 –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B17F-B902-4E36-B0E1-C0A152AFB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Lets output some code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4477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6732-7920-4F1A-BF7A-443587FA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69"/>
            <a:ext cx="10515600" cy="1325563"/>
          </a:xfrm>
        </p:spPr>
        <p:txBody>
          <a:bodyPr/>
          <a:lstStyle/>
          <a:p>
            <a:r>
              <a:rPr lang="en-AU" dirty="0"/>
              <a:t>Lesson 2: Output!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6E68-27AC-4063-93C7-CD7A5732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9101667" cy="2340429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Ability to output data is important. What would the point of computers be otherwise?</a:t>
            </a:r>
          </a:p>
          <a:p>
            <a:r>
              <a:rPr lang="en-AU" dirty="0"/>
              <a:t>This can take place in several in forms: a console, GUI (graphical interface), speaker etc.</a:t>
            </a:r>
          </a:p>
          <a:p>
            <a:r>
              <a:rPr lang="en-AU" dirty="0"/>
              <a:t>A console is the most common, and this is what we will be using.</a:t>
            </a:r>
          </a:p>
          <a:p>
            <a:r>
              <a:rPr lang="en-AU" dirty="0"/>
              <a:t>A console is just a text stream. In Eclipse it’ll be at the bottom of the program</a:t>
            </a:r>
          </a:p>
          <a:p>
            <a:r>
              <a:rPr lang="en-AU" dirty="0"/>
              <a:t>Note a console doesn’t have to look like that -  a common one is the cmd.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CE6CB2B-D7AC-4FE6-8992-61104A94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3391987"/>
            <a:ext cx="4983480" cy="2803207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43ABA3F-8948-411B-A353-3A20F91A3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5" y="4785360"/>
            <a:ext cx="4690086" cy="12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50CF-64C0-4473-9B20-75F6D952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267"/>
            <a:ext cx="10515600" cy="1325563"/>
          </a:xfrm>
        </p:spPr>
        <p:txBody>
          <a:bodyPr/>
          <a:lstStyle/>
          <a:p>
            <a:r>
              <a:rPr lang="en-AU" dirty="0"/>
              <a:t>First, Create our Project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E1C-E1E5-4524-84E5-0D95B809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498"/>
            <a:ext cx="9033933" cy="53791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To create a new java project, go </a:t>
            </a:r>
            <a:r>
              <a:rPr lang="en-AU" dirty="0" err="1"/>
              <a:t>Ctrl+N</a:t>
            </a:r>
            <a:r>
              <a:rPr lang="en-AU" dirty="0"/>
              <a:t>. Or do it under the new tab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From here go Java &gt; Java Project &gt; Next. Give it a nice name and click next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From here you want to create a new class. Java likes to wrap things up and for us our code needs to be wrapped up in a class (And the class in a project). Go </a:t>
            </a:r>
            <a:r>
              <a:rPr lang="en-AU" dirty="0" err="1"/>
              <a:t>ctrl+N</a:t>
            </a:r>
            <a:r>
              <a:rPr lang="en-AU" dirty="0"/>
              <a:t> again then New &gt;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your class a nice name. By convention Class names are </a:t>
            </a:r>
            <a:r>
              <a:rPr lang="en-US" dirty="0" err="1"/>
              <a:t>UpperCamelCase</a:t>
            </a:r>
            <a:r>
              <a:rPr lang="en-US" dirty="0"/>
              <a:t> (start of each word capitalized). No spaces!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“which method stubs would you like to create?” message, tick public static void main(String[] </a:t>
            </a:r>
            <a:r>
              <a:rPr lang="en-US" dirty="0" err="1"/>
              <a:t>args</a:t>
            </a:r>
            <a:r>
              <a:rPr lang="en-US" dirty="0"/>
              <a:t>). Then click next.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You'll see a lot of junk in the file. We really weren't lying when we said Java likes to wrap things up. Trust us, it's not as insane as it sounds.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349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D246-24CA-42C9-85F8-3ED5BD3F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796"/>
            <a:ext cx="10515600" cy="580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should have something like this: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E4388-50E3-4AAB-BAB9-213339350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5"/>
          <a:stretch/>
        </p:blipFill>
        <p:spPr>
          <a:xfrm>
            <a:off x="838200" y="938666"/>
            <a:ext cx="8839200" cy="320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0776C-D80A-4A24-A2E7-FD833DA7897D}"/>
              </a:ext>
            </a:extLst>
          </p:cNvPr>
          <p:cNvSpPr txBox="1"/>
          <p:nvPr/>
        </p:nvSpPr>
        <p:spPr>
          <a:xfrm>
            <a:off x="838200" y="4234542"/>
            <a:ext cx="1059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See where it says, “public static void main(String[] </a:t>
            </a:r>
            <a:r>
              <a:rPr lang="en-AU" sz="2000" dirty="0" err="1"/>
              <a:t>args</a:t>
            </a:r>
            <a:r>
              <a:rPr lang="en-AU" sz="2000" dirty="0"/>
              <a:t>) {” this is a function (A function is just a bunch of code which does stuff). Java always looks for this code and implements what ever is inside it. As such we should put our code here.</a:t>
            </a:r>
          </a:p>
          <a:p>
            <a:endParaRPr lang="en-AU" sz="2000" dirty="0"/>
          </a:p>
          <a:p>
            <a:r>
              <a:rPr lang="en-AU" sz="2000" i="1" dirty="0"/>
              <a:t>Now we can start typing!</a:t>
            </a:r>
          </a:p>
        </p:txBody>
      </p:sp>
    </p:spTree>
    <p:extLst>
      <p:ext uri="{BB962C8B-B14F-4D97-AF65-F5344CB8AC3E}">
        <p14:creationId xmlns:p14="http://schemas.microsoft.com/office/powerpoint/2010/main" val="25800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511C-270E-4D50-8CCB-2F5CC586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Actually Outputting!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3E96-7783-4541-8547-A80143BA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 order to write to the console write: “</a:t>
            </a:r>
            <a:r>
              <a:rPr lang="en-AU" dirty="0" err="1"/>
              <a:t>System.out.println</a:t>
            </a:r>
            <a:r>
              <a:rPr lang="en-AU" dirty="0"/>
              <a:t>()”</a:t>
            </a:r>
          </a:p>
          <a:p>
            <a:r>
              <a:rPr lang="en-AU" dirty="0"/>
              <a:t>Note, </a:t>
            </a:r>
            <a:r>
              <a:rPr lang="en-AU" dirty="0" err="1"/>
              <a:t>println</a:t>
            </a:r>
            <a:r>
              <a:rPr lang="en-AU" dirty="0"/>
              <a:t> is short for </a:t>
            </a:r>
            <a:r>
              <a:rPr lang="en-AU" dirty="0" err="1"/>
              <a:t>printline</a:t>
            </a:r>
            <a:r>
              <a:rPr lang="en-AU" dirty="0"/>
              <a:t>. Make sure not to write print1. </a:t>
            </a:r>
          </a:p>
          <a:p>
            <a:r>
              <a:rPr lang="en-US" dirty="0"/>
              <a:t>Also make sure you are writing the code inside the main function.</a:t>
            </a:r>
          </a:p>
          <a:p>
            <a:r>
              <a:rPr lang="en-US" dirty="0"/>
              <a:t>Inside the brackets write something inside of quotations. We suggest “Hello World”. This is traditionally a programmers first program.</a:t>
            </a:r>
          </a:p>
          <a:p>
            <a:r>
              <a:rPr lang="en-US" dirty="0"/>
              <a:t>Add a semicolon on the end “;”. This tells java it’s the end of a line. It’s required for every line that does something. (E.g. outputs)</a:t>
            </a:r>
          </a:p>
          <a:p>
            <a:r>
              <a:rPr lang="en-US" dirty="0"/>
              <a:t>Now hit the play button (green triangle) which is along the row of icons.</a:t>
            </a:r>
          </a:p>
          <a:p>
            <a:r>
              <a:rPr lang="en-US" dirty="0"/>
              <a:t>Check the console. What do you see?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1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E00D-401C-4B0C-AB55-4A962C4A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If you had trouble, here’s my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348B3-40DE-4D79-993B-7AD57DC8A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" y="1418910"/>
            <a:ext cx="8163682" cy="4430499"/>
          </a:xfrm>
        </p:spPr>
      </p:pic>
    </p:spTree>
    <p:extLst>
      <p:ext uri="{BB962C8B-B14F-4D97-AF65-F5344CB8AC3E}">
        <p14:creationId xmlns:p14="http://schemas.microsoft.com/office/powerpoint/2010/main" val="36448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1D4C-EEE5-4D9C-9AC1-52D29F89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8554-DCDA-492D-8F3C-4D913175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Try changing the text to whatever you want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Try changing the text to a number and removing the quotes. </a:t>
            </a:r>
            <a:r>
              <a:rPr lang="en-AU" i="1" dirty="0"/>
              <a:t>Gasp!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Now try text without quotes.  It won’t work but see what it says.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add together elements to print them with a + sign between things like strings and integers ("Pot"+"</a:t>
            </a:r>
            <a:r>
              <a:rPr lang="en-US" dirty="0" err="1"/>
              <a:t>ato</a:t>
            </a:r>
            <a:r>
              <a:rPr lang="en-US" dirty="0"/>
              <a:t>"). Try printing multiple separate Strings. (A string is something in those quotes, we will cover this later).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333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Lesson 2 – Output</vt:lpstr>
      <vt:lpstr>Lesson 2: Output!</vt:lpstr>
      <vt:lpstr>First, Create our Project and Class</vt:lpstr>
      <vt:lpstr>PowerPoint Presentation</vt:lpstr>
      <vt:lpstr>Actually Outputting!</vt:lpstr>
      <vt:lpstr>If you had trouble, here’s my example</vt:lpstr>
      <vt:lpstr>Activities: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Schwarz</dc:creator>
  <cp:lastModifiedBy>Ben Schwarz</cp:lastModifiedBy>
  <cp:revision>18</cp:revision>
  <dcterms:created xsi:type="dcterms:W3CDTF">2018-03-29T23:49:11Z</dcterms:created>
  <dcterms:modified xsi:type="dcterms:W3CDTF">2018-04-26T06:25:23Z</dcterms:modified>
</cp:coreProperties>
</file>