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88" d="100"/>
          <a:sy n="88" d="100"/>
        </p:scale>
        <p:origin x="2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91EF3D-C68C-434F-A21E-58013830FB29}"/>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843951" y="365125"/>
            <a:ext cx="9030419" cy="1325563"/>
          </a:xfrm>
        </p:spPr>
        <p:txBody>
          <a:bodyPr/>
          <a:lstStyle>
            <a:lvl1pPr>
              <a:defRPr>
                <a:solidFill>
                  <a:srgbClr val="C72027"/>
                </a:solidFill>
                <a:latin typeface="+mj-lt"/>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17/05/2018</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27060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0761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84547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17/05/2018</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pic>
        <p:nvPicPr>
          <p:cNvPr id="10" name="Picture 9" descr="A picture containing book, text&#10;&#10;Description generated with very high confidence">
            <a:extLst>
              <a:ext uri="{FF2B5EF4-FFF2-40B4-BE49-F238E27FC236}">
                <a16:creationId xmlns:a16="http://schemas.microsoft.com/office/drawing/2014/main" id="{FCDF5670-9C7C-41C6-809C-C624139417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2" r:id="rId8"/>
    <p:sldLayoutId id="2147483683" r:id="rId9"/>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lstStyle/>
          <a:p>
            <a:r>
              <a:rPr lang="en-AU" dirty="0"/>
              <a:t>Operations (Maths)</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p:txBody>
          <a:bodyPr/>
          <a:lstStyle/>
          <a:p>
            <a:r>
              <a:rPr lang="en-AU" dirty="0"/>
              <a:t>Time to operate your computer</a:t>
            </a:r>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A03E-A98D-4364-A565-CE328EAD9DB1}"/>
              </a:ext>
            </a:extLst>
          </p:cNvPr>
          <p:cNvSpPr>
            <a:spLocks noGrp="1"/>
          </p:cNvSpPr>
          <p:nvPr>
            <p:ph type="title"/>
          </p:nvPr>
        </p:nvSpPr>
        <p:spPr/>
        <p:txBody>
          <a:bodyPr/>
          <a:lstStyle/>
          <a:p>
            <a:r>
              <a:rPr lang="en-AU" dirty="0"/>
              <a:t>Computers do math(woah)</a:t>
            </a:r>
          </a:p>
        </p:txBody>
      </p:sp>
      <p:sp>
        <p:nvSpPr>
          <p:cNvPr id="3" name="Content Placeholder 2">
            <a:extLst>
              <a:ext uri="{FF2B5EF4-FFF2-40B4-BE49-F238E27FC236}">
                <a16:creationId xmlns:a16="http://schemas.microsoft.com/office/drawing/2014/main" id="{6D707A95-C4B0-45D9-9034-2A8C174090D2}"/>
              </a:ext>
            </a:extLst>
          </p:cNvPr>
          <p:cNvSpPr>
            <a:spLocks noGrp="1"/>
          </p:cNvSpPr>
          <p:nvPr>
            <p:ph idx="1"/>
          </p:nvPr>
        </p:nvSpPr>
        <p:spPr/>
        <p:txBody>
          <a:bodyPr>
            <a:normAutofit fontScale="92500" lnSpcReduction="20000"/>
          </a:bodyPr>
          <a:lstStyle/>
          <a:p>
            <a:r>
              <a:rPr lang="en-AU" dirty="0"/>
              <a:t>It is actually quite simple. When executing math java follows BODMAS.</a:t>
            </a:r>
          </a:p>
          <a:p>
            <a:r>
              <a:rPr lang="en-AU" dirty="0"/>
              <a:t>However when doing division and you want a double: You should either place a decimal point and then a digit or put (double) before a number in before the division. This is to make sure that java calculates it as a double. This is second option is known as casting and we will delve into it later. Here is an example:</a:t>
            </a:r>
          </a:p>
          <a:p>
            <a:endParaRPr lang="en-AU" dirty="0"/>
          </a:p>
          <a:p>
            <a:r>
              <a:rPr lang="en-AU" dirty="0"/>
              <a:t>You can also (and usually </a:t>
            </a:r>
          </a:p>
          <a:p>
            <a:pPr marL="0" indent="0">
              <a:buNone/>
            </a:pPr>
            <a:r>
              <a:rPr lang="en-AU" dirty="0"/>
              <a:t>will) use variables. Example: </a:t>
            </a:r>
          </a:p>
          <a:p>
            <a:pPr marL="0" indent="0">
              <a:buNone/>
            </a:pPr>
            <a:endParaRPr lang="en-AU" dirty="0"/>
          </a:p>
          <a:p>
            <a:r>
              <a:rPr lang="en-AU" dirty="0"/>
              <a:t>Remember modulus(%) returns the </a:t>
            </a:r>
          </a:p>
          <a:p>
            <a:pPr marL="0" indent="0">
              <a:buNone/>
            </a:pPr>
            <a:r>
              <a:rPr lang="en-AU" dirty="0"/>
              <a:t>remainder</a:t>
            </a:r>
          </a:p>
          <a:p>
            <a:pPr marL="0" indent="0">
              <a:buNone/>
            </a:pPr>
            <a:endParaRPr lang="en-AU" dirty="0"/>
          </a:p>
        </p:txBody>
      </p:sp>
      <p:pic>
        <p:nvPicPr>
          <p:cNvPr id="5" name="Picture 4">
            <a:extLst>
              <a:ext uri="{FF2B5EF4-FFF2-40B4-BE49-F238E27FC236}">
                <a16:creationId xmlns:a16="http://schemas.microsoft.com/office/drawing/2014/main" id="{82900E68-673A-4F1D-B0BD-390C638F7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359" y="3509510"/>
            <a:ext cx="4400165" cy="1227953"/>
          </a:xfrm>
          <a:prstGeom prst="rect">
            <a:avLst/>
          </a:prstGeom>
        </p:spPr>
      </p:pic>
      <p:pic>
        <p:nvPicPr>
          <p:cNvPr id="7" name="Picture 6">
            <a:extLst>
              <a:ext uri="{FF2B5EF4-FFF2-40B4-BE49-F238E27FC236}">
                <a16:creationId xmlns:a16="http://schemas.microsoft.com/office/drawing/2014/main" id="{548075B7-27C8-4579-A388-0AA9A234F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358" y="4772299"/>
            <a:ext cx="4400165" cy="1537296"/>
          </a:xfrm>
          <a:prstGeom prst="rect">
            <a:avLst/>
          </a:prstGeom>
        </p:spPr>
      </p:pic>
    </p:spTree>
    <p:extLst>
      <p:ext uri="{BB962C8B-B14F-4D97-AF65-F5344CB8AC3E}">
        <p14:creationId xmlns:p14="http://schemas.microsoft.com/office/powerpoint/2010/main" val="236319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7B4B-1E24-4347-80B0-B46EAEC75852}"/>
              </a:ext>
            </a:extLst>
          </p:cNvPr>
          <p:cNvSpPr>
            <a:spLocks noGrp="1"/>
          </p:cNvSpPr>
          <p:nvPr>
            <p:ph type="title"/>
          </p:nvPr>
        </p:nvSpPr>
        <p:spPr/>
        <p:txBody>
          <a:bodyPr/>
          <a:lstStyle/>
          <a:p>
            <a:r>
              <a:rPr lang="en-AU" dirty="0"/>
              <a:t>Using the math class</a:t>
            </a:r>
          </a:p>
        </p:txBody>
      </p:sp>
      <p:sp>
        <p:nvSpPr>
          <p:cNvPr id="3" name="Content Placeholder 2">
            <a:extLst>
              <a:ext uri="{FF2B5EF4-FFF2-40B4-BE49-F238E27FC236}">
                <a16:creationId xmlns:a16="http://schemas.microsoft.com/office/drawing/2014/main" id="{BA224372-D173-4F51-BCE0-BAFB4D36974A}"/>
              </a:ext>
            </a:extLst>
          </p:cNvPr>
          <p:cNvSpPr>
            <a:spLocks noGrp="1"/>
          </p:cNvSpPr>
          <p:nvPr>
            <p:ph idx="1"/>
          </p:nvPr>
        </p:nvSpPr>
        <p:spPr>
          <a:xfrm>
            <a:off x="716280" y="1371133"/>
            <a:ext cx="9030419" cy="4351338"/>
          </a:xfrm>
        </p:spPr>
        <p:txBody>
          <a:bodyPr>
            <a:normAutofit fontScale="92500" lnSpcReduction="10000"/>
          </a:bodyPr>
          <a:lstStyle/>
          <a:p>
            <a:r>
              <a:rPr lang="en-AU" dirty="0"/>
              <a:t>For more complex math you need to use the math class provided by java. </a:t>
            </a:r>
          </a:p>
          <a:p>
            <a:r>
              <a:rPr lang="en-AU" dirty="0"/>
              <a:t>To do this simply type Math. (remember the .) And then type space to see your list of options.  Type in what you think it will be called and then hit enter when you find it.</a:t>
            </a:r>
          </a:p>
          <a:p>
            <a:r>
              <a:rPr lang="en-AU" dirty="0"/>
              <a:t>If this Math. thing seems confusing. Don’t worry we will explain later.</a:t>
            </a:r>
          </a:p>
          <a:p>
            <a:r>
              <a:rPr lang="en-AU" dirty="0"/>
              <a:t>Example (which I took from code we used somewhere and placed in an if statement)</a:t>
            </a:r>
          </a:p>
          <a:p>
            <a:r>
              <a:rPr lang="en-AU" dirty="0"/>
              <a:t>Notice that you can declare multiple variable on the same line. You simply need a comma in-between them.</a:t>
            </a:r>
          </a:p>
        </p:txBody>
      </p:sp>
      <p:pic>
        <p:nvPicPr>
          <p:cNvPr id="5" name="Picture 4">
            <a:extLst>
              <a:ext uri="{FF2B5EF4-FFF2-40B4-BE49-F238E27FC236}">
                <a16:creationId xmlns:a16="http://schemas.microsoft.com/office/drawing/2014/main" id="{ACCFACEA-4355-46F6-B79A-E768F8C89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394207"/>
            <a:ext cx="4591530" cy="908984"/>
          </a:xfrm>
          <a:prstGeom prst="rect">
            <a:avLst/>
          </a:prstGeom>
        </p:spPr>
      </p:pic>
    </p:spTree>
    <p:extLst>
      <p:ext uri="{BB962C8B-B14F-4D97-AF65-F5344CB8AC3E}">
        <p14:creationId xmlns:p14="http://schemas.microsoft.com/office/powerpoint/2010/main" val="84347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B9F8-0601-4FFB-A78D-6BA683B46235}"/>
              </a:ext>
            </a:extLst>
          </p:cNvPr>
          <p:cNvSpPr>
            <a:spLocks noGrp="1"/>
          </p:cNvSpPr>
          <p:nvPr>
            <p:ph type="title"/>
          </p:nvPr>
        </p:nvSpPr>
        <p:spPr/>
        <p:txBody>
          <a:bodyPr/>
          <a:lstStyle/>
          <a:p>
            <a:r>
              <a:rPr lang="en-AU" dirty="0"/>
              <a:t>Activities: </a:t>
            </a:r>
          </a:p>
        </p:txBody>
      </p:sp>
      <p:sp>
        <p:nvSpPr>
          <p:cNvPr id="3" name="Content Placeholder 2">
            <a:extLst>
              <a:ext uri="{FF2B5EF4-FFF2-40B4-BE49-F238E27FC236}">
                <a16:creationId xmlns:a16="http://schemas.microsoft.com/office/drawing/2014/main" id="{721FCA60-05AF-4CEA-A261-C3642C724178}"/>
              </a:ext>
            </a:extLst>
          </p:cNvPr>
          <p:cNvSpPr>
            <a:spLocks noGrp="1"/>
          </p:cNvSpPr>
          <p:nvPr>
            <p:ph idx="1"/>
          </p:nvPr>
        </p:nvSpPr>
        <p:spPr/>
        <p:txBody>
          <a:bodyPr>
            <a:normAutofit fontScale="92500" lnSpcReduction="10000"/>
          </a:bodyPr>
          <a:lstStyle/>
          <a:p>
            <a:pPr marL="514350" indent="-514350">
              <a:buFont typeface="+mj-lt"/>
              <a:buAutoNum type="arabicPeriod"/>
            </a:pPr>
            <a:r>
              <a:rPr lang="en-AU" dirty="0"/>
              <a:t>Output 5*(8-6/3)%2. Check your answer to make sure it is correct.</a:t>
            </a:r>
          </a:p>
          <a:p>
            <a:pPr marL="514350" indent="-514350">
              <a:buFont typeface="+mj-lt"/>
              <a:buAutoNum type="arabicPeriod"/>
            </a:pPr>
            <a:r>
              <a:rPr lang="en-AU" dirty="0"/>
              <a:t>Let a user input 2 numbers and find the remainder. (You can ask for the numbers separately).</a:t>
            </a:r>
          </a:p>
          <a:p>
            <a:pPr marL="514350" indent="-514350">
              <a:buFont typeface="+mj-lt"/>
              <a:buAutoNum type="arabicPeriod"/>
            </a:pPr>
            <a:r>
              <a:rPr lang="en-AU" dirty="0"/>
              <a:t>Write code to input the diameter of a circle and output the area of the circle.</a:t>
            </a:r>
          </a:p>
          <a:p>
            <a:pPr marL="514350" indent="-514350">
              <a:buFont typeface="+mj-lt"/>
              <a:buAutoNum type="arabicPeriod"/>
            </a:pPr>
            <a:r>
              <a:rPr lang="en-AU" dirty="0"/>
              <a:t>Extension (if you finish the other 3 quickly) Have someone input the hypotenuse of a right angle triangle and a angle(not being the 90) and tell them the other two sides and the opposite angle.  </a:t>
            </a:r>
          </a:p>
          <a:p>
            <a:pPr marL="0" indent="0">
              <a:buNone/>
            </a:pPr>
            <a:r>
              <a:rPr lang="en-AU" dirty="0"/>
              <a:t>Note: I suggest using Trigonometry. Make sure to read the documentation to understand how to use it and note that java uses radians and not degrees. So you will need to convert (the Math class has a function for this)</a:t>
            </a:r>
          </a:p>
        </p:txBody>
      </p:sp>
    </p:spTree>
    <p:extLst>
      <p:ext uri="{BB962C8B-B14F-4D97-AF65-F5344CB8AC3E}">
        <p14:creationId xmlns:p14="http://schemas.microsoft.com/office/powerpoint/2010/main" val="3116634498"/>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370</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Operations (Maths)</vt:lpstr>
      <vt:lpstr>Computers do math(woah)</vt:lpstr>
      <vt:lpstr>Using the math class</vt:lpstr>
      <vt:lpstr>Activities: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Schwarz</dc:creator>
  <cp:lastModifiedBy>Ben Schwarz</cp:lastModifiedBy>
  <cp:revision>42</cp:revision>
  <dcterms:created xsi:type="dcterms:W3CDTF">2018-03-29T23:49:11Z</dcterms:created>
  <dcterms:modified xsi:type="dcterms:W3CDTF">2018-05-17T07:10:06Z</dcterms:modified>
</cp:coreProperties>
</file>