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3" r:id="rId3"/>
    <p:sldId id="287" r:id="rId4"/>
    <p:sldId id="288" r:id="rId5"/>
    <p:sldId id="289" r:id="rId6"/>
    <p:sldId id="29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02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31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2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8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05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2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4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2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5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4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8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95248"/>
            <a:ext cx="5162550" cy="3276600"/>
          </a:xfrm>
          <a:prstGeom prst="rect">
            <a:avLst/>
          </a:prstGeom>
        </p:spPr>
      </p:pic>
      <p:sp>
        <p:nvSpPr>
          <p:cNvPr id="7" name="AutoShape 2" descr="https://static.wixstatic.com/media/52e8bd_b091fe0911c847afa449f72e53e60452%7Emv2_d_1845_1218_s_2.jpg/v1/fill/w_1185,h_782,al_c,q_90,usm_0.66_1.00_0.01/52e8bd_b091fe0911c847afa449f72e53e60452%7Emv2_d_1845_1218_s_2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4"/>
          <a:stretch/>
        </p:blipFill>
        <p:spPr>
          <a:xfrm>
            <a:off x="6141576" y="25638"/>
            <a:ext cx="6024786" cy="3371848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5"/>
          <a:stretch/>
        </p:blipFill>
        <p:spPr>
          <a:xfrm>
            <a:off x="59822" y="3491425"/>
            <a:ext cx="5990969" cy="3366575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sp>
        <p:nvSpPr>
          <p:cNvPr id="2" name="TextBox 1"/>
          <p:cNvSpPr txBox="1"/>
          <p:nvPr/>
        </p:nvSpPr>
        <p:spPr>
          <a:xfrm>
            <a:off x="6248400" y="4554909"/>
            <a:ext cx="59179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(Java) Programming – 2.8 - Documentation</a:t>
            </a: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A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 Schwarz</a:t>
            </a:r>
            <a:endParaRPr lang="en-AU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4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9: Documentation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281748"/>
            <a:ext cx="11494259" cy="5439092"/>
          </a:xfrm>
        </p:spPr>
        <p:txBody>
          <a:bodyPr>
            <a:normAutofit/>
          </a:bodyPr>
          <a:lstStyle/>
          <a:p>
            <a:r>
              <a:rPr lang="en-AU" sz="2000" dirty="0"/>
              <a:t>It can be hard to understand code, especially if you haven’t written it or you wrote it a long time ago</a:t>
            </a:r>
          </a:p>
          <a:p>
            <a:r>
              <a:rPr lang="en-AU" sz="2000" dirty="0"/>
              <a:t>Documentation is a way of explaining your code.</a:t>
            </a:r>
          </a:p>
          <a:p>
            <a:r>
              <a:rPr lang="en-AU" sz="2000" dirty="0"/>
              <a:t>Documentation is very important and let’s you know both how, and why something is being done</a:t>
            </a:r>
          </a:p>
          <a:p>
            <a:r>
              <a:rPr lang="en-AU" sz="2000" dirty="0"/>
              <a:t>Your code should be structured well and logically, such that it is relatively simple to understand. Documentation doesn't make up for unstructured code, the same way that well-structured code doesn't make up for no documentation.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723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9: Documentation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414731"/>
            <a:ext cx="11494259" cy="5141343"/>
          </a:xfrm>
        </p:spPr>
        <p:txBody>
          <a:bodyPr>
            <a:normAutofit/>
          </a:bodyPr>
          <a:lstStyle/>
          <a:p>
            <a:r>
              <a:rPr lang="en-AU" sz="2400" dirty="0"/>
              <a:t>You can comment with single line comments! In java this is with </a:t>
            </a:r>
            <a:r>
              <a:rPr lang="en-AU" sz="2400" dirty="0">
                <a:solidFill>
                  <a:schemeClr val="bg1"/>
                </a:solidFill>
                <a:highlight>
                  <a:srgbClr val="000000"/>
                </a:highlight>
              </a:rPr>
              <a:t>//</a:t>
            </a:r>
            <a:r>
              <a:rPr lang="en-AU" dirty="0"/>
              <a:t> </a:t>
            </a:r>
            <a:r>
              <a:rPr lang="en-AU" sz="2400" dirty="0"/>
              <a:t>at the end of your line before your comment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0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0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((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AU" sz="20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5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</a:t>
            </a:r>
            <a:r>
              <a:rPr lang="en-AU" sz="20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32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((()((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complicatedFunction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()))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aFancyThing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whichIs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hardTo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understand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()));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//An Explanation of what is happening</a:t>
            </a:r>
          </a:p>
          <a:p>
            <a:pPr marL="0" indent="0">
              <a:buNone/>
            </a:pPr>
            <a:r>
              <a:rPr lang="en-AU" sz="2400" i="1" dirty="0"/>
              <a:t>This is one line of code, that has been wrapped by </a:t>
            </a:r>
            <a:r>
              <a:rPr lang="en-AU" sz="2400" i="1" dirty="0" err="1"/>
              <a:t>powerpoint</a:t>
            </a:r>
            <a:r>
              <a:rPr lang="en-AU" sz="2400" i="1" dirty="0"/>
              <a:t>.</a:t>
            </a:r>
          </a:p>
          <a:p>
            <a:r>
              <a:rPr lang="en-AU" sz="2400" dirty="0"/>
              <a:t>You can also write multi-line comments. Start with </a:t>
            </a:r>
            <a:r>
              <a:rPr lang="en-AU" sz="2400" dirty="0">
                <a:solidFill>
                  <a:schemeClr val="bg1"/>
                </a:solidFill>
              </a:rPr>
              <a:t>“</a:t>
            </a:r>
            <a:r>
              <a:rPr lang="en-AU" sz="2400" dirty="0">
                <a:solidFill>
                  <a:schemeClr val="bg1"/>
                </a:solidFill>
                <a:highlight>
                  <a:srgbClr val="000000"/>
                </a:highlight>
              </a:rPr>
              <a:t>/*</a:t>
            </a:r>
            <a:r>
              <a:rPr lang="en-AU" sz="2400" dirty="0">
                <a:solidFill>
                  <a:schemeClr val="bg1"/>
                </a:solidFill>
              </a:rPr>
              <a:t>”,</a:t>
            </a:r>
            <a:r>
              <a:rPr lang="en-AU" sz="2400" dirty="0"/>
              <a:t> each new line after that should start with </a:t>
            </a:r>
            <a:r>
              <a:rPr lang="en-AU" sz="2400" dirty="0">
                <a:solidFill>
                  <a:schemeClr val="bg1"/>
                </a:solidFill>
              </a:rPr>
              <a:t>“</a:t>
            </a:r>
            <a:r>
              <a:rPr lang="en-AU" sz="2400" dirty="0">
                <a:solidFill>
                  <a:schemeClr val="bg1"/>
                </a:solidFill>
                <a:highlight>
                  <a:srgbClr val="000000"/>
                </a:highlight>
              </a:rPr>
              <a:t>*</a:t>
            </a:r>
            <a:r>
              <a:rPr lang="en-AU" sz="2400" dirty="0">
                <a:solidFill>
                  <a:schemeClr val="bg1"/>
                </a:solidFill>
              </a:rPr>
              <a:t>”</a:t>
            </a:r>
            <a:r>
              <a:rPr lang="en-AU" sz="2400" dirty="0"/>
              <a:t> and then end with </a:t>
            </a:r>
            <a:r>
              <a:rPr lang="en-AU" sz="2400" dirty="0">
                <a:solidFill>
                  <a:schemeClr val="bg1"/>
                </a:solidFill>
              </a:rPr>
              <a:t>“</a:t>
            </a:r>
            <a:r>
              <a:rPr lang="en-AU" sz="2400" dirty="0">
                <a:solidFill>
                  <a:schemeClr val="bg1"/>
                </a:solidFill>
                <a:highlight>
                  <a:srgbClr val="000000"/>
                </a:highlight>
              </a:rPr>
              <a:t>/*</a:t>
            </a:r>
            <a:r>
              <a:rPr lang="en-AU" sz="2400" dirty="0">
                <a:solidFill>
                  <a:schemeClr val="bg1"/>
                </a:solidFill>
              </a:rPr>
              <a:t>”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0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0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((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AU" sz="20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5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</a:t>
            </a:r>
            <a:r>
              <a:rPr lang="en-AU" sz="20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32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((()((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complicatedFunction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()))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aFancyThing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whichIs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hardTo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understand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()));		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/* A multi-line comment which explains:						</a:t>
            </a:r>
            <a:r>
              <a:rPr lang="en-AU" sz="2000" b="1" i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* 1. What is happening	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* 2. Why it is happening	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* 3. Decisions that were made * 4. etc.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*/				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0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0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AU" sz="2000" dirty="0" err="1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Moar</a:t>
            </a:r>
            <a:r>
              <a:rPr lang="en-AU" sz="20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code here"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endParaRPr lang="en-AU" sz="2000" dirty="0">
              <a:highlight>
                <a:srgbClr val="000000"/>
              </a:highlight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24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9: Documentation - </a:t>
            </a:r>
            <a:r>
              <a:rPr lang="en-AU" dirty="0" err="1"/>
              <a:t>JavaDoc</a:t>
            </a:r>
            <a:endParaRPr lang="en-AU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822450"/>
            <a:ext cx="11494259" cy="4351338"/>
          </a:xfrm>
        </p:spPr>
        <p:txBody>
          <a:bodyPr>
            <a:normAutofit/>
          </a:bodyPr>
          <a:lstStyle/>
          <a:p>
            <a:r>
              <a:rPr lang="en-AU" sz="2400" dirty="0" err="1"/>
              <a:t>JavaDoc</a:t>
            </a:r>
            <a:r>
              <a:rPr lang="en-AU" sz="2400" dirty="0"/>
              <a:t> is a standard for documentation that helps you give information about what functions (and classes) do. This will show up in autocomplete lists (</a:t>
            </a:r>
            <a:r>
              <a:rPr lang="en-AU" sz="2400" dirty="0" err="1"/>
              <a:t>Ctrl+Space</a:t>
            </a:r>
            <a:r>
              <a:rPr lang="en-AU" sz="2400" dirty="0"/>
              <a:t>) and when you hover over the function.</a:t>
            </a:r>
          </a:p>
          <a:p>
            <a:r>
              <a:rPr lang="en-AU" sz="2400" dirty="0"/>
              <a:t>Start Java doc like a multi-line comment, but with two asterisks - </a:t>
            </a:r>
            <a:r>
              <a:rPr lang="en-AU" sz="2400" dirty="0">
                <a:solidFill>
                  <a:schemeClr val="bg1"/>
                </a:solidFill>
                <a:highlight>
                  <a:srgbClr val="000000"/>
                </a:highlight>
              </a:rPr>
              <a:t>/**</a:t>
            </a:r>
          </a:p>
          <a:p>
            <a:r>
              <a:rPr lang="en-AU" sz="2400" dirty="0"/>
              <a:t>Eclipse will auto-fill out some descriptors, but you can manually add more or write it useful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0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9: Documentation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822450"/>
            <a:ext cx="11494259" cy="4351338"/>
          </a:xfrm>
        </p:spPr>
        <p:txBody>
          <a:bodyPr>
            <a:normAutofit/>
          </a:bodyPr>
          <a:lstStyle/>
          <a:p>
            <a:r>
              <a:rPr lang="en-AU" sz="2400" dirty="0"/>
              <a:t>Good documentation should be:</a:t>
            </a:r>
          </a:p>
          <a:p>
            <a:pPr lvl="1"/>
            <a:r>
              <a:rPr lang="en-AU" sz="2000" dirty="0"/>
              <a:t>Brief and descriptive</a:t>
            </a:r>
          </a:p>
          <a:p>
            <a:pPr lvl="1"/>
            <a:r>
              <a:rPr lang="en-AU" sz="2000" dirty="0"/>
              <a:t>Explain ‘why’ something was done a certain way</a:t>
            </a:r>
          </a:p>
          <a:p>
            <a:pPr lvl="1"/>
            <a:r>
              <a:rPr lang="en-AU" sz="2000" dirty="0"/>
              <a:t>Explain anything odd or </a:t>
            </a:r>
            <a:r>
              <a:rPr lang="en-AU" sz="2000" dirty="0" err="1"/>
              <a:t>unusal</a:t>
            </a:r>
            <a:r>
              <a:rPr lang="en-AU" sz="2000" dirty="0"/>
              <a:t> about the code</a:t>
            </a:r>
          </a:p>
          <a:p>
            <a:pPr lvl="1"/>
            <a:r>
              <a:rPr lang="en-AU" sz="2000" dirty="0"/>
              <a:t>Be formal and polite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189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9: Documentation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822450"/>
            <a:ext cx="11494259" cy="4351338"/>
          </a:xfrm>
        </p:spPr>
        <p:txBody>
          <a:bodyPr>
            <a:normAutofit/>
          </a:bodyPr>
          <a:lstStyle/>
          <a:p>
            <a:r>
              <a:rPr lang="en-AU" sz="2400" dirty="0"/>
              <a:t>Activities!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/>
              <a:t>Try documenting a previous function you wrote with some single-line comments, multi-line comments and then add Javadoc for its</a:t>
            </a:r>
          </a:p>
          <a:p>
            <a:pPr lvl="2"/>
            <a:r>
              <a:rPr lang="en-AU" sz="1600" dirty="0"/>
              <a:t>You shouldn’t need many comments, try to keep it descriptive and not just add comments for the sake of it.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65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1458</TotalTime>
  <Words>374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Lesson 9: Documentation</vt:lpstr>
      <vt:lpstr>Lesson 9: Documentation</vt:lpstr>
      <vt:lpstr>Lesson 9: Documentation - JavaDoc</vt:lpstr>
      <vt:lpstr>Lesson 9: Documentation</vt:lpstr>
      <vt:lpstr>Lesson 9: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Schwarz</dc:creator>
  <cp:lastModifiedBy>Tom Schwarz</cp:lastModifiedBy>
  <cp:revision>131</cp:revision>
  <dcterms:created xsi:type="dcterms:W3CDTF">2016-12-08T05:42:23Z</dcterms:created>
  <dcterms:modified xsi:type="dcterms:W3CDTF">2017-05-31T12:29:08Z</dcterms:modified>
</cp:coreProperties>
</file>