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2" r:id="rId9"/>
    <p:sldId id="304" r:id="rId10"/>
    <p:sldId id="303" r:id="rId11"/>
    <p:sldId id="305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4" autoAdjust="0"/>
    <p:restoredTop sz="86393" autoAdjust="0"/>
  </p:normalViewPr>
  <p:slideViewPr>
    <p:cSldViewPr>
      <p:cViewPr varScale="1">
        <p:scale>
          <a:sx n="65" d="100"/>
          <a:sy n="65" d="100"/>
        </p:scale>
        <p:origin x="1022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9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57652" y="3685881"/>
            <a:ext cx="3962400" cy="1519459"/>
          </a:xfrm>
          <a:custGeom>
            <a:avLst/>
            <a:gdLst/>
            <a:ahLst/>
            <a:cxnLst/>
            <a:rect l="l" t="t" r="r" b="b"/>
            <a:pathLst>
              <a:path w="3962400" h="1519459">
                <a:moveTo>
                  <a:pt x="12700" y="839168"/>
                </a:moveTo>
                <a:lnTo>
                  <a:pt x="12700" y="585838"/>
                </a:lnTo>
                <a:lnTo>
                  <a:pt x="0" y="606274"/>
                </a:lnTo>
                <a:lnTo>
                  <a:pt x="0" y="823120"/>
                </a:lnTo>
                <a:lnTo>
                  <a:pt x="12700" y="839168"/>
                </a:lnTo>
                <a:close/>
              </a:path>
              <a:path w="3962400" h="1519459">
                <a:moveTo>
                  <a:pt x="25400" y="885319"/>
                </a:moveTo>
                <a:lnTo>
                  <a:pt x="25400" y="524916"/>
                </a:lnTo>
                <a:lnTo>
                  <a:pt x="12700" y="545148"/>
                </a:lnTo>
                <a:lnTo>
                  <a:pt x="12700" y="870269"/>
                </a:lnTo>
                <a:lnTo>
                  <a:pt x="25400" y="885319"/>
                </a:lnTo>
                <a:close/>
              </a:path>
              <a:path w="3962400" h="1519459">
                <a:moveTo>
                  <a:pt x="38100" y="914407"/>
                </a:moveTo>
                <a:lnTo>
                  <a:pt x="38100" y="484736"/>
                </a:lnTo>
                <a:lnTo>
                  <a:pt x="25400" y="504775"/>
                </a:lnTo>
                <a:lnTo>
                  <a:pt x="25400" y="900032"/>
                </a:lnTo>
                <a:lnTo>
                  <a:pt x="38100" y="914407"/>
                </a:lnTo>
                <a:close/>
              </a:path>
              <a:path w="3962400" h="1519459">
                <a:moveTo>
                  <a:pt x="63500" y="626131"/>
                </a:moveTo>
                <a:lnTo>
                  <a:pt x="63500" y="425347"/>
                </a:lnTo>
                <a:lnTo>
                  <a:pt x="38100" y="464811"/>
                </a:lnTo>
                <a:lnTo>
                  <a:pt x="38100" y="928441"/>
                </a:lnTo>
                <a:lnTo>
                  <a:pt x="50800" y="942134"/>
                </a:lnTo>
                <a:lnTo>
                  <a:pt x="50800" y="644924"/>
                </a:lnTo>
                <a:lnTo>
                  <a:pt x="63500" y="626131"/>
                </a:lnTo>
                <a:close/>
              </a:path>
              <a:path w="3962400" h="1519459">
                <a:moveTo>
                  <a:pt x="88900" y="993446"/>
                </a:moveTo>
                <a:lnTo>
                  <a:pt x="88900" y="887279"/>
                </a:lnTo>
                <a:lnTo>
                  <a:pt x="76200" y="875178"/>
                </a:lnTo>
                <a:lnTo>
                  <a:pt x="76200" y="862834"/>
                </a:lnTo>
                <a:lnTo>
                  <a:pt x="63500" y="850247"/>
                </a:lnTo>
                <a:lnTo>
                  <a:pt x="63500" y="811077"/>
                </a:lnTo>
                <a:lnTo>
                  <a:pt x="50800" y="797561"/>
                </a:lnTo>
                <a:lnTo>
                  <a:pt x="50800" y="955482"/>
                </a:lnTo>
                <a:lnTo>
                  <a:pt x="63500" y="968485"/>
                </a:lnTo>
                <a:lnTo>
                  <a:pt x="76200" y="981140"/>
                </a:lnTo>
                <a:lnTo>
                  <a:pt x="88900" y="993446"/>
                </a:lnTo>
                <a:close/>
              </a:path>
              <a:path w="3962400" h="1519459">
                <a:moveTo>
                  <a:pt x="76200" y="570048"/>
                </a:moveTo>
                <a:lnTo>
                  <a:pt x="76200" y="386475"/>
                </a:lnTo>
                <a:lnTo>
                  <a:pt x="63500" y="405831"/>
                </a:lnTo>
                <a:lnTo>
                  <a:pt x="63500" y="588685"/>
                </a:lnTo>
                <a:lnTo>
                  <a:pt x="76200" y="570048"/>
                </a:lnTo>
                <a:close/>
              </a:path>
              <a:path w="3962400" h="1519459">
                <a:moveTo>
                  <a:pt x="101600" y="478008"/>
                </a:moveTo>
                <a:lnTo>
                  <a:pt x="101600" y="329475"/>
                </a:lnTo>
                <a:lnTo>
                  <a:pt x="76200" y="367289"/>
                </a:lnTo>
                <a:lnTo>
                  <a:pt x="76200" y="532981"/>
                </a:lnTo>
                <a:lnTo>
                  <a:pt x="88900" y="514565"/>
                </a:lnTo>
                <a:lnTo>
                  <a:pt x="88900" y="496239"/>
                </a:lnTo>
                <a:lnTo>
                  <a:pt x="101600" y="478008"/>
                </a:lnTo>
                <a:close/>
              </a:path>
              <a:path w="3962400" h="1519459">
                <a:moveTo>
                  <a:pt x="3886200" y="1044550"/>
                </a:moveTo>
                <a:lnTo>
                  <a:pt x="3886200" y="952942"/>
                </a:lnTo>
                <a:lnTo>
                  <a:pt x="3873500" y="965094"/>
                </a:lnTo>
                <a:lnTo>
                  <a:pt x="3873500" y="977041"/>
                </a:lnTo>
                <a:lnTo>
                  <a:pt x="3860800" y="988772"/>
                </a:lnTo>
                <a:lnTo>
                  <a:pt x="3848100" y="996379"/>
                </a:lnTo>
                <a:lnTo>
                  <a:pt x="3848100" y="1004241"/>
                </a:lnTo>
                <a:lnTo>
                  <a:pt x="3835400" y="1011721"/>
                </a:lnTo>
                <a:lnTo>
                  <a:pt x="3822700" y="1019316"/>
                </a:lnTo>
                <a:lnTo>
                  <a:pt x="3797300" y="1034386"/>
                </a:lnTo>
                <a:lnTo>
                  <a:pt x="3784600" y="1048783"/>
                </a:lnTo>
                <a:lnTo>
                  <a:pt x="3733800" y="1075716"/>
                </a:lnTo>
                <a:lnTo>
                  <a:pt x="3683000" y="1100437"/>
                </a:lnTo>
                <a:lnTo>
                  <a:pt x="3657600" y="1112068"/>
                </a:lnTo>
                <a:lnTo>
                  <a:pt x="3644900" y="1123268"/>
                </a:lnTo>
                <a:lnTo>
                  <a:pt x="3594100" y="1144531"/>
                </a:lnTo>
                <a:lnTo>
                  <a:pt x="3543300" y="1164550"/>
                </a:lnTo>
                <a:lnTo>
                  <a:pt x="3492500" y="1183645"/>
                </a:lnTo>
                <a:lnTo>
                  <a:pt x="3441700" y="1202141"/>
                </a:lnTo>
                <a:lnTo>
                  <a:pt x="3365500" y="1229463"/>
                </a:lnTo>
                <a:lnTo>
                  <a:pt x="3340100" y="1238619"/>
                </a:lnTo>
                <a:lnTo>
                  <a:pt x="3289300" y="1255599"/>
                </a:lnTo>
                <a:lnTo>
                  <a:pt x="3187700" y="1288810"/>
                </a:lnTo>
                <a:lnTo>
                  <a:pt x="3073400" y="1320382"/>
                </a:lnTo>
                <a:lnTo>
                  <a:pt x="3035300" y="1329685"/>
                </a:lnTo>
                <a:lnTo>
                  <a:pt x="3009900" y="1338764"/>
                </a:lnTo>
                <a:lnTo>
                  <a:pt x="2971800" y="1347607"/>
                </a:lnTo>
                <a:lnTo>
                  <a:pt x="2933700" y="1356207"/>
                </a:lnTo>
                <a:lnTo>
                  <a:pt x="2895600" y="1364553"/>
                </a:lnTo>
                <a:lnTo>
                  <a:pt x="2870200" y="1372635"/>
                </a:lnTo>
                <a:lnTo>
                  <a:pt x="2832100" y="1380444"/>
                </a:lnTo>
                <a:lnTo>
                  <a:pt x="2794000" y="1387971"/>
                </a:lnTo>
                <a:lnTo>
                  <a:pt x="2755900" y="1395205"/>
                </a:lnTo>
                <a:lnTo>
                  <a:pt x="2730500" y="1402136"/>
                </a:lnTo>
                <a:lnTo>
                  <a:pt x="2692400" y="1408756"/>
                </a:lnTo>
                <a:lnTo>
                  <a:pt x="2654300" y="1415055"/>
                </a:lnTo>
                <a:lnTo>
                  <a:pt x="2616200" y="1421023"/>
                </a:lnTo>
                <a:lnTo>
                  <a:pt x="2578100" y="1426650"/>
                </a:lnTo>
                <a:lnTo>
                  <a:pt x="2552700" y="1431926"/>
                </a:lnTo>
                <a:lnTo>
                  <a:pt x="2514600" y="1436843"/>
                </a:lnTo>
                <a:lnTo>
                  <a:pt x="2476500" y="1441389"/>
                </a:lnTo>
                <a:lnTo>
                  <a:pt x="2438400" y="1445557"/>
                </a:lnTo>
                <a:lnTo>
                  <a:pt x="2400300" y="1449336"/>
                </a:lnTo>
                <a:lnTo>
                  <a:pt x="2374900" y="1452716"/>
                </a:lnTo>
                <a:lnTo>
                  <a:pt x="2260600" y="1460577"/>
                </a:lnTo>
                <a:lnTo>
                  <a:pt x="2146300" y="1462850"/>
                </a:lnTo>
                <a:lnTo>
                  <a:pt x="2120900" y="1462742"/>
                </a:lnTo>
                <a:lnTo>
                  <a:pt x="2082800" y="1461890"/>
                </a:lnTo>
                <a:lnTo>
                  <a:pt x="2057400" y="1460910"/>
                </a:lnTo>
                <a:lnTo>
                  <a:pt x="2032000" y="1460304"/>
                </a:lnTo>
                <a:lnTo>
                  <a:pt x="2019300" y="1459623"/>
                </a:lnTo>
                <a:lnTo>
                  <a:pt x="2006600" y="1458872"/>
                </a:lnTo>
                <a:lnTo>
                  <a:pt x="1993900" y="1458051"/>
                </a:lnTo>
                <a:lnTo>
                  <a:pt x="1981200" y="1457165"/>
                </a:lnTo>
                <a:lnTo>
                  <a:pt x="1955800" y="1456215"/>
                </a:lnTo>
                <a:lnTo>
                  <a:pt x="1943100" y="1455203"/>
                </a:lnTo>
                <a:lnTo>
                  <a:pt x="1930400" y="1454134"/>
                </a:lnTo>
                <a:lnTo>
                  <a:pt x="1917700" y="1453008"/>
                </a:lnTo>
                <a:lnTo>
                  <a:pt x="1905000" y="1451829"/>
                </a:lnTo>
                <a:lnTo>
                  <a:pt x="1879600" y="1450600"/>
                </a:lnTo>
                <a:lnTo>
                  <a:pt x="1866900" y="1449322"/>
                </a:lnTo>
                <a:lnTo>
                  <a:pt x="1854200" y="1447999"/>
                </a:lnTo>
                <a:lnTo>
                  <a:pt x="1841500" y="1446632"/>
                </a:lnTo>
                <a:lnTo>
                  <a:pt x="1778000" y="1439914"/>
                </a:lnTo>
                <a:lnTo>
                  <a:pt x="1638300" y="1423557"/>
                </a:lnTo>
                <a:lnTo>
                  <a:pt x="1498600" y="1403656"/>
                </a:lnTo>
                <a:lnTo>
                  <a:pt x="1358900" y="1380211"/>
                </a:lnTo>
                <a:lnTo>
                  <a:pt x="1219200" y="1353846"/>
                </a:lnTo>
                <a:lnTo>
                  <a:pt x="1079500" y="1324687"/>
                </a:lnTo>
                <a:lnTo>
                  <a:pt x="952500" y="1293382"/>
                </a:lnTo>
                <a:lnTo>
                  <a:pt x="889000" y="1276897"/>
                </a:lnTo>
                <a:lnTo>
                  <a:pt x="863600" y="1272230"/>
                </a:lnTo>
                <a:lnTo>
                  <a:pt x="850900" y="1267506"/>
                </a:lnTo>
                <a:lnTo>
                  <a:pt x="825500" y="1262722"/>
                </a:lnTo>
                <a:lnTo>
                  <a:pt x="812800" y="1257876"/>
                </a:lnTo>
                <a:lnTo>
                  <a:pt x="787400" y="1252968"/>
                </a:lnTo>
                <a:lnTo>
                  <a:pt x="774700" y="1247995"/>
                </a:lnTo>
                <a:lnTo>
                  <a:pt x="762000" y="1242955"/>
                </a:lnTo>
                <a:lnTo>
                  <a:pt x="736600" y="1237847"/>
                </a:lnTo>
                <a:lnTo>
                  <a:pt x="723900" y="1232668"/>
                </a:lnTo>
                <a:lnTo>
                  <a:pt x="698500" y="1227418"/>
                </a:lnTo>
                <a:lnTo>
                  <a:pt x="685800" y="1222093"/>
                </a:lnTo>
                <a:lnTo>
                  <a:pt x="660400" y="1216693"/>
                </a:lnTo>
                <a:lnTo>
                  <a:pt x="647700" y="1211215"/>
                </a:lnTo>
                <a:lnTo>
                  <a:pt x="635000" y="1205658"/>
                </a:lnTo>
                <a:lnTo>
                  <a:pt x="609600" y="1200019"/>
                </a:lnTo>
                <a:lnTo>
                  <a:pt x="596900" y="1194298"/>
                </a:lnTo>
                <a:lnTo>
                  <a:pt x="571500" y="1188492"/>
                </a:lnTo>
                <a:lnTo>
                  <a:pt x="558800" y="1182599"/>
                </a:lnTo>
                <a:lnTo>
                  <a:pt x="546100" y="1176618"/>
                </a:lnTo>
                <a:lnTo>
                  <a:pt x="520700" y="1170547"/>
                </a:lnTo>
                <a:lnTo>
                  <a:pt x="469900" y="1152043"/>
                </a:lnTo>
                <a:lnTo>
                  <a:pt x="419100" y="1131334"/>
                </a:lnTo>
                <a:lnTo>
                  <a:pt x="406400" y="1126656"/>
                </a:lnTo>
                <a:lnTo>
                  <a:pt x="393700" y="1121911"/>
                </a:lnTo>
                <a:lnTo>
                  <a:pt x="355600" y="1107206"/>
                </a:lnTo>
                <a:lnTo>
                  <a:pt x="317500" y="1091669"/>
                </a:lnTo>
                <a:lnTo>
                  <a:pt x="317500" y="1086277"/>
                </a:lnTo>
                <a:lnTo>
                  <a:pt x="304800" y="1080767"/>
                </a:lnTo>
                <a:lnTo>
                  <a:pt x="266700" y="1063476"/>
                </a:lnTo>
                <a:lnTo>
                  <a:pt x="228600" y="1044913"/>
                </a:lnTo>
                <a:lnTo>
                  <a:pt x="215900" y="1038414"/>
                </a:lnTo>
                <a:lnTo>
                  <a:pt x="215900" y="1031749"/>
                </a:lnTo>
                <a:lnTo>
                  <a:pt x="203200" y="1022491"/>
                </a:lnTo>
                <a:lnTo>
                  <a:pt x="190500" y="1012978"/>
                </a:lnTo>
                <a:lnTo>
                  <a:pt x="177800" y="1003225"/>
                </a:lnTo>
                <a:lnTo>
                  <a:pt x="165100" y="994048"/>
                </a:lnTo>
                <a:lnTo>
                  <a:pt x="152400" y="984589"/>
                </a:lnTo>
                <a:lnTo>
                  <a:pt x="139700" y="974849"/>
                </a:lnTo>
                <a:lnTo>
                  <a:pt x="127000" y="964833"/>
                </a:lnTo>
                <a:lnTo>
                  <a:pt x="127000" y="954544"/>
                </a:lnTo>
                <a:lnTo>
                  <a:pt x="114300" y="943986"/>
                </a:lnTo>
                <a:lnTo>
                  <a:pt x="114300" y="933162"/>
                </a:lnTo>
                <a:lnTo>
                  <a:pt x="101600" y="922076"/>
                </a:lnTo>
                <a:lnTo>
                  <a:pt x="88900" y="910731"/>
                </a:lnTo>
                <a:lnTo>
                  <a:pt x="88900" y="1005400"/>
                </a:lnTo>
                <a:lnTo>
                  <a:pt x="101600" y="1017001"/>
                </a:lnTo>
                <a:lnTo>
                  <a:pt x="139700" y="1049668"/>
                </a:lnTo>
                <a:lnTo>
                  <a:pt x="165100" y="1069646"/>
                </a:lnTo>
                <a:lnTo>
                  <a:pt x="177800" y="1080161"/>
                </a:lnTo>
                <a:lnTo>
                  <a:pt x="203200" y="1090309"/>
                </a:lnTo>
                <a:lnTo>
                  <a:pt x="241300" y="1112030"/>
                </a:lnTo>
                <a:lnTo>
                  <a:pt x="279400" y="1132635"/>
                </a:lnTo>
                <a:lnTo>
                  <a:pt x="317500" y="1152182"/>
                </a:lnTo>
                <a:lnTo>
                  <a:pt x="368300" y="1170732"/>
                </a:lnTo>
                <a:lnTo>
                  <a:pt x="406400" y="1188343"/>
                </a:lnTo>
                <a:lnTo>
                  <a:pt x="444500" y="1205076"/>
                </a:lnTo>
                <a:lnTo>
                  <a:pt x="495300" y="1220990"/>
                </a:lnTo>
                <a:lnTo>
                  <a:pt x="533400" y="1236145"/>
                </a:lnTo>
                <a:lnTo>
                  <a:pt x="584200" y="1250600"/>
                </a:lnTo>
                <a:lnTo>
                  <a:pt x="622300" y="1264414"/>
                </a:lnTo>
                <a:lnTo>
                  <a:pt x="673100" y="1277649"/>
                </a:lnTo>
                <a:lnTo>
                  <a:pt x="711200" y="1290362"/>
                </a:lnTo>
                <a:lnTo>
                  <a:pt x="762000" y="1302614"/>
                </a:lnTo>
                <a:lnTo>
                  <a:pt x="800100" y="1314464"/>
                </a:lnTo>
                <a:lnTo>
                  <a:pt x="850900" y="1325972"/>
                </a:lnTo>
                <a:lnTo>
                  <a:pt x="889000" y="1337197"/>
                </a:lnTo>
                <a:lnTo>
                  <a:pt x="939800" y="1348200"/>
                </a:lnTo>
                <a:lnTo>
                  <a:pt x="977900" y="1359039"/>
                </a:lnTo>
                <a:lnTo>
                  <a:pt x="1066800" y="1380465"/>
                </a:lnTo>
                <a:lnTo>
                  <a:pt x="1206500" y="1409866"/>
                </a:lnTo>
                <a:lnTo>
                  <a:pt x="1346200" y="1436485"/>
                </a:lnTo>
                <a:lnTo>
                  <a:pt x="1498600" y="1460069"/>
                </a:lnTo>
                <a:lnTo>
                  <a:pt x="1638300" y="1480224"/>
                </a:lnTo>
                <a:lnTo>
                  <a:pt x="1765300" y="1496696"/>
                </a:lnTo>
                <a:lnTo>
                  <a:pt x="1841500" y="1503414"/>
                </a:lnTo>
                <a:lnTo>
                  <a:pt x="1917700" y="1510918"/>
                </a:lnTo>
                <a:lnTo>
                  <a:pt x="1993900" y="1516039"/>
                </a:lnTo>
                <a:lnTo>
                  <a:pt x="2070100" y="1518860"/>
                </a:lnTo>
                <a:lnTo>
                  <a:pt x="2146300" y="1519459"/>
                </a:lnTo>
                <a:lnTo>
                  <a:pt x="2222500" y="1517917"/>
                </a:lnTo>
                <a:lnTo>
                  <a:pt x="2298700" y="1514315"/>
                </a:lnTo>
                <a:lnTo>
                  <a:pt x="2374900" y="1508732"/>
                </a:lnTo>
                <a:lnTo>
                  <a:pt x="2451100" y="1501250"/>
                </a:lnTo>
                <a:lnTo>
                  <a:pt x="2527300" y="1491948"/>
                </a:lnTo>
                <a:lnTo>
                  <a:pt x="2603500" y="1480907"/>
                </a:lnTo>
                <a:lnTo>
                  <a:pt x="2679700" y="1468206"/>
                </a:lnTo>
                <a:lnTo>
                  <a:pt x="2755900" y="1453927"/>
                </a:lnTo>
                <a:lnTo>
                  <a:pt x="2832100" y="1438149"/>
                </a:lnTo>
                <a:lnTo>
                  <a:pt x="2908300" y="1420953"/>
                </a:lnTo>
                <a:lnTo>
                  <a:pt x="2984500" y="1402419"/>
                </a:lnTo>
                <a:lnTo>
                  <a:pt x="3060700" y="1382628"/>
                </a:lnTo>
                <a:lnTo>
                  <a:pt x="3136900" y="1361659"/>
                </a:lnTo>
                <a:lnTo>
                  <a:pt x="3213100" y="1339594"/>
                </a:lnTo>
                <a:lnTo>
                  <a:pt x="3289300" y="1316511"/>
                </a:lnTo>
                <a:lnTo>
                  <a:pt x="3352800" y="1292493"/>
                </a:lnTo>
                <a:lnTo>
                  <a:pt x="3403600" y="1275246"/>
                </a:lnTo>
                <a:lnTo>
                  <a:pt x="3454400" y="1257758"/>
                </a:lnTo>
                <a:lnTo>
                  <a:pt x="3479800" y="1250281"/>
                </a:lnTo>
                <a:lnTo>
                  <a:pt x="3517900" y="1234473"/>
                </a:lnTo>
                <a:lnTo>
                  <a:pt x="3543300" y="1226140"/>
                </a:lnTo>
                <a:lnTo>
                  <a:pt x="3556000" y="1217522"/>
                </a:lnTo>
                <a:lnTo>
                  <a:pt x="3581400" y="1208618"/>
                </a:lnTo>
                <a:lnTo>
                  <a:pt x="3606800" y="1199427"/>
                </a:lnTo>
                <a:lnTo>
                  <a:pt x="3632200" y="1189950"/>
                </a:lnTo>
                <a:lnTo>
                  <a:pt x="3644900" y="1180187"/>
                </a:lnTo>
                <a:lnTo>
                  <a:pt x="3670300" y="1170136"/>
                </a:lnTo>
                <a:lnTo>
                  <a:pt x="3695700" y="1159798"/>
                </a:lnTo>
                <a:lnTo>
                  <a:pt x="3721100" y="1149173"/>
                </a:lnTo>
                <a:lnTo>
                  <a:pt x="3733800" y="1138260"/>
                </a:lnTo>
                <a:lnTo>
                  <a:pt x="3759200" y="1127059"/>
                </a:lnTo>
                <a:lnTo>
                  <a:pt x="3784600" y="1115571"/>
                </a:lnTo>
                <a:lnTo>
                  <a:pt x="3797300" y="1103793"/>
                </a:lnTo>
                <a:lnTo>
                  <a:pt x="3822700" y="1091728"/>
                </a:lnTo>
                <a:lnTo>
                  <a:pt x="3835400" y="1079373"/>
                </a:lnTo>
                <a:lnTo>
                  <a:pt x="3860800" y="1066729"/>
                </a:lnTo>
                <a:lnTo>
                  <a:pt x="3873500" y="1053796"/>
                </a:lnTo>
                <a:lnTo>
                  <a:pt x="3886200" y="1044550"/>
                </a:lnTo>
                <a:close/>
              </a:path>
              <a:path w="3962400" h="1519459">
                <a:moveTo>
                  <a:pt x="139700" y="388557"/>
                </a:moveTo>
                <a:lnTo>
                  <a:pt x="139700" y="261418"/>
                </a:lnTo>
                <a:lnTo>
                  <a:pt x="127000" y="276759"/>
                </a:lnTo>
                <a:lnTo>
                  <a:pt x="114300" y="292482"/>
                </a:lnTo>
                <a:lnTo>
                  <a:pt x="101600" y="310870"/>
                </a:lnTo>
                <a:lnTo>
                  <a:pt x="101600" y="459881"/>
                </a:lnTo>
                <a:lnTo>
                  <a:pt x="114300" y="441865"/>
                </a:lnTo>
                <a:lnTo>
                  <a:pt x="114300" y="423968"/>
                </a:lnTo>
                <a:lnTo>
                  <a:pt x="139700" y="388557"/>
                </a:lnTo>
                <a:close/>
              </a:path>
              <a:path w="3962400" h="1519459">
                <a:moveTo>
                  <a:pt x="582072" y="125473"/>
                </a:moveTo>
                <a:lnTo>
                  <a:pt x="536852" y="99329"/>
                </a:lnTo>
                <a:lnTo>
                  <a:pt x="520700" y="100051"/>
                </a:lnTo>
                <a:lnTo>
                  <a:pt x="482600" y="103480"/>
                </a:lnTo>
                <a:lnTo>
                  <a:pt x="457200" y="105368"/>
                </a:lnTo>
                <a:lnTo>
                  <a:pt x="444500" y="107564"/>
                </a:lnTo>
                <a:lnTo>
                  <a:pt x="419100" y="110124"/>
                </a:lnTo>
                <a:lnTo>
                  <a:pt x="406400" y="113100"/>
                </a:lnTo>
                <a:lnTo>
                  <a:pt x="381000" y="116548"/>
                </a:lnTo>
                <a:lnTo>
                  <a:pt x="368300" y="120520"/>
                </a:lnTo>
                <a:lnTo>
                  <a:pt x="342900" y="125071"/>
                </a:lnTo>
                <a:lnTo>
                  <a:pt x="330200" y="130254"/>
                </a:lnTo>
                <a:lnTo>
                  <a:pt x="304800" y="136124"/>
                </a:lnTo>
                <a:lnTo>
                  <a:pt x="292100" y="142735"/>
                </a:lnTo>
                <a:lnTo>
                  <a:pt x="266700" y="150139"/>
                </a:lnTo>
                <a:lnTo>
                  <a:pt x="254000" y="158392"/>
                </a:lnTo>
                <a:lnTo>
                  <a:pt x="228600" y="167547"/>
                </a:lnTo>
                <a:lnTo>
                  <a:pt x="215900" y="177658"/>
                </a:lnTo>
                <a:lnTo>
                  <a:pt x="203200" y="188779"/>
                </a:lnTo>
                <a:lnTo>
                  <a:pt x="190500" y="200963"/>
                </a:lnTo>
                <a:lnTo>
                  <a:pt x="165100" y="214266"/>
                </a:lnTo>
                <a:lnTo>
                  <a:pt x="152400" y="228739"/>
                </a:lnTo>
                <a:lnTo>
                  <a:pt x="139700" y="244439"/>
                </a:lnTo>
                <a:lnTo>
                  <a:pt x="139700" y="371058"/>
                </a:lnTo>
                <a:lnTo>
                  <a:pt x="152400" y="353708"/>
                </a:lnTo>
                <a:lnTo>
                  <a:pt x="152400" y="336512"/>
                </a:lnTo>
                <a:lnTo>
                  <a:pt x="177800" y="302616"/>
                </a:lnTo>
                <a:lnTo>
                  <a:pt x="177800" y="289434"/>
                </a:lnTo>
                <a:lnTo>
                  <a:pt x="190500" y="277521"/>
                </a:lnTo>
                <a:lnTo>
                  <a:pt x="203200" y="264864"/>
                </a:lnTo>
                <a:lnTo>
                  <a:pt x="241300" y="232534"/>
                </a:lnTo>
                <a:lnTo>
                  <a:pt x="279400" y="207778"/>
                </a:lnTo>
                <a:lnTo>
                  <a:pt x="330200" y="189453"/>
                </a:lnTo>
                <a:lnTo>
                  <a:pt x="342900" y="184576"/>
                </a:lnTo>
                <a:lnTo>
                  <a:pt x="355600" y="180245"/>
                </a:lnTo>
                <a:lnTo>
                  <a:pt x="381000" y="176416"/>
                </a:lnTo>
                <a:lnTo>
                  <a:pt x="393700" y="173047"/>
                </a:lnTo>
                <a:lnTo>
                  <a:pt x="406400" y="170097"/>
                </a:lnTo>
                <a:lnTo>
                  <a:pt x="419100" y="167523"/>
                </a:lnTo>
                <a:lnTo>
                  <a:pt x="444500" y="165281"/>
                </a:lnTo>
                <a:lnTo>
                  <a:pt x="457200" y="163331"/>
                </a:lnTo>
                <a:lnTo>
                  <a:pt x="469900" y="161630"/>
                </a:lnTo>
                <a:lnTo>
                  <a:pt x="482600" y="160135"/>
                </a:lnTo>
                <a:lnTo>
                  <a:pt x="533182" y="156986"/>
                </a:lnTo>
                <a:lnTo>
                  <a:pt x="582072" y="125473"/>
                </a:lnTo>
                <a:close/>
              </a:path>
              <a:path w="3962400" h="1519459">
                <a:moveTo>
                  <a:pt x="698500" y="122365"/>
                </a:moveTo>
                <a:lnTo>
                  <a:pt x="482600" y="3341"/>
                </a:lnTo>
                <a:lnTo>
                  <a:pt x="482600" y="2070"/>
                </a:lnTo>
                <a:lnTo>
                  <a:pt x="469900" y="0"/>
                </a:lnTo>
                <a:lnTo>
                  <a:pt x="457200" y="2503"/>
                </a:lnTo>
                <a:lnTo>
                  <a:pt x="444500" y="9925"/>
                </a:lnTo>
                <a:lnTo>
                  <a:pt x="444500" y="45236"/>
                </a:lnTo>
                <a:lnTo>
                  <a:pt x="457200" y="53277"/>
                </a:lnTo>
                <a:lnTo>
                  <a:pt x="536852" y="99329"/>
                </a:lnTo>
                <a:lnTo>
                  <a:pt x="571500" y="97778"/>
                </a:lnTo>
                <a:lnTo>
                  <a:pt x="609600" y="96000"/>
                </a:lnTo>
                <a:lnTo>
                  <a:pt x="635000" y="95238"/>
                </a:lnTo>
                <a:lnTo>
                  <a:pt x="647700" y="152287"/>
                </a:lnTo>
                <a:lnTo>
                  <a:pt x="647700" y="152908"/>
                </a:lnTo>
                <a:lnTo>
                  <a:pt x="698500" y="122365"/>
                </a:lnTo>
                <a:close/>
              </a:path>
              <a:path w="3962400" h="1519459">
                <a:moveTo>
                  <a:pt x="647700" y="152908"/>
                </a:moveTo>
                <a:lnTo>
                  <a:pt x="647700" y="152287"/>
                </a:lnTo>
                <a:lnTo>
                  <a:pt x="609600" y="153049"/>
                </a:lnTo>
                <a:lnTo>
                  <a:pt x="571500" y="154687"/>
                </a:lnTo>
                <a:lnTo>
                  <a:pt x="533182" y="156986"/>
                </a:lnTo>
                <a:lnTo>
                  <a:pt x="457200" y="205963"/>
                </a:lnTo>
                <a:lnTo>
                  <a:pt x="444500" y="213972"/>
                </a:lnTo>
                <a:lnTo>
                  <a:pt x="444500" y="236207"/>
                </a:lnTo>
                <a:lnTo>
                  <a:pt x="457200" y="249427"/>
                </a:lnTo>
                <a:lnTo>
                  <a:pt x="469900" y="255151"/>
                </a:lnTo>
                <a:lnTo>
                  <a:pt x="469900" y="256192"/>
                </a:lnTo>
                <a:lnTo>
                  <a:pt x="482600" y="252172"/>
                </a:lnTo>
                <a:lnTo>
                  <a:pt x="647700" y="152908"/>
                </a:lnTo>
                <a:close/>
              </a:path>
              <a:path w="3962400" h="1519459">
                <a:moveTo>
                  <a:pt x="622300" y="152795"/>
                </a:moveTo>
                <a:lnTo>
                  <a:pt x="622300" y="148731"/>
                </a:lnTo>
                <a:lnTo>
                  <a:pt x="582072" y="125473"/>
                </a:lnTo>
                <a:lnTo>
                  <a:pt x="533182" y="156986"/>
                </a:lnTo>
                <a:lnTo>
                  <a:pt x="571500" y="154687"/>
                </a:lnTo>
                <a:lnTo>
                  <a:pt x="609600" y="153049"/>
                </a:lnTo>
                <a:lnTo>
                  <a:pt x="622300" y="152795"/>
                </a:lnTo>
                <a:close/>
              </a:path>
              <a:path w="3962400" h="1519459">
                <a:moveTo>
                  <a:pt x="647700" y="152287"/>
                </a:moveTo>
                <a:lnTo>
                  <a:pt x="635000" y="95238"/>
                </a:lnTo>
                <a:lnTo>
                  <a:pt x="609600" y="96000"/>
                </a:lnTo>
                <a:lnTo>
                  <a:pt x="571500" y="97778"/>
                </a:lnTo>
                <a:lnTo>
                  <a:pt x="536852" y="99329"/>
                </a:lnTo>
                <a:lnTo>
                  <a:pt x="582072" y="125473"/>
                </a:lnTo>
                <a:lnTo>
                  <a:pt x="622300" y="99543"/>
                </a:lnTo>
                <a:lnTo>
                  <a:pt x="622300" y="152795"/>
                </a:lnTo>
                <a:lnTo>
                  <a:pt x="647700" y="152287"/>
                </a:lnTo>
                <a:close/>
              </a:path>
              <a:path w="3962400" h="1519459">
                <a:moveTo>
                  <a:pt x="622300" y="148731"/>
                </a:moveTo>
                <a:lnTo>
                  <a:pt x="622300" y="99543"/>
                </a:lnTo>
                <a:lnTo>
                  <a:pt x="582072" y="125473"/>
                </a:lnTo>
                <a:lnTo>
                  <a:pt x="622300" y="148731"/>
                </a:lnTo>
                <a:close/>
              </a:path>
              <a:path w="3962400" h="1519459">
                <a:moveTo>
                  <a:pt x="3797300" y="465890"/>
                </a:moveTo>
                <a:lnTo>
                  <a:pt x="3797300" y="356705"/>
                </a:lnTo>
                <a:lnTo>
                  <a:pt x="3784600" y="347087"/>
                </a:lnTo>
                <a:lnTo>
                  <a:pt x="3771900" y="337686"/>
                </a:lnTo>
                <a:lnTo>
                  <a:pt x="3771900" y="328495"/>
                </a:lnTo>
                <a:lnTo>
                  <a:pt x="3759200" y="319506"/>
                </a:lnTo>
                <a:lnTo>
                  <a:pt x="3746500" y="310713"/>
                </a:lnTo>
                <a:lnTo>
                  <a:pt x="3746500" y="302108"/>
                </a:lnTo>
                <a:lnTo>
                  <a:pt x="3721100" y="284621"/>
                </a:lnTo>
                <a:lnTo>
                  <a:pt x="3695700" y="267628"/>
                </a:lnTo>
                <a:lnTo>
                  <a:pt x="3683000" y="251283"/>
                </a:lnTo>
                <a:lnTo>
                  <a:pt x="3632200" y="220105"/>
                </a:lnTo>
                <a:lnTo>
                  <a:pt x="3594100" y="190056"/>
                </a:lnTo>
                <a:lnTo>
                  <a:pt x="3556000" y="237211"/>
                </a:lnTo>
                <a:lnTo>
                  <a:pt x="3606800" y="267260"/>
                </a:lnTo>
                <a:lnTo>
                  <a:pt x="3644900" y="297803"/>
                </a:lnTo>
                <a:lnTo>
                  <a:pt x="3670300" y="313272"/>
                </a:lnTo>
                <a:lnTo>
                  <a:pt x="3683000" y="329109"/>
                </a:lnTo>
                <a:lnTo>
                  <a:pt x="3708400" y="346541"/>
                </a:lnTo>
                <a:lnTo>
                  <a:pt x="3721100" y="363138"/>
                </a:lnTo>
                <a:lnTo>
                  <a:pt x="3746500" y="394298"/>
                </a:lnTo>
                <a:lnTo>
                  <a:pt x="3771900" y="423542"/>
                </a:lnTo>
                <a:lnTo>
                  <a:pt x="3784600" y="437741"/>
                </a:lnTo>
                <a:lnTo>
                  <a:pt x="3784600" y="451818"/>
                </a:lnTo>
                <a:lnTo>
                  <a:pt x="3797300" y="465890"/>
                </a:lnTo>
                <a:close/>
              </a:path>
              <a:path w="3962400" h="1519459">
                <a:moveTo>
                  <a:pt x="3822700" y="524512"/>
                </a:moveTo>
                <a:lnTo>
                  <a:pt x="3822700" y="386925"/>
                </a:lnTo>
                <a:lnTo>
                  <a:pt x="3810000" y="376616"/>
                </a:lnTo>
                <a:lnTo>
                  <a:pt x="3797300" y="366545"/>
                </a:lnTo>
                <a:lnTo>
                  <a:pt x="3797300" y="480077"/>
                </a:lnTo>
                <a:lnTo>
                  <a:pt x="3810000" y="494497"/>
                </a:lnTo>
                <a:lnTo>
                  <a:pt x="3810000" y="509269"/>
                </a:lnTo>
                <a:lnTo>
                  <a:pt x="3822700" y="524512"/>
                </a:lnTo>
                <a:close/>
              </a:path>
              <a:path w="3962400" h="1519459">
                <a:moveTo>
                  <a:pt x="3860800" y="632515"/>
                </a:moveTo>
                <a:lnTo>
                  <a:pt x="3860800" y="454356"/>
                </a:lnTo>
                <a:lnTo>
                  <a:pt x="3848100" y="428867"/>
                </a:lnTo>
                <a:lnTo>
                  <a:pt x="3822700" y="397478"/>
                </a:lnTo>
                <a:lnTo>
                  <a:pt x="3822700" y="556887"/>
                </a:lnTo>
                <a:lnTo>
                  <a:pt x="3835400" y="574256"/>
                </a:lnTo>
                <a:lnTo>
                  <a:pt x="3835400" y="592571"/>
                </a:lnTo>
                <a:lnTo>
                  <a:pt x="3848100" y="611951"/>
                </a:lnTo>
                <a:lnTo>
                  <a:pt x="3860800" y="632515"/>
                </a:lnTo>
                <a:close/>
              </a:path>
              <a:path w="3962400" h="1519459">
                <a:moveTo>
                  <a:pt x="3937000" y="983351"/>
                </a:moveTo>
                <a:lnTo>
                  <a:pt x="3937000" y="669723"/>
                </a:lnTo>
                <a:lnTo>
                  <a:pt x="3924300" y="633464"/>
                </a:lnTo>
                <a:lnTo>
                  <a:pt x="3886200" y="562880"/>
                </a:lnTo>
                <a:lnTo>
                  <a:pt x="3886200" y="538689"/>
                </a:lnTo>
                <a:lnTo>
                  <a:pt x="3873500" y="526551"/>
                </a:lnTo>
                <a:lnTo>
                  <a:pt x="3873500" y="490201"/>
                </a:lnTo>
                <a:lnTo>
                  <a:pt x="3860800" y="478171"/>
                </a:lnTo>
                <a:lnTo>
                  <a:pt x="3860800" y="654381"/>
                </a:lnTo>
                <a:lnTo>
                  <a:pt x="3886200" y="725742"/>
                </a:lnTo>
                <a:lnTo>
                  <a:pt x="3898900" y="739679"/>
                </a:lnTo>
                <a:lnTo>
                  <a:pt x="3898900" y="781350"/>
                </a:lnTo>
                <a:lnTo>
                  <a:pt x="3911600" y="795157"/>
                </a:lnTo>
                <a:lnTo>
                  <a:pt x="3911600" y="1015518"/>
                </a:lnTo>
                <a:lnTo>
                  <a:pt x="3924300" y="999550"/>
                </a:lnTo>
                <a:lnTo>
                  <a:pt x="3937000" y="983351"/>
                </a:lnTo>
                <a:close/>
              </a:path>
              <a:path w="3962400" h="1519459">
                <a:moveTo>
                  <a:pt x="3911600" y="1015518"/>
                </a:moveTo>
                <a:lnTo>
                  <a:pt x="3911600" y="889490"/>
                </a:lnTo>
                <a:lnTo>
                  <a:pt x="3898900" y="902502"/>
                </a:lnTo>
                <a:lnTo>
                  <a:pt x="3898900" y="928066"/>
                </a:lnTo>
                <a:lnTo>
                  <a:pt x="3886200" y="940595"/>
                </a:lnTo>
                <a:lnTo>
                  <a:pt x="3886200" y="1035292"/>
                </a:lnTo>
                <a:lnTo>
                  <a:pt x="3898900" y="1025666"/>
                </a:lnTo>
                <a:lnTo>
                  <a:pt x="3911600" y="1015518"/>
                </a:lnTo>
                <a:close/>
              </a:path>
              <a:path w="3962400" h="1519459">
                <a:moveTo>
                  <a:pt x="3949700" y="950323"/>
                </a:moveTo>
                <a:lnTo>
                  <a:pt x="3949700" y="705250"/>
                </a:lnTo>
                <a:lnTo>
                  <a:pt x="3937000" y="687464"/>
                </a:lnTo>
                <a:lnTo>
                  <a:pt x="3937000" y="966937"/>
                </a:lnTo>
                <a:lnTo>
                  <a:pt x="3949700" y="950323"/>
                </a:lnTo>
                <a:close/>
              </a:path>
              <a:path w="3962400" h="1519459">
                <a:moveTo>
                  <a:pt x="3962400" y="916555"/>
                </a:moveTo>
                <a:lnTo>
                  <a:pt x="3962400" y="758718"/>
                </a:lnTo>
                <a:lnTo>
                  <a:pt x="3949700" y="740892"/>
                </a:lnTo>
                <a:lnTo>
                  <a:pt x="3949700" y="933523"/>
                </a:lnTo>
                <a:lnTo>
                  <a:pt x="3962400" y="916555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0564" y="667979"/>
            <a:ext cx="6277271" cy="70869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4873" y="2782881"/>
            <a:ext cx="6868652" cy="25181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terms" TargetMode="External"/><Relationship Id="rId2" Type="http://schemas.openxmlformats.org/officeDocument/2006/relationships/hyperlink" Target="http://ocw.mit.edu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8549640" cy="1632203"/>
          </a:xfrm>
        </p:spPr>
        <p:txBody>
          <a:bodyPr/>
          <a:lstStyle/>
          <a:p>
            <a:r>
              <a:rPr lang="en-US" sz="6000" dirty="0" smtClean="0"/>
              <a:t>3: Loops</a:t>
            </a:r>
            <a:r>
              <a:rPr lang="en-US" sz="6000" baseline="0" dirty="0" smtClean="0"/>
              <a:t> and Arrays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304800"/>
            <a:ext cx="6277271" cy="708694"/>
          </a:xfrm>
        </p:spPr>
        <p:txBody>
          <a:bodyPr/>
          <a:lstStyle/>
          <a:p>
            <a:r>
              <a:rPr lang="en-US" dirty="0" smtClean="0"/>
              <a:t>Quiz Time – Problem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04800" y="1143000"/>
            <a:ext cx="83820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method that inputs a decimal number between 8 an</a:t>
            </a:r>
            <a:r>
              <a:rPr lang="en-US" baseline="0" dirty="0" smtClean="0"/>
              <a:t>d 15, inclusively, and prints the binary value. If value out of range, print error.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000" dirty="0" smtClean="0"/>
              <a:t>Template: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41" y="2415506"/>
            <a:ext cx="8739951" cy="51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6277271" cy="708694"/>
          </a:xfrm>
        </p:spPr>
        <p:txBody>
          <a:bodyPr/>
          <a:lstStyle/>
          <a:p>
            <a:r>
              <a:rPr lang="en-US" dirty="0" smtClean="0"/>
              <a:t>Problem 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08764"/>
            <a:ext cx="74676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18288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DecToBin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even(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 2) == 0)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% is </a:t>
            </a:r>
            <a:r>
              <a:rPr lang="en-US" sz="1200" u="sng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returns the remainder of division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DecToBin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b="1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8 ||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15)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Value out of range 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Initialize variable assuming that all are odd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MSB_3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LSB_0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"Value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  Binary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now fix for the ones that are even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LSB_0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/=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/=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/=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MSB_3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MSB_3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Bit_1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LSB_0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DecToBin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(20);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DecToBin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(15);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DecToBin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(8);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spcAft>
                <a:spcPts val="400"/>
              </a:spcAft>
              <a:tabLst>
                <a:tab pos="18288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25245">
              <a:lnSpc>
                <a:spcPct val="100000"/>
              </a:lnSpc>
            </a:pPr>
            <a:r>
              <a:rPr sz="4400" spc="-459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oda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-85" dirty="0" smtClean="0">
                <a:latin typeface="Arial"/>
                <a:cs typeface="Arial"/>
              </a:rPr>
              <a:t>’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295" dirty="0" smtClean="0">
                <a:latin typeface="Arial"/>
                <a:cs typeface="Arial"/>
              </a:rPr>
              <a:t> </a:t>
            </a:r>
            <a:r>
              <a:rPr sz="4400" spc="-459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opics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912016"/>
            <a:ext cx="6471285" cy="2051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4400" spc="10" dirty="0" smtClean="0">
                <a:latin typeface="Arial"/>
                <a:cs typeface="Arial"/>
              </a:rPr>
              <a:t>Goo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program</a:t>
            </a:r>
            <a:r>
              <a:rPr sz="4400" spc="-30" dirty="0" smtClean="0">
                <a:latin typeface="Arial"/>
                <a:cs typeface="Arial"/>
              </a:rPr>
              <a:t>m</a:t>
            </a:r>
            <a:r>
              <a:rPr sz="4400" spc="10" dirty="0" smtClean="0">
                <a:latin typeface="Arial"/>
                <a:cs typeface="Arial"/>
              </a:rPr>
              <a:t>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s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le</a:t>
            </a:r>
            <a:endParaRPr sz="4400">
              <a:latin typeface="Arial"/>
              <a:cs typeface="Arial"/>
            </a:endParaRPr>
          </a:p>
          <a:p>
            <a:pPr marL="354965" indent="-342900">
              <a:lnSpc>
                <a:spcPts val="5245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4400" spc="10" dirty="0" smtClean="0">
                <a:latin typeface="Arial"/>
                <a:cs typeface="Arial"/>
              </a:rPr>
              <a:t>Loops</a:t>
            </a:r>
            <a:endParaRPr sz="4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0"/>
              </a:spcBef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15" dirty="0" smtClean="0">
                <a:latin typeface="Arial"/>
                <a:cs typeface="Arial"/>
              </a:rPr>
              <a:t>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7630">
              <a:lnSpc>
                <a:spcPct val="100000"/>
              </a:lnSpc>
            </a:pPr>
            <a:r>
              <a:rPr sz="4400" spc="10" dirty="0" smtClean="0">
                <a:latin typeface="Arial"/>
                <a:cs typeface="Arial"/>
              </a:rPr>
              <a:t>Goo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program</a:t>
            </a:r>
            <a:r>
              <a:rPr sz="4400" spc="-30" dirty="0" smtClean="0">
                <a:latin typeface="Arial"/>
                <a:cs typeface="Arial"/>
              </a:rPr>
              <a:t>m</a:t>
            </a:r>
            <a:r>
              <a:rPr sz="4400" spc="10" dirty="0" smtClean="0">
                <a:latin typeface="Arial"/>
                <a:cs typeface="Arial"/>
              </a:rPr>
              <a:t>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s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2782881"/>
            <a:ext cx="7549125" cy="25181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3200" spc="-20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he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goa</a:t>
            </a:r>
            <a:r>
              <a:rPr sz="3200" spc="0" dirty="0" smtClean="0">
                <a:latin typeface="Arial"/>
                <a:cs typeface="Arial"/>
              </a:rPr>
              <a:t>l</a:t>
            </a:r>
            <a:r>
              <a:rPr sz="3200" spc="-10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f</a:t>
            </a:r>
            <a:r>
              <a:rPr sz="3200" spc="1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goo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35" dirty="0" smtClean="0">
                <a:latin typeface="Arial"/>
                <a:cs typeface="Arial"/>
              </a:rPr>
              <a:t>y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55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0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ma</a:t>
            </a:r>
            <a:r>
              <a:rPr sz="3200" spc="40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5" dirty="0" smtClean="0">
                <a:latin typeface="Arial"/>
                <a:cs typeface="Arial"/>
              </a:rPr>
              <a:t> </a:t>
            </a:r>
            <a:r>
              <a:rPr sz="3200" spc="-40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5" dirty="0" smtClean="0">
                <a:latin typeface="Arial"/>
                <a:cs typeface="Arial"/>
              </a:rPr>
              <a:t>ur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5" dirty="0" smtClean="0">
                <a:latin typeface="Arial"/>
                <a:cs typeface="Arial"/>
              </a:rPr>
              <a:t>d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04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mo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5" dirty="0" smtClean="0">
                <a:latin typeface="Arial"/>
                <a:cs typeface="Arial"/>
              </a:rPr>
              <a:t>adab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lang="en-US" sz="3200" spc="0" dirty="0" smtClean="0">
                <a:latin typeface="Arial"/>
                <a:cs typeface="Arial"/>
              </a:rPr>
              <a:t>/understandable by you and by others.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"/>
              </a:spcBef>
            </a:pPr>
            <a:endParaRPr sz="6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6" y="2104157"/>
            <a:ext cx="2468245" cy="999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600"/>
              </a:lnSpc>
            </a:pPr>
            <a:r>
              <a:rPr sz="3200" spc="10" dirty="0" smtClean="0">
                <a:latin typeface="Courier New"/>
                <a:cs typeface="Courier New"/>
              </a:rPr>
              <a:t>St</a:t>
            </a:r>
            <a:r>
              <a:rPr sz="3200" spc="-60" dirty="0" smtClean="0">
                <a:latin typeface="Courier New"/>
                <a:cs typeface="Courier New"/>
              </a:rPr>
              <a:t>r</a:t>
            </a:r>
            <a:r>
              <a:rPr sz="3200" spc="10" dirty="0" smtClean="0">
                <a:latin typeface="Courier New"/>
                <a:cs typeface="Courier New"/>
              </a:rPr>
              <a:t>in</a:t>
            </a:r>
            <a:r>
              <a:rPr sz="3200" spc="0" dirty="0" smtClean="0">
                <a:latin typeface="Courier New"/>
                <a:cs typeface="Courier New"/>
              </a:rPr>
              <a:t>g</a:t>
            </a:r>
            <a:r>
              <a:rPr sz="3200" spc="-35" dirty="0" smtClean="0">
                <a:latin typeface="Courier New"/>
                <a:cs typeface="Courier New"/>
              </a:rPr>
              <a:t> </a:t>
            </a:r>
            <a:r>
              <a:rPr sz="3200" spc="-60" dirty="0" smtClean="0">
                <a:latin typeface="Courier New"/>
                <a:cs typeface="Courier New"/>
              </a:rPr>
              <a:t>a</a:t>
            </a:r>
            <a:r>
              <a:rPr sz="3200" spc="10" dirty="0" smtClean="0">
                <a:latin typeface="Courier New"/>
                <a:cs typeface="Courier New"/>
              </a:rPr>
              <a:t>1</a:t>
            </a:r>
            <a:r>
              <a:rPr sz="3200" spc="0" dirty="0" smtClean="0">
                <a:latin typeface="Courier New"/>
                <a:cs typeface="Courier New"/>
              </a:rPr>
              <a:t>; </a:t>
            </a:r>
            <a:r>
              <a:rPr sz="3200" spc="10" dirty="0" smtClean="0">
                <a:latin typeface="Courier New"/>
                <a:cs typeface="Courier New"/>
              </a:rPr>
              <a:t>in</a:t>
            </a:r>
            <a:r>
              <a:rPr sz="3200" spc="0" dirty="0" smtClean="0">
                <a:latin typeface="Courier New"/>
                <a:cs typeface="Courier New"/>
              </a:rPr>
              <a:t>t</a:t>
            </a:r>
            <a:r>
              <a:rPr sz="3200" spc="-35" dirty="0" smtClean="0">
                <a:latin typeface="Courier New"/>
                <a:cs typeface="Courier New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a</a:t>
            </a:r>
            <a:r>
              <a:rPr sz="3200" spc="-60" dirty="0" smtClean="0">
                <a:latin typeface="Courier New"/>
                <a:cs typeface="Courier New"/>
              </a:rPr>
              <a:t>2</a:t>
            </a:r>
            <a:r>
              <a:rPr sz="3200" spc="0" dirty="0" smtClean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7906" y="3090577"/>
          <a:ext cx="6397334" cy="236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4683"/>
                <a:gridCol w="730513"/>
                <a:gridCol w="1372138"/>
              </a:tblGrid>
              <a:tr h="71872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200" spc="10" dirty="0" smtClean="0"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3200" spc="-60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3200" spc="10" dirty="0" smtClean="0">
                          <a:latin typeface="Courier New"/>
                          <a:cs typeface="Courier New"/>
                        </a:rPr>
                        <a:t>bl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200" spc="-3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60" dirty="0" smtClean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3200" spc="-6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3200" spc="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3200" spc="1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BA</a:t>
                      </a:r>
                      <a:r>
                        <a:rPr sz="3200" spc="-6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3200" spc="1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!!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013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4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ir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am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3200" spc="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3200" spc="0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958238">
                <a:tc>
                  <a:txBody>
                    <a:bodyPr/>
                    <a:lstStyle/>
                    <a:p>
                      <a:pPr marL="25400" marR="363855">
                        <a:lnSpc>
                          <a:spcPts val="3600"/>
                        </a:lnSpc>
                      </a:pP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4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as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me; in</a:t>
                      </a:r>
                      <a:r>
                        <a:rPr sz="320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3200" spc="-4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3200" spc="-65" dirty="0" smtClean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3200" spc="5" dirty="0" smtClean="0">
                          <a:latin typeface="Courier New"/>
                          <a:cs typeface="Courier New"/>
                        </a:rPr>
                        <a:t>re;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3600"/>
                        </a:lnSpc>
                      </a:pP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 marR="274955">
                        <a:lnSpc>
                          <a:spcPts val="3600"/>
                        </a:lnSpc>
                      </a:pPr>
                      <a:r>
                        <a:rPr sz="3200" spc="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3200" spc="0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D </a:t>
                      </a:r>
                      <a:r>
                        <a:rPr sz="3200" spc="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GO</a:t>
                      </a:r>
                      <a:r>
                        <a:rPr sz="3200" spc="-6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3200" spc="0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7482035" cy="708694"/>
          </a:xfrm>
        </p:spPr>
        <p:txBody>
          <a:bodyPr/>
          <a:lstStyle/>
          <a:p>
            <a:r>
              <a:rPr lang="en-US" sz="4400" b="0" i="0" u="none" strike="noStrike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 #1: </a:t>
            </a:r>
            <a:br>
              <a:rPr lang="en-US" sz="4400" b="0" i="0" u="none" strike="noStrike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good (meaningful) names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26" y="1652812"/>
            <a:ext cx="1034415" cy="383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p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lic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5936" y="1652812"/>
            <a:ext cx="103441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ta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ic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6547" y="1652812"/>
            <a:ext cx="153860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v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o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15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d</a:t>
            </a:r>
            <a:r>
              <a:rPr sz="2150" spc="2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150" spc="50" dirty="0" smtClean="0">
                <a:latin typeface="Courier New"/>
                <a:cs typeface="Courier New"/>
              </a:rPr>
              <a:t>m</a:t>
            </a:r>
            <a:r>
              <a:rPr sz="2150" spc="-20" dirty="0" smtClean="0">
                <a:latin typeface="Courier New"/>
                <a:cs typeface="Courier New"/>
              </a:rPr>
              <a:t>a</a:t>
            </a:r>
            <a:r>
              <a:rPr sz="2150" spc="50" dirty="0" smtClean="0">
                <a:latin typeface="Courier New"/>
                <a:cs typeface="Courier New"/>
              </a:rPr>
              <a:t>in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1291" y="1652812"/>
            <a:ext cx="153860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latin typeface="Courier New"/>
                <a:cs typeface="Courier New"/>
              </a:rPr>
              <a:t>(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150" spc="-25" dirty="0" smtClean="0">
                <a:solidFill>
                  <a:srgbClr val="2323DC"/>
                </a:solidFill>
                <a:latin typeface="Courier New"/>
                <a:cs typeface="Courier New"/>
              </a:rPr>
              <a:t>g</a:t>
            </a:r>
            <a:r>
              <a:rPr sz="2150" spc="50" dirty="0" smtClean="0">
                <a:latin typeface="Courier New"/>
                <a:cs typeface="Courier New"/>
              </a:rPr>
              <a:t>[]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5988" y="1652812"/>
            <a:ext cx="2037080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latin typeface="Courier New"/>
                <a:cs typeface="Courier New"/>
              </a:rPr>
              <a:t>a</a:t>
            </a:r>
            <a:r>
              <a:rPr sz="2150" spc="-20" dirty="0" smtClean="0">
                <a:latin typeface="Courier New"/>
                <a:cs typeface="Courier New"/>
              </a:rPr>
              <a:t>r</a:t>
            </a:r>
            <a:r>
              <a:rPr sz="2150" spc="50" dirty="0" smtClean="0">
                <a:latin typeface="Courier New"/>
                <a:cs typeface="Courier New"/>
              </a:rPr>
              <a:t>g</a:t>
            </a:r>
            <a:r>
              <a:rPr sz="2150" spc="-20" dirty="0" smtClean="0">
                <a:latin typeface="Courier New"/>
                <a:cs typeface="Courier New"/>
              </a:rPr>
              <a:t>u</a:t>
            </a:r>
            <a:r>
              <a:rPr sz="2150" spc="50" dirty="0" smtClean="0">
                <a:latin typeface="Courier New"/>
                <a:cs typeface="Courier New"/>
              </a:rPr>
              <a:t>me</a:t>
            </a:r>
            <a:r>
              <a:rPr sz="2150" spc="-20" dirty="0" smtClean="0">
                <a:latin typeface="Courier New"/>
                <a:cs typeface="Courier New"/>
              </a:rPr>
              <a:t>n</a:t>
            </a:r>
            <a:r>
              <a:rPr sz="2150" spc="50" dirty="0" smtClean="0">
                <a:latin typeface="Courier New"/>
                <a:cs typeface="Courier New"/>
              </a:rPr>
              <a:t>t</a:t>
            </a:r>
            <a:r>
              <a:rPr sz="2150" spc="-20" dirty="0" smtClean="0">
                <a:latin typeface="Courier New"/>
                <a:cs typeface="Courier New"/>
              </a:rPr>
              <a:t>s</a:t>
            </a:r>
            <a:r>
              <a:rPr sz="2150" spc="10" dirty="0" smtClean="0">
                <a:latin typeface="Courier New"/>
                <a:cs typeface="Courier New"/>
              </a:rPr>
              <a:t>)</a:t>
            </a:r>
            <a:r>
              <a:rPr sz="2150" spc="100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{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418" y="1966785"/>
            <a:ext cx="524510" cy="383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15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418" y="1966785"/>
            <a:ext cx="2199640" cy="1034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8815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x</a:t>
            </a:r>
            <a:r>
              <a:rPr sz="2150" spc="100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=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-20" dirty="0" smtClean="0">
                <a:latin typeface="Courier New"/>
                <a:cs typeface="Courier New"/>
              </a:rPr>
              <a:t>5;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475"/>
              </a:lnSpc>
            </a:pPr>
            <a:r>
              <a:rPr sz="2150" spc="10" dirty="0" smtClean="0">
                <a:latin typeface="Courier New"/>
                <a:cs typeface="Courier New"/>
              </a:rPr>
              <a:t>x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=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x</a:t>
            </a:r>
            <a:r>
              <a:rPr sz="2150" spc="100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*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-20" dirty="0" smtClean="0">
                <a:latin typeface="Courier New"/>
                <a:cs typeface="Courier New"/>
              </a:rPr>
              <a:t>x</a:t>
            </a:r>
            <a:r>
              <a:rPr sz="2150" spc="10" dirty="0" smtClean="0">
                <a:latin typeface="Courier New"/>
                <a:cs typeface="Courier New"/>
              </a:rPr>
              <a:t>;</a:t>
            </a:r>
            <a:endParaRPr sz="2150">
              <a:latin typeface="Courier New"/>
              <a:cs typeface="Courier New"/>
            </a:endParaRPr>
          </a:p>
          <a:p>
            <a:pPr marL="1021080">
              <a:lnSpc>
                <a:spcPts val="2550"/>
              </a:lnSpc>
            </a:pPr>
            <a:r>
              <a:rPr sz="2150" spc="10" dirty="0" smtClean="0">
                <a:latin typeface="Courier New"/>
                <a:cs typeface="Courier New"/>
              </a:rPr>
              <a:t>&gt;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-20" dirty="0" smtClean="0">
                <a:latin typeface="Courier New"/>
                <a:cs typeface="Courier New"/>
              </a:rPr>
              <a:t>2</a:t>
            </a:r>
            <a:r>
              <a:rPr sz="2150" spc="50" dirty="0" smtClean="0">
                <a:latin typeface="Courier New"/>
                <a:cs typeface="Courier New"/>
              </a:rPr>
              <a:t>0</a:t>
            </a:r>
            <a:r>
              <a:rPr sz="2150" spc="10" dirty="0" smtClean="0">
                <a:latin typeface="Courier New"/>
                <a:cs typeface="Courier New"/>
              </a:rPr>
              <a:t>)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{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418" y="2604780"/>
            <a:ext cx="85788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latin typeface="Courier New"/>
                <a:cs typeface="Courier New"/>
              </a:rPr>
              <a:t>i</a:t>
            </a:r>
            <a:r>
              <a:rPr sz="2150" spc="10" dirty="0" smtClean="0">
                <a:latin typeface="Courier New"/>
                <a:cs typeface="Courier New"/>
              </a:rPr>
              <a:t>f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-20" dirty="0" smtClean="0">
                <a:latin typeface="Courier New"/>
                <a:cs typeface="Courier New"/>
              </a:rPr>
              <a:t>(</a:t>
            </a:r>
            <a:r>
              <a:rPr sz="2150" spc="10" dirty="0" smtClean="0">
                <a:latin typeface="Courier New"/>
                <a:cs typeface="Courier New"/>
              </a:rPr>
              <a:t>x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1418" y="2918890"/>
            <a:ext cx="4050665" cy="1024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8815">
              <a:lnSpc>
                <a:spcPct val="100000"/>
              </a:lnSpc>
            </a:pPr>
            <a:r>
              <a:rPr sz="2150" spc="50" dirty="0" smtClean="0">
                <a:latin typeface="Courier New"/>
                <a:cs typeface="Courier New"/>
              </a:rPr>
              <a:t>Sy</a:t>
            </a:r>
            <a:r>
              <a:rPr sz="2150" spc="-20" dirty="0" smtClean="0">
                <a:latin typeface="Courier New"/>
                <a:cs typeface="Courier New"/>
              </a:rPr>
              <a:t>s</a:t>
            </a:r>
            <a:r>
              <a:rPr sz="2150" spc="50" dirty="0" smtClean="0">
                <a:latin typeface="Courier New"/>
                <a:cs typeface="Courier New"/>
              </a:rPr>
              <a:t>t</a:t>
            </a:r>
            <a:r>
              <a:rPr sz="2150" spc="-20" dirty="0" smtClean="0">
                <a:latin typeface="Courier New"/>
                <a:cs typeface="Courier New"/>
              </a:rPr>
              <a:t>e</a:t>
            </a:r>
            <a:r>
              <a:rPr sz="2150" spc="50" dirty="0" smtClean="0">
                <a:latin typeface="Courier New"/>
                <a:cs typeface="Courier New"/>
              </a:rPr>
              <a:t>m.</a:t>
            </a:r>
            <a:r>
              <a:rPr sz="2150" spc="-20" dirty="0" smtClean="0">
                <a:latin typeface="Courier New"/>
                <a:cs typeface="Courier New"/>
              </a:rPr>
              <a:t>o</a:t>
            </a:r>
            <a:r>
              <a:rPr sz="2150" spc="50" dirty="0" smtClean="0">
                <a:latin typeface="Courier New"/>
                <a:cs typeface="Courier New"/>
              </a:rPr>
              <a:t>u</a:t>
            </a:r>
            <a:r>
              <a:rPr sz="2150" spc="-20" dirty="0" smtClean="0">
                <a:latin typeface="Courier New"/>
                <a:cs typeface="Courier New"/>
              </a:rPr>
              <a:t>t</a:t>
            </a:r>
            <a:r>
              <a:rPr sz="2150" spc="50" dirty="0" smtClean="0">
                <a:latin typeface="Courier New"/>
                <a:cs typeface="Courier New"/>
              </a:rPr>
              <a:t>.p</a:t>
            </a:r>
            <a:r>
              <a:rPr sz="2150" spc="-20" dirty="0" smtClean="0">
                <a:latin typeface="Courier New"/>
                <a:cs typeface="Courier New"/>
              </a:rPr>
              <a:t>r</a:t>
            </a:r>
            <a:r>
              <a:rPr sz="2150" spc="50" dirty="0" smtClean="0">
                <a:latin typeface="Courier New"/>
                <a:cs typeface="Courier New"/>
              </a:rPr>
              <a:t>i</a:t>
            </a:r>
            <a:r>
              <a:rPr sz="2150" spc="-20" dirty="0" smtClean="0">
                <a:latin typeface="Courier New"/>
                <a:cs typeface="Courier New"/>
              </a:rPr>
              <a:t>n</a:t>
            </a:r>
            <a:r>
              <a:rPr sz="2150" spc="50" dirty="0" smtClean="0">
                <a:latin typeface="Courier New"/>
                <a:cs typeface="Courier New"/>
              </a:rPr>
              <a:t>tl</a:t>
            </a:r>
            <a:r>
              <a:rPr sz="2150" spc="-20" dirty="0" smtClean="0">
                <a:latin typeface="Courier New"/>
                <a:cs typeface="Courier New"/>
              </a:rPr>
              <a:t>n</a:t>
            </a:r>
            <a:r>
              <a:rPr sz="2150" spc="50" dirty="0" smtClean="0">
                <a:latin typeface="Courier New"/>
                <a:cs typeface="Courier New"/>
              </a:rPr>
              <a:t>(x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</a:pPr>
            <a:r>
              <a:rPr sz="2150" spc="10" dirty="0" smtClean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  <a:p>
            <a:pPr marL="12700">
              <a:lnSpc>
                <a:spcPts val="2475"/>
              </a:lnSpc>
            </a:pP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d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o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21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l</a:t>
            </a:r>
            <a:r>
              <a:rPr sz="215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150" spc="2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y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=</a:t>
            </a:r>
            <a:r>
              <a:rPr sz="2150" spc="100" dirty="0" smtClean="0">
                <a:latin typeface="Courier New"/>
                <a:cs typeface="Courier New"/>
              </a:rPr>
              <a:t> </a:t>
            </a:r>
            <a:r>
              <a:rPr sz="2150" spc="-20" dirty="0" smtClean="0">
                <a:latin typeface="Courier New"/>
                <a:cs typeface="Courier New"/>
              </a:rPr>
              <a:t>3</a:t>
            </a:r>
            <a:r>
              <a:rPr sz="2150" spc="50" dirty="0" smtClean="0">
                <a:latin typeface="Courier New"/>
                <a:cs typeface="Courier New"/>
              </a:rPr>
              <a:t>.</a:t>
            </a:r>
            <a:r>
              <a:rPr sz="2150" spc="-20" dirty="0" smtClean="0">
                <a:latin typeface="Courier New"/>
                <a:cs typeface="Courier New"/>
              </a:rPr>
              <a:t>4</a:t>
            </a:r>
            <a:r>
              <a:rPr sz="2150" spc="10" dirty="0" smtClean="0">
                <a:latin typeface="Courier New"/>
                <a:cs typeface="Courier New"/>
              </a:rPr>
              <a:t>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480" y="2918890"/>
            <a:ext cx="2376170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+</a:t>
            </a:r>
            <a:r>
              <a:rPr sz="2150" spc="25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“</a:t>
            </a:r>
            <a:r>
              <a:rPr sz="2150" spc="2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i</a:t>
            </a:r>
            <a:r>
              <a:rPr sz="215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s</a:t>
            </a:r>
            <a:r>
              <a:rPr sz="2150" spc="2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g</a:t>
            </a:r>
            <a:r>
              <a:rPr sz="2150" spc="-20" dirty="0" smtClean="0">
                <a:solidFill>
                  <a:srgbClr val="FF00FF"/>
                </a:solidFill>
                <a:latin typeface="Courier New"/>
                <a:cs typeface="Courier New"/>
              </a:rPr>
              <a:t>r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ea</a:t>
            </a:r>
            <a:r>
              <a:rPr sz="2150" spc="-2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er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0891" y="2918890"/>
            <a:ext cx="701040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2150" spc="-20" dirty="0" smtClean="0">
                <a:solidFill>
                  <a:srgbClr val="FF00FF"/>
                </a:solidFill>
                <a:latin typeface="Courier New"/>
                <a:cs typeface="Courier New"/>
              </a:rPr>
              <a:t>h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an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8341" y="2918890"/>
            <a:ext cx="103441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sz="2150" spc="-20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sz="2150" spc="50" dirty="0" smtClean="0">
                <a:solidFill>
                  <a:srgbClr val="FF00FF"/>
                </a:solidFill>
                <a:latin typeface="Courier New"/>
                <a:cs typeface="Courier New"/>
              </a:rPr>
              <a:t>.</a:t>
            </a:r>
            <a:r>
              <a:rPr sz="2150" spc="-25" dirty="0" smtClean="0">
                <a:solidFill>
                  <a:srgbClr val="FF00FF"/>
                </a:solidFill>
                <a:latin typeface="Courier New"/>
                <a:cs typeface="Courier New"/>
              </a:rPr>
              <a:t>”</a:t>
            </a:r>
            <a:r>
              <a:rPr sz="2150" spc="55" dirty="0" smtClean="0">
                <a:latin typeface="Courier New"/>
                <a:cs typeface="Courier New"/>
              </a:rPr>
              <a:t>);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298" y="3870830"/>
            <a:ext cx="5224145" cy="2124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}</a:t>
            </a:r>
            <a:endParaRPr sz="215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21"/>
              </a:spcBef>
            </a:pPr>
            <a:endParaRPr sz="8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83820">
              <a:lnSpc>
                <a:spcPct val="100000"/>
              </a:lnSpc>
            </a:pP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750" spc="-4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50" spc="-1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spc="1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50" spc="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750" spc="-4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spc="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50" spc="8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750" spc="-9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5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750" spc="1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50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-9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750" spc="-4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750" spc="2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5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50" spc="-45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5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50" spc="-9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750" spc="2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75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44"/>
              </a:spcBef>
            </a:pPr>
            <a:endParaRPr sz="1400" dirty="0"/>
          </a:p>
          <a:p>
            <a:pPr marL="83820">
              <a:lnSpc>
                <a:spcPct val="100000"/>
              </a:lnSpc>
            </a:pPr>
            <a:r>
              <a:rPr sz="2750" i="1" spc="15" dirty="0" smtClean="0">
                <a:latin typeface="Arial"/>
                <a:cs typeface="Arial"/>
              </a:rPr>
              <a:t>C</a:t>
            </a:r>
            <a:r>
              <a:rPr sz="2750" i="1" spc="-25" dirty="0" smtClean="0">
                <a:latin typeface="Arial"/>
                <a:cs typeface="Arial"/>
              </a:rPr>
              <a:t>tr</a:t>
            </a:r>
            <a:r>
              <a:rPr sz="2750" i="1" spc="-15" dirty="0" smtClean="0">
                <a:latin typeface="Arial"/>
                <a:cs typeface="Arial"/>
              </a:rPr>
              <a:t>l</a:t>
            </a:r>
            <a:r>
              <a:rPr sz="2750" i="1" spc="-25" dirty="0" smtClean="0">
                <a:latin typeface="Arial"/>
                <a:cs typeface="Arial"/>
              </a:rPr>
              <a:t>-</a:t>
            </a:r>
            <a:r>
              <a:rPr sz="2750" i="1" spc="30" dirty="0" smtClean="0">
                <a:latin typeface="Arial"/>
                <a:cs typeface="Arial"/>
              </a:rPr>
              <a:t>s</a:t>
            </a:r>
            <a:r>
              <a:rPr sz="2750" i="1" spc="25" dirty="0" smtClean="0">
                <a:latin typeface="Arial"/>
                <a:cs typeface="Arial"/>
              </a:rPr>
              <a:t>h</a:t>
            </a:r>
            <a:r>
              <a:rPr sz="2750" i="1" spc="-20" dirty="0" smtClean="0">
                <a:latin typeface="Arial"/>
                <a:cs typeface="Arial"/>
              </a:rPr>
              <a:t>i</a:t>
            </a:r>
            <a:r>
              <a:rPr sz="2750" i="1" spc="-25" dirty="0" smtClean="0">
                <a:latin typeface="Arial"/>
                <a:cs typeface="Arial"/>
              </a:rPr>
              <a:t>f</a:t>
            </a:r>
            <a:r>
              <a:rPr sz="2750" i="1" spc="-15" dirty="0" smtClean="0">
                <a:latin typeface="Arial"/>
                <a:cs typeface="Arial"/>
              </a:rPr>
              <a:t>t</a:t>
            </a:r>
            <a:r>
              <a:rPr sz="2750" i="1" spc="-25" dirty="0" smtClean="0">
                <a:latin typeface="Arial"/>
                <a:cs typeface="Arial"/>
              </a:rPr>
              <a:t>-</a:t>
            </a:r>
            <a:r>
              <a:rPr sz="2750" i="1" spc="0" dirty="0" smtClean="0">
                <a:latin typeface="Arial"/>
                <a:cs typeface="Arial"/>
              </a:rPr>
              <a:t>F</a:t>
            </a:r>
            <a:r>
              <a:rPr sz="2750" i="1" spc="160" dirty="0" smtClean="0">
                <a:latin typeface="Arial"/>
                <a:cs typeface="Arial"/>
              </a:rPr>
              <a:t> 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0" dirty="0" smtClean="0">
                <a:latin typeface="Arial"/>
                <a:cs typeface="Arial"/>
              </a:rPr>
              <a:t>o</a:t>
            </a:r>
            <a:r>
              <a:rPr sz="2750" spc="10" dirty="0" smtClean="0"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25" dirty="0" smtClean="0">
                <a:latin typeface="Arial"/>
                <a:cs typeface="Arial"/>
              </a:rPr>
              <a:t>u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45" dirty="0" smtClean="0">
                <a:latin typeface="Arial"/>
                <a:cs typeface="Arial"/>
              </a:rPr>
              <a:t>o</a:t>
            </a:r>
            <a:r>
              <a:rPr sz="2750" spc="0" dirty="0" smtClean="0">
                <a:latin typeface="Arial"/>
                <a:cs typeface="Arial"/>
              </a:rPr>
              <a:t>-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#2: Use indentation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89" y="1786055"/>
            <a:ext cx="599503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P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35" dirty="0" smtClean="0">
                <a:latin typeface="Arial"/>
                <a:cs typeface="Arial"/>
              </a:rPr>
              <a:t> </a:t>
            </a:r>
            <a:r>
              <a:rPr sz="2600" spc="-20" dirty="0" smtClean="0">
                <a:latin typeface="Arial"/>
                <a:cs typeface="Arial"/>
              </a:rPr>
              <a:t>w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204" dirty="0" smtClean="0">
                <a:latin typeface="Arial"/>
                <a:cs typeface="Arial"/>
              </a:rPr>
              <a:t> 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60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x</a:t>
            </a:r>
            <a:r>
              <a:rPr sz="2600" spc="13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ex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30" dirty="0" smtClean="0">
                <a:latin typeface="Arial"/>
                <a:cs typeface="Arial"/>
              </a:rPr>
              <a:t>ss</a:t>
            </a:r>
            <a:r>
              <a:rPr sz="2600" spc="10" dirty="0" smtClean="0">
                <a:latin typeface="Arial"/>
                <a:cs typeface="Arial"/>
              </a:rPr>
              <a:t>i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n</a:t>
            </a:r>
            <a:r>
              <a:rPr sz="2600" spc="30" dirty="0" smtClean="0">
                <a:latin typeface="Arial"/>
                <a:cs typeface="Arial"/>
              </a:rPr>
              <a:t>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89" y="2890258"/>
            <a:ext cx="637286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 smtClean="0">
                <a:solidFill>
                  <a:srgbClr val="FF3366"/>
                </a:solidFill>
                <a:latin typeface="Courier New"/>
                <a:cs typeface="Courier New"/>
              </a:rPr>
              <a:t>//</a:t>
            </a:r>
            <a:r>
              <a:rPr sz="2600" b="1" spc="10" dirty="0" smtClean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2600" b="1" spc="0" dirty="0" smtClean="0">
                <a:solidFill>
                  <a:srgbClr val="FF3366"/>
                </a:solidFill>
                <a:latin typeface="Courier New"/>
                <a:cs typeface="Courier New"/>
              </a:rPr>
              <a:t>BAD</a:t>
            </a:r>
            <a:r>
              <a:rPr sz="2600" b="1" spc="-70" dirty="0" smtClean="0">
                <a:solidFill>
                  <a:srgbClr val="FF3366"/>
                </a:solidFill>
                <a:latin typeface="Courier New"/>
                <a:cs typeface="Courier New"/>
              </a:rPr>
              <a:t>!</a:t>
            </a:r>
            <a:r>
              <a:rPr sz="2600" b="1" spc="0" dirty="0" smtClean="0">
                <a:solidFill>
                  <a:srgbClr val="FF3366"/>
                </a:solidFill>
                <a:latin typeface="Courier New"/>
                <a:cs typeface="Courier New"/>
              </a:rPr>
              <a:t>!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00"/>
              </a:lnSpc>
            </a:pPr>
            <a:r>
              <a:rPr sz="2600" dirty="0" smtClean="0">
                <a:latin typeface="Courier New"/>
                <a:cs typeface="Courier New"/>
              </a:rPr>
              <a:t>double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cel=</a:t>
            </a:r>
            <a:r>
              <a:rPr sz="2600" spc="-75" dirty="0" smtClean="0">
                <a:latin typeface="Courier New"/>
                <a:cs typeface="Courier New"/>
              </a:rPr>
              <a:t>f</a:t>
            </a:r>
            <a:r>
              <a:rPr sz="2600" spc="0" dirty="0" smtClean="0">
                <a:latin typeface="Courier New"/>
                <a:cs typeface="Courier New"/>
              </a:rPr>
              <a:t>ahr*4</a:t>
            </a:r>
            <a:r>
              <a:rPr sz="2600" spc="-70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.0/(</a:t>
            </a:r>
            <a:r>
              <a:rPr sz="2600" spc="-75" dirty="0" smtClean="0">
                <a:latin typeface="Courier New"/>
                <a:cs typeface="Courier New"/>
              </a:rPr>
              <a:t>1</a:t>
            </a:r>
            <a:r>
              <a:rPr sz="2600" spc="0" dirty="0" smtClean="0">
                <a:latin typeface="Courier New"/>
                <a:cs typeface="Courier New"/>
              </a:rPr>
              <a:t>3.</a:t>
            </a:r>
            <a:r>
              <a:rPr sz="2600" spc="-25" dirty="0" smtClean="0">
                <a:latin typeface="Courier New"/>
                <a:cs typeface="Courier New"/>
              </a:rPr>
              <a:t>0</a:t>
            </a:r>
            <a:r>
              <a:rPr sz="2600" spc="0" dirty="0" smtClean="0">
                <a:latin typeface="Courier New"/>
                <a:cs typeface="Courier New"/>
              </a:rPr>
              <a:t>-</a:t>
            </a:r>
            <a:r>
              <a:rPr sz="2600" spc="-75" dirty="0" smtClean="0">
                <a:latin typeface="Courier New"/>
                <a:cs typeface="Courier New"/>
              </a:rPr>
              <a:t>7</a:t>
            </a:r>
            <a:r>
              <a:rPr sz="2600" spc="0" dirty="0" smtClean="0">
                <a:latin typeface="Courier New"/>
                <a:cs typeface="Courier New"/>
              </a:rPr>
              <a:t>.0);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989" y="4384643"/>
            <a:ext cx="2015489" cy="885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b="1" spc="1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b="1" spc="0" dirty="0" smtClean="0">
                <a:solidFill>
                  <a:srgbClr val="00AE00"/>
                </a:solidFill>
                <a:latin typeface="Courier New"/>
                <a:cs typeface="Courier New"/>
              </a:rPr>
              <a:t>GOOD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 smtClean="0">
                <a:latin typeface="Courier New"/>
                <a:cs typeface="Courier New"/>
              </a:rPr>
              <a:t>double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cel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8542" y="4794077"/>
            <a:ext cx="160655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fahr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*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9428" y="4794077"/>
            <a:ext cx="81597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42</a:t>
            </a:r>
            <a:r>
              <a:rPr sz="2600" spc="-75" dirty="0" smtClean="0">
                <a:latin typeface="Courier New"/>
                <a:cs typeface="Courier New"/>
              </a:rPr>
              <a:t>.</a:t>
            </a:r>
            <a:r>
              <a:rPr sz="2600" spc="0" dirty="0" smtClean="0">
                <a:latin typeface="Courier New"/>
                <a:cs typeface="Courier New"/>
              </a:rPr>
              <a:t>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9623" y="4794077"/>
            <a:ext cx="1802764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/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-75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latin typeface="Courier New"/>
                <a:cs typeface="Courier New"/>
              </a:rPr>
              <a:t>13.0</a:t>
            </a:r>
            <a:r>
              <a:rPr sz="2600" spc="-9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-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250" y="4794077"/>
            <a:ext cx="10160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7.</a:t>
            </a:r>
            <a:r>
              <a:rPr sz="2600" spc="-75" dirty="0" smtClean="0">
                <a:latin typeface="Courier New"/>
                <a:cs typeface="Courier New"/>
              </a:rPr>
              <a:t>0</a:t>
            </a:r>
            <a:r>
              <a:rPr sz="2600" spc="0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#3: Use whitespaces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89" y="1529112"/>
            <a:ext cx="543877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P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-3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b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40" dirty="0" smtClean="0">
                <a:latin typeface="Arial"/>
                <a:cs typeface="Arial"/>
              </a:rPr>
              <a:t>n</a:t>
            </a:r>
            <a:r>
              <a:rPr sz="2600" spc="0" dirty="0" smtClean="0">
                <a:latin typeface="Arial"/>
                <a:cs typeface="Arial"/>
              </a:rPr>
              <a:t>k</a:t>
            </a:r>
            <a:r>
              <a:rPr sz="2600" spc="130" dirty="0" smtClean="0">
                <a:latin typeface="Arial"/>
                <a:cs typeface="Arial"/>
              </a:rPr>
              <a:t> </a:t>
            </a:r>
            <a:r>
              <a:rPr sz="2600" spc="-60" dirty="0" smtClean="0">
                <a:latin typeface="Arial"/>
                <a:cs typeface="Arial"/>
              </a:rPr>
              <a:t>li</a:t>
            </a:r>
            <a:r>
              <a:rPr sz="2600" spc="-40" dirty="0" smtClean="0">
                <a:latin typeface="Arial"/>
                <a:cs typeface="Arial"/>
              </a:rPr>
              <a:t>n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200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v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135" dirty="0" smtClean="0">
                <a:latin typeface="Arial"/>
                <a:cs typeface="Arial"/>
              </a:rPr>
              <a:t> 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ea</a:t>
            </a:r>
            <a:r>
              <a:rPr sz="2600" spc="-40" dirty="0" smtClean="0">
                <a:latin typeface="Arial"/>
                <a:cs typeface="Arial"/>
              </a:rPr>
              <a:t>d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40" dirty="0" smtClean="0">
                <a:latin typeface="Arial"/>
                <a:cs typeface="Arial"/>
              </a:rPr>
              <a:t>b</a:t>
            </a:r>
            <a:r>
              <a:rPr sz="2600" spc="10" dirty="0" smtClean="0">
                <a:latin typeface="Arial"/>
                <a:cs typeface="Arial"/>
              </a:rPr>
              <a:t>il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89" y="2258919"/>
            <a:ext cx="110934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public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572" y="2258919"/>
            <a:ext cx="713676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stat</a:t>
            </a: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15" dirty="0" smtClean="0">
                <a:latin typeface="Courier New"/>
                <a:cs typeface="Courier New"/>
              </a:rPr>
              <a:t>c</a:t>
            </a:r>
            <a:r>
              <a:rPr sz="2400" spc="-35" dirty="0" smtClean="0">
                <a:latin typeface="Courier New"/>
                <a:cs typeface="Courier New"/>
              </a:rPr>
              <a:t> vo</a:t>
            </a: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15" dirty="0" smtClean="0">
                <a:latin typeface="Courier New"/>
                <a:cs typeface="Courier New"/>
              </a:rPr>
              <a:t>d</a:t>
            </a:r>
            <a:r>
              <a:rPr sz="2400" spc="-35" dirty="0" smtClean="0">
                <a:latin typeface="Courier New"/>
                <a:cs typeface="Courier New"/>
              </a:rPr>
              <a:t> ma</a:t>
            </a: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15" dirty="0" smtClean="0">
                <a:latin typeface="Courier New"/>
                <a:cs typeface="Courier New"/>
              </a:rPr>
              <a:t>n</a:t>
            </a:r>
            <a:r>
              <a:rPr sz="2400" spc="-35" dirty="0" smtClean="0">
                <a:latin typeface="Courier New"/>
                <a:cs typeface="Courier New"/>
              </a:rPr>
              <a:t> (S</a:t>
            </a:r>
            <a:r>
              <a:rPr sz="2400" spc="40" dirty="0" smtClean="0">
                <a:latin typeface="Courier New"/>
                <a:cs typeface="Courier New"/>
              </a:rPr>
              <a:t>t</a:t>
            </a:r>
            <a:r>
              <a:rPr sz="2400" spc="-35" dirty="0" smtClean="0">
                <a:latin typeface="Courier New"/>
                <a:cs typeface="Courier New"/>
              </a:rPr>
              <a:t>ring</a:t>
            </a:r>
            <a:r>
              <a:rPr sz="2400" spc="40" dirty="0" smtClean="0">
                <a:latin typeface="Courier New"/>
                <a:cs typeface="Courier New"/>
              </a:rPr>
              <a:t>[</a:t>
            </a:r>
            <a:r>
              <a:rPr sz="2400" spc="-15" dirty="0" smtClean="0">
                <a:latin typeface="Courier New"/>
                <a:cs typeface="Courier New"/>
              </a:rPr>
              <a:t>]</a:t>
            </a:r>
            <a:r>
              <a:rPr sz="2400" spc="-35" dirty="0" smtClean="0">
                <a:latin typeface="Courier New"/>
                <a:cs typeface="Courier New"/>
              </a:rPr>
              <a:t> ar</a:t>
            </a:r>
            <a:r>
              <a:rPr sz="2400" spc="40" dirty="0" smtClean="0">
                <a:latin typeface="Courier New"/>
                <a:cs typeface="Courier New"/>
              </a:rPr>
              <a:t>g</a:t>
            </a:r>
            <a:r>
              <a:rPr sz="2400" spc="-35" dirty="0" smtClean="0">
                <a:latin typeface="Courier New"/>
                <a:cs typeface="Courier New"/>
              </a:rPr>
              <a:t>umen</a:t>
            </a:r>
            <a:r>
              <a:rPr sz="2400" spc="40" dirty="0" smtClean="0">
                <a:latin typeface="Courier New"/>
                <a:cs typeface="Courier New"/>
              </a:rPr>
              <a:t>t</a:t>
            </a:r>
            <a:r>
              <a:rPr sz="2400" spc="-35" dirty="0" smtClean="0">
                <a:latin typeface="Courier New"/>
                <a:cs typeface="Courier New"/>
              </a:rPr>
              <a:t>s</a:t>
            </a:r>
            <a:r>
              <a:rPr sz="2400" spc="-15" dirty="0" smtClean="0">
                <a:latin typeface="Courier New"/>
                <a:cs typeface="Courier New"/>
              </a:rPr>
              <a:t>)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549" y="3981717"/>
            <a:ext cx="239712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f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20" dirty="0" smtClean="0">
                <a:latin typeface="Courier New"/>
                <a:cs typeface="Courier New"/>
              </a:rPr>
              <a:t>(</a:t>
            </a:r>
            <a:r>
              <a:rPr sz="2400" spc="0" dirty="0" smtClean="0">
                <a:latin typeface="Courier New"/>
                <a:cs typeface="Courier New"/>
              </a:rPr>
              <a:t>x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&gt;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-20" dirty="0" smtClean="0">
                <a:latin typeface="Courier New"/>
                <a:cs typeface="Courier New"/>
              </a:rPr>
              <a:t>20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5983" y="4324477"/>
            <a:ext cx="3665854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System</a:t>
            </a:r>
            <a:r>
              <a:rPr sz="2400" spc="40" dirty="0" smtClean="0">
                <a:latin typeface="Courier New"/>
                <a:cs typeface="Courier New"/>
              </a:rPr>
              <a:t>.</a:t>
            </a:r>
            <a:r>
              <a:rPr sz="2400" spc="-35" dirty="0" smtClean="0">
                <a:latin typeface="Courier New"/>
                <a:cs typeface="Courier New"/>
              </a:rPr>
              <a:t>out.</a:t>
            </a:r>
            <a:r>
              <a:rPr sz="2400" spc="40" dirty="0" smtClean="0">
                <a:latin typeface="Courier New"/>
                <a:cs typeface="Courier New"/>
              </a:rPr>
              <a:t>p</a:t>
            </a:r>
            <a:r>
              <a:rPr sz="2400" spc="-35" dirty="0" smtClean="0">
                <a:latin typeface="Courier New"/>
                <a:cs typeface="Courier New"/>
              </a:rPr>
              <a:t>rint</a:t>
            </a:r>
            <a:r>
              <a:rPr sz="2400" spc="40" dirty="0" smtClean="0">
                <a:latin typeface="Courier New"/>
                <a:cs typeface="Courier New"/>
              </a:rPr>
              <a:t>l</a:t>
            </a:r>
            <a:r>
              <a:rPr sz="2400" spc="-35" dirty="0" smtClean="0">
                <a:latin typeface="Courier New"/>
                <a:cs typeface="Courier New"/>
              </a:rPr>
              <a:t>n(x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6734" y="4324477"/>
            <a:ext cx="276288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+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“</a:t>
            </a:r>
            <a:r>
              <a:rPr sz="2400" spc="-35" dirty="0" smtClean="0">
                <a:latin typeface="Courier New"/>
                <a:cs typeface="Courier New"/>
              </a:rPr>
              <a:t> i</a:t>
            </a:r>
            <a:r>
              <a:rPr sz="2400" spc="-15" dirty="0" smtClean="0">
                <a:latin typeface="Courier New"/>
                <a:cs typeface="Courier New"/>
              </a:rPr>
              <a:t>s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&gt;</a:t>
            </a:r>
            <a:r>
              <a:rPr sz="2400" spc="-35" dirty="0" smtClean="0">
                <a:latin typeface="Courier New"/>
                <a:cs typeface="Courier New"/>
              </a:rPr>
              <a:t> 2</a:t>
            </a:r>
            <a:r>
              <a:rPr sz="2400" spc="40" dirty="0" smtClean="0">
                <a:latin typeface="Courier New"/>
                <a:cs typeface="Courier New"/>
              </a:rPr>
              <a:t>0</a:t>
            </a:r>
            <a:r>
              <a:rPr sz="2400" spc="-35" dirty="0" smtClean="0">
                <a:latin typeface="Courier New"/>
                <a:cs typeface="Courier New"/>
              </a:rPr>
              <a:t>.”);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2543" y="4667115"/>
            <a:ext cx="208279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2543" y="5362139"/>
            <a:ext cx="110934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double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6125" y="5362139"/>
            <a:ext cx="148018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y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=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40" dirty="0" smtClean="0">
                <a:latin typeface="Courier New"/>
                <a:cs typeface="Courier New"/>
              </a:rPr>
              <a:t>3</a:t>
            </a:r>
            <a:r>
              <a:rPr sz="2400" spc="-35" dirty="0" smtClean="0">
                <a:latin typeface="Courier New"/>
                <a:cs typeface="Courier New"/>
              </a:rPr>
              <a:t>.4;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989" y="5704641"/>
            <a:ext cx="20891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69851" y="3002701"/>
          <a:ext cx="1866159" cy="77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540"/>
                <a:gridCol w="361185"/>
                <a:gridCol w="365902"/>
                <a:gridCol w="480532"/>
              </a:tblGrid>
              <a:tr h="3871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spc="-20" dirty="0" smtClean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400" spc="-20" dirty="0" smtClean="0">
                          <a:latin typeface="Courier New"/>
                          <a:cs typeface="Courier New"/>
                        </a:rPr>
                        <a:t>5;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715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400" spc="-3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0" dirty="0" smtClean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dirty="0" smtClean="0"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400" spc="-20" dirty="0" smtClean="0">
                          <a:latin typeface="Courier New"/>
                          <a:cs typeface="Courier New"/>
                        </a:rPr>
                        <a:t>x;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#3: Use whitespaces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89" y="1849780"/>
            <a:ext cx="5346700" cy="2111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(b</a:t>
            </a:r>
            <a:r>
              <a:rPr sz="2750" spc="55" dirty="0" smtClean="0">
                <a:latin typeface="Courier New"/>
                <a:cs typeface="Courier New"/>
              </a:rPr>
              <a:t>a</a:t>
            </a:r>
            <a:r>
              <a:rPr sz="2750" spc="-20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20" dirty="0" smtClean="0">
                <a:latin typeface="Courier New"/>
                <a:cs typeface="Courier New"/>
              </a:rPr>
              <a:t>Pa</a:t>
            </a:r>
            <a:r>
              <a:rPr sz="2750" spc="0" dirty="0" smtClean="0">
                <a:latin typeface="Courier New"/>
                <a:cs typeface="Courier New"/>
              </a:rPr>
              <a:t>y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&lt;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8</a:t>
            </a:r>
            <a:r>
              <a:rPr sz="2750" spc="-20" dirty="0" smtClean="0">
                <a:latin typeface="Courier New"/>
                <a:cs typeface="Courier New"/>
              </a:rPr>
              <a:t>.0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221615" algn="r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6</a:t>
            </a:r>
            <a:r>
              <a:rPr sz="2750" spc="-1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9"/>
              </a:spcBef>
            </a:pPr>
            <a:endParaRPr sz="1000"/>
          </a:p>
          <a:p>
            <a:pPr marR="12700" algn="r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&gt;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8</a:t>
            </a:r>
            <a:r>
              <a:rPr sz="2750" spc="-1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0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339" y="2249328"/>
            <a:ext cx="2368550" cy="2112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L="0" algn="ctr">
              <a:lnSpc>
                <a:spcPts val="3150"/>
              </a:lnSpc>
            </a:pP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h</a:t>
            </a:r>
            <a:r>
              <a:rPr sz="2750" spc="55" dirty="0" smtClean="0">
                <a:latin typeface="Courier New"/>
                <a:cs typeface="Courier New"/>
              </a:rPr>
              <a:t>o</a:t>
            </a:r>
            <a:r>
              <a:rPr sz="2750" spc="-15" dirty="0" smtClean="0">
                <a:latin typeface="Courier New"/>
                <a:cs typeface="Courier New"/>
              </a:rPr>
              <a:t>u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&gt;</a:t>
            </a:r>
            <a:endParaRPr sz="2750">
              <a:latin typeface="Courier New"/>
              <a:cs typeface="Courier New"/>
            </a:endParaRPr>
          </a:p>
          <a:p>
            <a:pPr marL="9525" algn="ctr">
              <a:lnSpc>
                <a:spcPts val="3145"/>
              </a:lnSpc>
            </a:pPr>
            <a:r>
              <a:rPr sz="2750" spc="-20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R="1270" algn="ctr">
              <a:lnSpc>
                <a:spcPts val="3225"/>
              </a:lnSpc>
            </a:pP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b</a:t>
            </a:r>
            <a:r>
              <a:rPr sz="2750" spc="55" dirty="0" smtClean="0">
                <a:latin typeface="Courier New"/>
                <a:cs typeface="Courier New"/>
              </a:rPr>
              <a:t>a</a:t>
            </a:r>
            <a:r>
              <a:rPr sz="2750" spc="-15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15" dirty="0" smtClean="0">
                <a:latin typeface="Courier New"/>
                <a:cs typeface="Courier New"/>
              </a:rPr>
              <a:t>Pay</a:t>
            </a:r>
            <a:endParaRPr sz="2750">
              <a:latin typeface="Courier New"/>
              <a:cs typeface="Courier New"/>
            </a:endParaRPr>
          </a:p>
          <a:p>
            <a:pPr marL="1144905">
              <a:lnSpc>
                <a:spcPts val="3150"/>
              </a:lnSpc>
            </a:pPr>
            <a:r>
              <a:rPr sz="2750" spc="-20" dirty="0" smtClean="0">
                <a:latin typeface="Courier New"/>
                <a:cs typeface="Courier New"/>
              </a:rPr>
              <a:t>...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02" y="2649394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989" y="3458367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6782" y="3458367"/>
            <a:ext cx="173101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&amp;</a:t>
            </a:r>
            <a:r>
              <a:rPr sz="2750" spc="0" dirty="0" smtClean="0">
                <a:latin typeface="Courier New"/>
                <a:cs typeface="Courier New"/>
              </a:rPr>
              <a:t>&amp;</a:t>
            </a:r>
            <a:r>
              <a:rPr sz="2750" spc="55" dirty="0" smtClean="0">
                <a:latin typeface="Courier New"/>
                <a:cs typeface="Courier New"/>
              </a:rPr>
              <a:t> h</a:t>
            </a:r>
            <a:r>
              <a:rPr sz="2750" spc="-15" dirty="0" smtClean="0">
                <a:latin typeface="Courier New"/>
                <a:cs typeface="Courier New"/>
              </a:rPr>
              <a:t>ou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754" y="3458367"/>
            <a:ext cx="172148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&lt;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6</a:t>
            </a:r>
            <a:r>
              <a:rPr sz="2750" spc="5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89" y="4257843"/>
            <a:ext cx="236854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705844" y="667979"/>
            <a:ext cx="7461992" cy="708694"/>
          </a:xfrm>
        </p:spPr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#4: Do not duplicate tests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89" y="1849780"/>
            <a:ext cx="4278630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(b</a:t>
            </a:r>
            <a:r>
              <a:rPr sz="2750" spc="55" dirty="0" smtClean="0">
                <a:latin typeface="Courier New"/>
                <a:cs typeface="Courier New"/>
              </a:rPr>
              <a:t>a</a:t>
            </a:r>
            <a:r>
              <a:rPr sz="2750" spc="-20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20" dirty="0" smtClean="0">
                <a:latin typeface="Courier New"/>
                <a:cs typeface="Courier New"/>
              </a:rPr>
              <a:t>Pa</a:t>
            </a:r>
            <a:r>
              <a:rPr sz="2750" spc="0" dirty="0" smtClean="0">
                <a:latin typeface="Courier New"/>
                <a:cs typeface="Courier New"/>
              </a:rPr>
              <a:t>y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&lt;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8</a:t>
            </a:r>
            <a:r>
              <a:rPr sz="2750" spc="-20" dirty="0" smtClean="0">
                <a:latin typeface="Courier New"/>
                <a:cs typeface="Courier New"/>
              </a:rPr>
              <a:t>.0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339" y="2249328"/>
            <a:ext cx="2368550" cy="2112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L="0" algn="ctr">
              <a:lnSpc>
                <a:spcPts val="3150"/>
              </a:lnSpc>
            </a:pP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h</a:t>
            </a:r>
            <a:r>
              <a:rPr sz="2750" spc="55" dirty="0" smtClean="0">
                <a:latin typeface="Courier New"/>
                <a:cs typeface="Courier New"/>
              </a:rPr>
              <a:t>o</a:t>
            </a:r>
            <a:r>
              <a:rPr sz="2750" spc="-15" dirty="0" smtClean="0">
                <a:latin typeface="Courier New"/>
                <a:cs typeface="Courier New"/>
              </a:rPr>
              <a:t>u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&gt;</a:t>
            </a:r>
            <a:endParaRPr sz="2750">
              <a:latin typeface="Courier New"/>
              <a:cs typeface="Courier New"/>
            </a:endParaRPr>
          </a:p>
          <a:p>
            <a:pPr marL="9525" algn="ctr">
              <a:lnSpc>
                <a:spcPts val="3145"/>
              </a:lnSpc>
            </a:pPr>
            <a:r>
              <a:rPr sz="2750" spc="-20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R="1270" algn="ctr">
              <a:lnSpc>
                <a:spcPts val="3225"/>
              </a:lnSpc>
            </a:pP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b</a:t>
            </a:r>
            <a:r>
              <a:rPr sz="2750" spc="55" dirty="0" smtClean="0">
                <a:latin typeface="Courier New"/>
                <a:cs typeface="Courier New"/>
              </a:rPr>
              <a:t>a</a:t>
            </a:r>
            <a:r>
              <a:rPr sz="2750" spc="-15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15" dirty="0" smtClean="0">
                <a:latin typeface="Courier New"/>
                <a:cs typeface="Courier New"/>
              </a:rPr>
              <a:t>Pay</a:t>
            </a:r>
            <a:endParaRPr sz="2750">
              <a:latin typeface="Courier New"/>
              <a:cs typeface="Courier New"/>
            </a:endParaRPr>
          </a:p>
          <a:p>
            <a:pPr marL="9525" algn="ctr">
              <a:lnSpc>
                <a:spcPts val="3150"/>
              </a:lnSpc>
            </a:pPr>
            <a:r>
              <a:rPr sz="2750" spc="-20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02" y="2649394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2931" y="2649394"/>
            <a:ext cx="1302385" cy="1299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6</a:t>
            </a:r>
            <a:r>
              <a:rPr sz="2750" spc="-1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9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&gt;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8</a:t>
            </a:r>
            <a:r>
              <a:rPr sz="2750" spc="-1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0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89" y="3458367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6782" y="3458367"/>
            <a:ext cx="173101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&amp;</a:t>
            </a:r>
            <a:r>
              <a:rPr sz="2750" spc="0" dirty="0" smtClean="0">
                <a:latin typeface="Courier New"/>
                <a:cs typeface="Courier New"/>
              </a:rPr>
              <a:t>&amp;</a:t>
            </a:r>
            <a:r>
              <a:rPr sz="2750" spc="55" dirty="0" smtClean="0">
                <a:latin typeface="Courier New"/>
                <a:cs typeface="Courier New"/>
              </a:rPr>
              <a:t> h</a:t>
            </a:r>
            <a:r>
              <a:rPr sz="2750" spc="-15" dirty="0" smtClean="0">
                <a:latin typeface="Courier New"/>
                <a:cs typeface="Courier New"/>
              </a:rPr>
              <a:t>ou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754" y="3458367"/>
            <a:ext cx="151066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&lt;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6</a:t>
            </a:r>
            <a:r>
              <a:rPr sz="2750" spc="55" dirty="0" smtClean="0">
                <a:latin typeface="Courier New"/>
                <a:cs typeface="Courier New"/>
              </a:rPr>
              <a:t>0</a:t>
            </a:r>
            <a:r>
              <a:rPr sz="2750" spc="-15" dirty="0" smtClean="0">
                <a:latin typeface="Courier New"/>
                <a:cs typeface="Courier New"/>
              </a:rPr>
              <a:t>){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989" y="4257843"/>
            <a:ext cx="236854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3304" y="5152777"/>
            <a:ext cx="2133600" cy="1438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1325"/>
              </a:lnSpc>
            </a:pPr>
            <a:r>
              <a:rPr sz="9600" spc="-85" dirty="0" smtClean="0">
                <a:solidFill>
                  <a:srgbClr val="FF0000"/>
                </a:solidFill>
                <a:latin typeface="Calibri"/>
                <a:cs typeface="Calibri"/>
              </a:rPr>
              <a:t>BAD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6800" y="667979"/>
            <a:ext cx="7101035" cy="708694"/>
          </a:xfrm>
        </p:spPr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#4: Do not duplicate tests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8435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30" dirty="0" smtClean="0">
                <a:latin typeface="Arial"/>
                <a:cs typeface="Arial"/>
              </a:rPr>
              <a:t>ss</a:t>
            </a:r>
            <a:r>
              <a:rPr sz="4400" spc="5" dirty="0" smtClean="0">
                <a:latin typeface="Arial"/>
                <a:cs typeface="Arial"/>
              </a:rPr>
              <a:t>ignmen</a:t>
            </a: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28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2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118150"/>
            <a:ext cx="8307070" cy="3850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Arial"/>
                <a:cs typeface="Arial"/>
              </a:rPr>
              <a:t>F</a:t>
            </a:r>
            <a:r>
              <a:rPr sz="3200" spc="-5" dirty="0" smtClean="0">
                <a:latin typeface="Arial"/>
                <a:cs typeface="Arial"/>
              </a:rPr>
              <a:t>o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Co</a:t>
            </a:r>
            <a:r>
              <a:rPr sz="3200" spc="-25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po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at</a:t>
            </a:r>
            <a:r>
              <a:rPr sz="3200" spc="3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</a:t>
            </a:r>
            <a:r>
              <a:rPr sz="3200" spc="-2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needs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og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-5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55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-5" dirty="0" smtClean="0">
                <a:latin typeface="Arial"/>
                <a:cs typeface="Arial"/>
              </a:rPr>
              <a:t>a</a:t>
            </a:r>
            <a:r>
              <a:rPr sz="3200" spc="35" dirty="0" smtClean="0">
                <a:latin typeface="Arial"/>
                <a:cs typeface="Arial"/>
              </a:rPr>
              <a:t>lc</a:t>
            </a:r>
            <a:r>
              <a:rPr sz="3200" spc="-5" dirty="0" smtClean="0">
                <a:latin typeface="Arial"/>
                <a:cs typeface="Arial"/>
              </a:rPr>
              <a:t>u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ate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how</a:t>
            </a:r>
            <a:r>
              <a:rPr sz="3200" spc="-15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mu</a:t>
            </a:r>
            <a:r>
              <a:rPr sz="3200" spc="40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pay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3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r</a:t>
            </a:r>
            <a:r>
              <a:rPr sz="3200" spc="-17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1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p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30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ee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50850" indent="-438784">
              <a:lnSpc>
                <a:spcPct val="100000"/>
              </a:lnSpc>
              <a:buFont typeface="Arial"/>
              <a:buAutoNum type="arabicPeriod"/>
              <a:tabLst>
                <a:tab pos="450850" algn="l"/>
              </a:tabLst>
            </a:pPr>
            <a:r>
              <a:rPr sz="3200" spc="15" dirty="0" smtClean="0">
                <a:latin typeface="Arial"/>
                <a:cs typeface="Arial"/>
              </a:rPr>
              <a:t>P</a:t>
            </a:r>
            <a:r>
              <a:rPr sz="3200" spc="0" dirty="0" smtClean="0">
                <a:latin typeface="Arial"/>
                <a:cs typeface="Arial"/>
              </a:rPr>
              <a:t>ay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=</a:t>
            </a:r>
            <a:r>
              <a:rPr sz="3200" spc="-7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hou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spc="-15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35" dirty="0" smtClean="0">
                <a:latin typeface="Arial"/>
                <a:cs typeface="Arial"/>
              </a:rPr>
              <a:t>k</a:t>
            </a:r>
            <a:r>
              <a:rPr sz="3200" spc="0" dirty="0" smtClean="0">
                <a:latin typeface="Arial"/>
                <a:cs typeface="Arial"/>
              </a:rPr>
              <a:t>ed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x</a:t>
            </a:r>
            <a:r>
              <a:rPr sz="3200" spc="-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ba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pay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"/>
              </a:spcBef>
              <a:buFont typeface="Arial"/>
              <a:buAutoNum type="arabicPeriod"/>
            </a:pPr>
            <a:endParaRPr sz="1400"/>
          </a:p>
          <a:p>
            <a:pPr marL="448945" indent="-436880">
              <a:lnSpc>
                <a:spcPct val="100000"/>
              </a:lnSpc>
              <a:buFont typeface="Arial"/>
              <a:buAutoNum type="arabicPeriod"/>
              <a:tabLst>
                <a:tab pos="448945" algn="l"/>
              </a:tabLst>
            </a:pPr>
            <a:r>
              <a:rPr sz="3200" spc="0" dirty="0" smtClean="0">
                <a:latin typeface="Arial"/>
                <a:cs typeface="Arial"/>
              </a:rPr>
              <a:t>Hou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3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11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er</a:t>
            </a:r>
            <a:r>
              <a:rPr sz="3200" spc="-2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40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get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1.5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ba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pay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7"/>
              </a:spcBef>
              <a:buFont typeface="Arial"/>
              <a:buAutoNum type="arabicPeriod"/>
            </a:pPr>
            <a:endParaRPr sz="1400"/>
          </a:p>
          <a:p>
            <a:pPr marL="450850" indent="-438784">
              <a:lnSpc>
                <a:spcPct val="100000"/>
              </a:lnSpc>
              <a:buFont typeface="Arial"/>
              <a:buAutoNum type="arabicPeriod"/>
              <a:tabLst>
                <a:tab pos="450850" algn="l"/>
              </a:tabLst>
            </a:pPr>
            <a:r>
              <a:rPr sz="3200" spc="-25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ba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pay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mu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7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no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than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$8.00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89" y="1849780"/>
            <a:ext cx="427863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(b</a:t>
            </a:r>
            <a:r>
              <a:rPr sz="2750" spc="55" dirty="0" smtClean="0">
                <a:latin typeface="Courier New"/>
                <a:cs typeface="Courier New"/>
              </a:rPr>
              <a:t>a</a:t>
            </a:r>
            <a:r>
              <a:rPr sz="2750" spc="-20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20" dirty="0" smtClean="0">
                <a:latin typeface="Courier New"/>
                <a:cs typeface="Courier New"/>
              </a:rPr>
              <a:t>Pa</a:t>
            </a:r>
            <a:r>
              <a:rPr sz="2750" spc="0" dirty="0" smtClean="0">
                <a:latin typeface="Courier New"/>
                <a:cs typeface="Courier New"/>
              </a:rPr>
              <a:t>y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&lt;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8</a:t>
            </a:r>
            <a:r>
              <a:rPr sz="2750" spc="-20" dirty="0" smtClean="0">
                <a:latin typeface="Courier New"/>
                <a:cs typeface="Courier New"/>
              </a:rPr>
              <a:t>.0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346" y="2249328"/>
            <a:ext cx="3652520" cy="2112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9315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ts val="3150"/>
              </a:lnSpc>
            </a:pP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f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h</a:t>
            </a:r>
            <a:r>
              <a:rPr sz="2750" spc="55" dirty="0" smtClean="0">
                <a:latin typeface="Courier New"/>
                <a:cs typeface="Courier New"/>
              </a:rPr>
              <a:t>o</a:t>
            </a:r>
            <a:r>
              <a:rPr sz="2750" spc="-15" dirty="0" smtClean="0">
                <a:latin typeface="Courier New"/>
                <a:cs typeface="Courier New"/>
              </a:rPr>
              <a:t>u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&gt;</a:t>
            </a:r>
            <a:r>
              <a:rPr sz="2750" spc="55" dirty="0" smtClean="0">
                <a:latin typeface="Courier New"/>
                <a:cs typeface="Courier New"/>
              </a:rPr>
              <a:t> 6</a:t>
            </a:r>
            <a:r>
              <a:rPr sz="2750" spc="-1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 marL="869315">
              <a:lnSpc>
                <a:spcPts val="3145"/>
              </a:lnSpc>
            </a:pPr>
            <a:r>
              <a:rPr sz="2750" spc="-20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  <a:p>
            <a:pPr marL="12700">
              <a:lnSpc>
                <a:spcPts val="3225"/>
              </a:lnSpc>
            </a:pPr>
            <a:r>
              <a:rPr sz="275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 marL="869315">
              <a:lnSpc>
                <a:spcPts val="3150"/>
              </a:lnSpc>
            </a:pPr>
            <a:r>
              <a:rPr sz="2750" spc="-20" dirty="0" smtClean="0">
                <a:latin typeface="Courier New"/>
                <a:cs typeface="Courier New"/>
              </a:rPr>
              <a:t>.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0" dirty="0" smtClean="0">
                <a:latin typeface="Courier New"/>
                <a:cs typeface="Courier New"/>
              </a:rPr>
              <a:t>.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02" y="2649394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989" y="3458367"/>
            <a:ext cx="129159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lse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89" y="4257843"/>
            <a:ext cx="236854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04800" y="667979"/>
            <a:ext cx="7863035" cy="708694"/>
          </a:xfrm>
        </p:spPr>
        <p:txBody>
          <a:bodyPr/>
          <a:lstStyle/>
          <a:p>
            <a:r>
              <a:rPr lang="en-US" sz="39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Rule #4: Do not duplicate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55" y="2384600"/>
            <a:ext cx="7865745" cy="3983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U</a:t>
            </a:r>
            <a:r>
              <a:rPr sz="3200" spc="2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good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names</a:t>
            </a:r>
            <a:r>
              <a:rPr sz="3200" spc="-100" dirty="0" smtClean="0">
                <a:latin typeface="Arial"/>
                <a:cs typeface="Arial"/>
              </a:rPr>
              <a:t> 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or</a:t>
            </a:r>
            <a:r>
              <a:rPr sz="3200" spc="-160" dirty="0" smtClean="0">
                <a:latin typeface="Arial"/>
                <a:cs typeface="Arial"/>
              </a:rPr>
              <a:t> </a:t>
            </a:r>
            <a:r>
              <a:rPr sz="3200" spc="105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ab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-25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and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methods</a:t>
            </a:r>
            <a:endParaRPr sz="3200" dirty="0">
              <a:latin typeface="Arial"/>
              <a:cs typeface="Arial"/>
            </a:endParaRPr>
          </a:p>
          <a:p>
            <a:pPr marL="12700" marR="4215765">
              <a:lnSpc>
                <a:spcPct val="236200"/>
              </a:lnSpc>
              <a:spcBef>
                <a:spcPts val="70"/>
              </a:spcBef>
            </a:pPr>
            <a:r>
              <a:rPr sz="3200" dirty="0" smtClean="0">
                <a:latin typeface="Arial"/>
                <a:cs typeface="Arial"/>
              </a:rPr>
              <a:t>U</a:t>
            </a:r>
            <a:r>
              <a:rPr sz="3200" spc="3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30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ndentat</a:t>
            </a:r>
            <a:r>
              <a:rPr sz="3200" spc="30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on </a:t>
            </a:r>
            <a:endParaRPr lang="en-US" sz="3200" spc="0" dirty="0" smtClean="0">
              <a:latin typeface="Arial"/>
              <a:cs typeface="Arial"/>
            </a:endParaRPr>
          </a:p>
          <a:p>
            <a:pPr marL="12700" marR="4215765">
              <a:lnSpc>
                <a:spcPct val="236200"/>
              </a:lnSpc>
              <a:spcBef>
                <a:spcPts val="70"/>
              </a:spcBef>
            </a:pPr>
            <a:r>
              <a:rPr sz="3200" spc="15" dirty="0" smtClean="0">
                <a:latin typeface="Arial"/>
                <a:cs typeface="Arial"/>
              </a:rPr>
              <a:t>A</a:t>
            </a:r>
            <a:r>
              <a:rPr sz="3200" spc="0" dirty="0" smtClean="0">
                <a:latin typeface="Arial"/>
                <a:cs typeface="Arial"/>
              </a:rPr>
              <a:t>dd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-15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h</a:t>
            </a:r>
            <a:r>
              <a:rPr sz="3200" spc="3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pa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es Don't</a:t>
            </a:r>
            <a:r>
              <a:rPr sz="3200" spc="-15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dup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ate</a:t>
            </a:r>
            <a:r>
              <a:rPr sz="3200" spc="-29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te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4800" y="667979"/>
            <a:ext cx="9067800" cy="708694"/>
          </a:xfrm>
        </p:spPr>
        <p:txBody>
          <a:bodyPr/>
          <a:lstStyle/>
          <a:p>
            <a:r>
              <a:rPr lang="en-US" sz="4400" b="0" i="0" u="none" strike="noStrike" baseline="0" dirty="0" smtClean="0">
                <a:solidFill>
                  <a:srgbClr val="000000"/>
                </a:solidFill>
                <a:latin typeface="FELFO G+ Arial MT"/>
              </a:rPr>
              <a:t>Good programming style (summary)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3352800"/>
            <a:ext cx="3534071" cy="708694"/>
          </a:xfrm>
        </p:spPr>
        <p:txBody>
          <a:bodyPr/>
          <a:lstStyle/>
          <a:p>
            <a:r>
              <a:rPr lang="en-US" sz="8000" dirty="0" smtClean="0"/>
              <a:t>Loops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1725">
              <a:lnSpc>
                <a:spcPct val="100000"/>
              </a:lnSpc>
            </a:pPr>
            <a:r>
              <a:rPr sz="4400" spc="10" dirty="0" smtClean="0">
                <a:latin typeface="Arial"/>
                <a:cs typeface="Arial"/>
              </a:rPr>
              <a:t>Loops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1933731"/>
            <a:ext cx="776414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stati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c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-80" dirty="0" smtClean="0">
                <a:solidFill>
                  <a:srgbClr val="2323DC"/>
                </a:solidFill>
                <a:latin typeface="Courier New"/>
                <a:cs typeface="Courier New"/>
              </a:rPr>
              <a:t>v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oi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d </a:t>
            </a:r>
            <a:r>
              <a:rPr sz="2600" spc="0" dirty="0" smtClean="0">
                <a:latin typeface="Courier New"/>
                <a:cs typeface="Courier New"/>
              </a:rPr>
              <a:t>m</a:t>
            </a:r>
            <a:r>
              <a:rPr sz="2600" spc="-80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in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-10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600" spc="-8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rin</a:t>
            </a:r>
            <a:r>
              <a:rPr sz="2600" spc="-10" dirty="0" smtClean="0">
                <a:solidFill>
                  <a:srgbClr val="2323DC"/>
                </a:solidFill>
                <a:latin typeface="Courier New"/>
                <a:cs typeface="Courier New"/>
              </a:rPr>
              <a:t>g</a:t>
            </a:r>
            <a:r>
              <a:rPr sz="2600" spc="0" dirty="0" smtClean="0">
                <a:latin typeface="Courier New"/>
                <a:cs typeface="Courier New"/>
              </a:rPr>
              <a:t>[]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argu</a:t>
            </a:r>
            <a:r>
              <a:rPr sz="2600" spc="-80" dirty="0" smtClean="0">
                <a:latin typeface="Courier New"/>
                <a:cs typeface="Courier New"/>
              </a:rPr>
              <a:t>m</a:t>
            </a:r>
            <a:r>
              <a:rPr sz="2600" spc="0" dirty="0" smtClean="0">
                <a:latin typeface="Courier New"/>
                <a:cs typeface="Courier New"/>
              </a:rPr>
              <a:t>ents)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982" y="2330424"/>
            <a:ext cx="4784725" cy="17932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just">
              <a:lnSpc>
                <a:spcPct val="144100"/>
              </a:lnSpc>
            </a:pPr>
            <a:r>
              <a:rPr sz="2600" dirty="0" smtClean="0">
                <a:latin typeface="Courier New"/>
                <a:cs typeface="Courier New"/>
              </a:rPr>
              <a:t>Sys</a:t>
            </a:r>
            <a:r>
              <a:rPr sz="2600" spc="-75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em.ou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.prin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l</a:t>
            </a:r>
            <a:r>
              <a:rPr sz="2600" spc="-20" dirty="0" smtClean="0">
                <a:latin typeface="Courier New"/>
                <a:cs typeface="Courier New"/>
              </a:rPr>
              <a:t>n</a:t>
            </a:r>
            <a:r>
              <a:rPr sz="2600" spc="0" dirty="0" smtClean="0">
                <a:latin typeface="Courier New"/>
                <a:cs typeface="Courier New"/>
              </a:rPr>
              <a:t>(</a:t>
            </a: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“R</a:t>
            </a:r>
            <a:r>
              <a:rPr sz="2600" spc="-75" dirty="0" smtClean="0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le </a:t>
            </a:r>
            <a:r>
              <a:rPr sz="2600" spc="0" dirty="0" smtClean="0">
                <a:latin typeface="Courier New"/>
                <a:cs typeface="Courier New"/>
              </a:rPr>
              <a:t>Sys</a:t>
            </a:r>
            <a:r>
              <a:rPr sz="2600" spc="-75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em.ou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.prin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l</a:t>
            </a:r>
            <a:r>
              <a:rPr sz="2600" spc="-20" dirty="0" smtClean="0">
                <a:latin typeface="Courier New"/>
                <a:cs typeface="Courier New"/>
              </a:rPr>
              <a:t>n</a:t>
            </a:r>
            <a:r>
              <a:rPr sz="2600" spc="0" dirty="0" smtClean="0">
                <a:latin typeface="Courier New"/>
                <a:cs typeface="Courier New"/>
              </a:rPr>
              <a:t>(</a:t>
            </a: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“R</a:t>
            </a:r>
            <a:r>
              <a:rPr sz="2600" spc="-75" dirty="0" smtClean="0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le </a:t>
            </a:r>
            <a:r>
              <a:rPr sz="2600" spc="0" dirty="0" smtClean="0">
                <a:latin typeface="Courier New"/>
                <a:cs typeface="Courier New"/>
              </a:rPr>
              <a:t>Sys</a:t>
            </a:r>
            <a:r>
              <a:rPr sz="2600" spc="-8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em.ou</a:t>
            </a:r>
            <a:r>
              <a:rPr sz="2600" spc="-8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.prin</a:t>
            </a:r>
            <a:r>
              <a:rPr sz="2600" spc="-8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l</a:t>
            </a:r>
            <a:r>
              <a:rPr sz="2600" spc="-20" dirty="0" smtClean="0">
                <a:latin typeface="Courier New"/>
                <a:cs typeface="Courier New"/>
              </a:rPr>
              <a:t>n</a:t>
            </a:r>
            <a:r>
              <a:rPr sz="2600" spc="0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“R</a:t>
            </a:r>
            <a:r>
              <a:rPr sz="2600" spc="-80" dirty="0" smtClean="0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sz="26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312" y="2505166"/>
            <a:ext cx="1015365" cy="1618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#1</a:t>
            </a:r>
            <a:r>
              <a:rPr sz="2600" spc="-80" dirty="0" smtClean="0">
                <a:solidFill>
                  <a:srgbClr val="FF00FF"/>
                </a:solidFill>
                <a:latin typeface="Courier New"/>
                <a:cs typeface="Courier New"/>
              </a:rPr>
              <a:t>”</a:t>
            </a:r>
            <a:r>
              <a:rPr sz="2600" spc="0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6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#2</a:t>
            </a:r>
            <a:r>
              <a:rPr sz="2600" spc="-80" dirty="0" smtClean="0">
                <a:solidFill>
                  <a:srgbClr val="FF00FF"/>
                </a:solidFill>
                <a:latin typeface="Courier New"/>
                <a:cs typeface="Courier New"/>
              </a:rPr>
              <a:t>”</a:t>
            </a:r>
            <a:r>
              <a:rPr sz="2600" spc="0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6"/>
              </a:spcBef>
            </a:pPr>
            <a:endParaRPr sz="1300"/>
          </a:p>
          <a:p>
            <a:pPr marL="13335">
              <a:lnSpc>
                <a:spcPct val="100000"/>
              </a:lnSpc>
            </a:pPr>
            <a:r>
              <a:rPr sz="2600" dirty="0" smtClean="0">
                <a:solidFill>
                  <a:srgbClr val="FF00FF"/>
                </a:solidFill>
                <a:latin typeface="Courier New"/>
                <a:cs typeface="Courier New"/>
              </a:rPr>
              <a:t>#</a:t>
            </a:r>
            <a:r>
              <a:rPr sz="2600" spc="-15" dirty="0" smtClean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sz="2600" spc="-75" dirty="0" smtClean="0">
                <a:solidFill>
                  <a:srgbClr val="FF00FF"/>
                </a:solidFill>
                <a:latin typeface="Courier New"/>
                <a:cs typeface="Courier New"/>
              </a:rPr>
              <a:t>”</a:t>
            </a:r>
            <a:r>
              <a:rPr sz="2600" spc="-5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55" y="4228091"/>
            <a:ext cx="7113270" cy="1785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spc="100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hat</a:t>
            </a:r>
            <a:r>
              <a:rPr sz="3200" spc="-290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f</a:t>
            </a:r>
            <a:r>
              <a:rPr sz="3200" spc="-70" dirty="0" smtClean="0">
                <a:latin typeface="Arial"/>
                <a:cs typeface="Arial"/>
              </a:rPr>
              <a:t> </a:t>
            </a:r>
            <a:r>
              <a:rPr sz="3200" spc="-40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ou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-15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ant</a:t>
            </a:r>
            <a:r>
              <a:rPr sz="3200" spc="8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do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or</a:t>
            </a:r>
            <a:r>
              <a:rPr sz="3200" spc="-8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200</a:t>
            </a:r>
            <a:r>
              <a:rPr sz="3200" spc="-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Ru</a:t>
            </a:r>
            <a:r>
              <a:rPr sz="3200" spc="30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1725">
              <a:lnSpc>
                <a:spcPct val="100000"/>
              </a:lnSpc>
            </a:pPr>
            <a:r>
              <a:rPr sz="4400" spc="10" dirty="0" smtClean="0">
                <a:latin typeface="Arial"/>
                <a:cs typeface="Arial"/>
              </a:rPr>
              <a:t>Loops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3115627"/>
            <a:ext cx="7997190" cy="2518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Loop</a:t>
            </a:r>
            <a:r>
              <a:rPr sz="3200" spc="-2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ope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ato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ow</a:t>
            </a:r>
            <a:r>
              <a:rPr sz="3200" spc="-14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70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oop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through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40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of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ode.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he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11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al</a:t>
            </a:r>
            <a:r>
              <a:rPr sz="3200" spc="-254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oop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ope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ato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85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114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1055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Th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70" dirty="0" smtClean="0">
                <a:latin typeface="Arial"/>
                <a:cs typeface="Arial"/>
              </a:rPr>
              <a:t> </a:t>
            </a:r>
            <a:r>
              <a:rPr sz="4400" i="1" spc="-120" dirty="0" smtClean="0">
                <a:latin typeface="Arial"/>
                <a:cs typeface="Arial"/>
              </a:rPr>
              <a:t>w</a:t>
            </a:r>
            <a:r>
              <a:rPr sz="4400" i="1" spc="5" dirty="0" smtClean="0">
                <a:latin typeface="Arial"/>
                <a:cs typeface="Arial"/>
              </a:rPr>
              <a:t>h</a:t>
            </a:r>
            <a:r>
              <a:rPr sz="4400" i="1" spc="-10" dirty="0" smtClean="0">
                <a:latin typeface="Arial"/>
                <a:cs typeface="Arial"/>
              </a:rPr>
              <a:t>il</a:t>
            </a:r>
            <a:r>
              <a:rPr sz="4400" i="1" spc="0" dirty="0" smtClean="0">
                <a:latin typeface="Arial"/>
                <a:cs typeface="Arial"/>
              </a:rPr>
              <a:t>e</a:t>
            </a:r>
            <a:r>
              <a:rPr sz="4400" i="1" spc="7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opera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944" y="3290756"/>
            <a:ext cx="1548130" cy="716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50" spc="10" dirty="0" smtClean="0">
                <a:latin typeface="Courier New"/>
                <a:cs typeface="Courier New"/>
              </a:rPr>
              <a:t>while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4109" y="3290756"/>
            <a:ext cx="3982085" cy="716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50" spc="10" dirty="0" smtClean="0">
                <a:latin typeface="Courier New"/>
                <a:cs typeface="Courier New"/>
              </a:rPr>
              <a:t>(</a:t>
            </a:r>
            <a:r>
              <a:rPr sz="395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condition</a:t>
            </a:r>
            <a:r>
              <a:rPr sz="3950" spc="0" dirty="0" smtClean="0">
                <a:latin typeface="Courier New"/>
                <a:cs typeface="Courier New"/>
              </a:rPr>
              <a:t>)</a:t>
            </a:r>
            <a:r>
              <a:rPr sz="3950" spc="40" dirty="0" smtClean="0">
                <a:latin typeface="Courier New"/>
                <a:cs typeface="Courier New"/>
              </a:rPr>
              <a:t> </a:t>
            </a:r>
            <a:r>
              <a:rPr sz="3950" spc="0" dirty="0" smtClean="0">
                <a:latin typeface="Courier New"/>
                <a:cs typeface="Courier New"/>
              </a:rPr>
              <a:t>{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944" y="4013913"/>
            <a:ext cx="4288790" cy="1440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30630">
              <a:lnSpc>
                <a:spcPct val="100000"/>
              </a:lnSpc>
            </a:pPr>
            <a:r>
              <a:rPr sz="395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statements</a:t>
            </a:r>
            <a:endParaRPr sz="3950">
              <a:latin typeface="Courier New"/>
              <a:cs typeface="Courier New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3950" dirty="0" smtClean="0">
                <a:latin typeface="Courier New"/>
                <a:cs typeface="Courier New"/>
              </a:rPr>
              <a:t>}</a:t>
            </a:r>
            <a:endParaRPr sz="39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1055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Th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70" dirty="0" smtClean="0">
                <a:latin typeface="Arial"/>
                <a:cs typeface="Arial"/>
              </a:rPr>
              <a:t> </a:t>
            </a:r>
            <a:r>
              <a:rPr sz="4400" i="1" spc="-120" dirty="0" smtClean="0">
                <a:latin typeface="Arial"/>
                <a:cs typeface="Arial"/>
              </a:rPr>
              <a:t>w</a:t>
            </a:r>
            <a:r>
              <a:rPr sz="4400" i="1" spc="5" dirty="0" smtClean="0">
                <a:latin typeface="Arial"/>
                <a:cs typeface="Arial"/>
              </a:rPr>
              <a:t>h</a:t>
            </a:r>
            <a:r>
              <a:rPr sz="4400" i="1" spc="-10" dirty="0" smtClean="0">
                <a:latin typeface="Arial"/>
                <a:cs typeface="Arial"/>
              </a:rPr>
              <a:t>il</a:t>
            </a:r>
            <a:r>
              <a:rPr sz="4400" i="1" spc="0" dirty="0" smtClean="0">
                <a:latin typeface="Arial"/>
                <a:cs typeface="Arial"/>
              </a:rPr>
              <a:t>e</a:t>
            </a:r>
            <a:r>
              <a:rPr sz="4400" i="1" spc="7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opera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987" y="2102116"/>
            <a:ext cx="2748280" cy="944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40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400" spc="-3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i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=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40" dirty="0" smtClean="0">
                <a:latin typeface="Courier New"/>
                <a:cs typeface="Courier New"/>
              </a:rPr>
              <a:t>0</a:t>
            </a:r>
            <a:r>
              <a:rPr sz="2400" spc="-15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9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whil</a:t>
            </a:r>
            <a:r>
              <a:rPr sz="240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400" spc="-3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(</a:t>
            </a:r>
            <a:r>
              <a:rPr sz="2400" spc="-15" dirty="0" smtClean="0">
                <a:latin typeface="Courier New"/>
                <a:cs typeface="Courier New"/>
              </a:rPr>
              <a:t>i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&lt;</a:t>
            </a:r>
            <a:r>
              <a:rPr sz="2400" spc="-35" dirty="0" smtClean="0">
                <a:latin typeface="Courier New"/>
                <a:cs typeface="Courier New"/>
              </a:rPr>
              <a:t> 3</a:t>
            </a:r>
            <a:r>
              <a:rPr sz="2400" spc="-15" dirty="0" smtClean="0">
                <a:latin typeface="Courier New"/>
                <a:cs typeface="Courier New"/>
              </a:rPr>
              <a:t>)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2150" y="3111121"/>
            <a:ext cx="4944110" cy="9442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Syst</a:t>
            </a:r>
            <a:r>
              <a:rPr sz="2400" spc="40" dirty="0" smtClean="0">
                <a:latin typeface="Courier New"/>
                <a:cs typeface="Courier New"/>
              </a:rPr>
              <a:t>e</a:t>
            </a:r>
            <a:r>
              <a:rPr sz="2400" spc="-35" dirty="0" smtClean="0">
                <a:latin typeface="Courier New"/>
                <a:cs typeface="Courier New"/>
              </a:rPr>
              <a:t>m.out</a:t>
            </a:r>
            <a:r>
              <a:rPr sz="2400" spc="40" dirty="0" smtClean="0">
                <a:latin typeface="Courier New"/>
                <a:cs typeface="Courier New"/>
              </a:rPr>
              <a:t>.</a:t>
            </a:r>
            <a:r>
              <a:rPr sz="2400" spc="-35" dirty="0" smtClean="0">
                <a:latin typeface="Courier New"/>
                <a:cs typeface="Courier New"/>
              </a:rPr>
              <a:t>print</a:t>
            </a:r>
            <a:r>
              <a:rPr sz="2400" spc="40" dirty="0" smtClean="0">
                <a:latin typeface="Courier New"/>
                <a:cs typeface="Courier New"/>
              </a:rPr>
              <a:t>l</a:t>
            </a:r>
            <a:r>
              <a:rPr sz="2400" spc="0" dirty="0" smtClean="0">
                <a:latin typeface="Courier New"/>
                <a:cs typeface="Courier New"/>
              </a:rPr>
              <a:t>n</a:t>
            </a:r>
            <a:r>
              <a:rPr sz="2400" spc="-30" dirty="0" smtClean="0">
                <a:latin typeface="Courier New"/>
                <a:cs typeface="Courier New"/>
              </a:rPr>
              <a:t>(</a:t>
            </a:r>
            <a:r>
              <a:rPr sz="24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“Ru</a:t>
            </a:r>
            <a:r>
              <a:rPr sz="24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l</a:t>
            </a:r>
            <a:r>
              <a:rPr sz="2400" spc="-15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sz="24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 #“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92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i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=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35" dirty="0" smtClean="0">
                <a:latin typeface="Courier New"/>
                <a:cs typeface="Courier New"/>
              </a:rPr>
              <a:t>+1;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2967" y="3111121"/>
            <a:ext cx="9385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+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i);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855" y="4120126"/>
            <a:ext cx="7012305" cy="2503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069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spc="-25" dirty="0" smtClean="0">
                <a:latin typeface="Arial"/>
                <a:cs typeface="Arial"/>
              </a:rPr>
              <a:t>C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un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5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15" dirty="0" smtClean="0">
                <a:latin typeface="Arial"/>
                <a:cs typeface="Arial"/>
              </a:rPr>
              <a:t>f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-60" dirty="0" smtClean="0">
                <a:latin typeface="Arial"/>
                <a:cs typeface="Arial"/>
              </a:rPr>
              <a:t>ll</a:t>
            </a:r>
            <a:r>
              <a:rPr sz="2600" spc="0" dirty="0" smtClean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2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30" dirty="0" smtClean="0">
                <a:latin typeface="Arial"/>
                <a:cs typeface="Arial"/>
              </a:rPr>
              <a:t>k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5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3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t</a:t>
            </a:r>
            <a:r>
              <a:rPr sz="2600" spc="3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y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114" dirty="0" smtClean="0">
                <a:latin typeface="Arial"/>
                <a:cs typeface="Arial"/>
              </a:rPr>
              <a:t> 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oo</a:t>
            </a:r>
            <a:r>
              <a:rPr sz="2600" spc="0" dirty="0" smtClean="0">
                <a:latin typeface="Arial"/>
                <a:cs typeface="Arial"/>
              </a:rPr>
              <a:t>p</a:t>
            </a:r>
            <a:r>
              <a:rPr sz="2600" spc="28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5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40" dirty="0" smtClean="0">
                <a:latin typeface="Arial"/>
                <a:cs typeface="Arial"/>
              </a:rPr>
              <a:t>n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55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f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40" dirty="0" smtClean="0">
                <a:latin typeface="Arial"/>
                <a:cs typeface="Arial"/>
              </a:rPr>
              <a:t>n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4745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Th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70" dirty="0" smtClean="0">
                <a:latin typeface="Arial"/>
                <a:cs typeface="Arial"/>
              </a:rPr>
              <a:t> </a:t>
            </a:r>
            <a:r>
              <a:rPr sz="4400" i="1" spc="-35" dirty="0" smtClean="0">
                <a:latin typeface="Arial"/>
                <a:cs typeface="Arial"/>
              </a:rPr>
              <a:t>f</a:t>
            </a:r>
            <a:r>
              <a:rPr sz="4400" i="1" spc="5" dirty="0" smtClean="0">
                <a:latin typeface="Arial"/>
                <a:cs typeface="Arial"/>
              </a:rPr>
              <a:t>o</a:t>
            </a:r>
            <a:r>
              <a:rPr sz="4400" i="1" spc="0" dirty="0" smtClean="0">
                <a:latin typeface="Arial"/>
                <a:cs typeface="Arial"/>
              </a:rPr>
              <a:t>r</a:t>
            </a:r>
            <a:r>
              <a:rPr sz="4400" i="1" spc="5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opera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3419598"/>
            <a:ext cx="9304020" cy="1905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 smtClean="0">
                <a:latin typeface="Courier New"/>
                <a:cs typeface="Courier New"/>
              </a:rPr>
              <a:t>fo</a:t>
            </a:r>
            <a:r>
              <a:rPr sz="3200" spc="0" dirty="0" smtClean="0">
                <a:latin typeface="Courier New"/>
                <a:cs typeface="Courier New"/>
              </a:rPr>
              <a:t>r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25" dirty="0" smtClean="0">
                <a:latin typeface="Courier New"/>
                <a:cs typeface="Courier New"/>
              </a:rPr>
              <a:t>(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it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al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za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io</a:t>
            </a:r>
            <a:r>
              <a:rPr sz="3200" spc="-2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3200" spc="10" dirty="0" smtClean="0">
                <a:latin typeface="Courier New"/>
                <a:cs typeface="Courier New"/>
              </a:rPr>
              <a:t>;</a:t>
            </a:r>
            <a:r>
              <a:rPr sz="3200" spc="5" dirty="0" smtClean="0">
                <a:solidFill>
                  <a:srgbClr val="FF3333"/>
                </a:solidFill>
                <a:latin typeface="Courier New"/>
                <a:cs typeface="Courier New"/>
              </a:rPr>
              <a:t>c</a:t>
            </a:r>
            <a:r>
              <a:rPr sz="3200" spc="-65" dirty="0" smtClean="0">
                <a:solidFill>
                  <a:srgbClr val="FF3333"/>
                </a:solidFill>
                <a:latin typeface="Courier New"/>
                <a:cs typeface="Courier New"/>
              </a:rPr>
              <a:t>o</a:t>
            </a:r>
            <a:r>
              <a:rPr sz="3200" spc="5" dirty="0" smtClean="0">
                <a:solidFill>
                  <a:srgbClr val="FF3333"/>
                </a:solidFill>
                <a:latin typeface="Courier New"/>
                <a:cs typeface="Courier New"/>
              </a:rPr>
              <a:t>nd</a:t>
            </a:r>
            <a:r>
              <a:rPr sz="3200" spc="-65" dirty="0" smtClean="0">
                <a:solidFill>
                  <a:srgbClr val="FF3333"/>
                </a:solidFill>
                <a:latin typeface="Courier New"/>
                <a:cs typeface="Courier New"/>
              </a:rPr>
              <a:t>i</a:t>
            </a:r>
            <a:r>
              <a:rPr sz="3200" spc="5" dirty="0" smtClean="0">
                <a:solidFill>
                  <a:srgbClr val="FF3333"/>
                </a:solidFill>
                <a:latin typeface="Courier New"/>
                <a:cs typeface="Courier New"/>
              </a:rPr>
              <a:t>ti</a:t>
            </a:r>
            <a:r>
              <a:rPr sz="3200" spc="-65" dirty="0" smtClean="0">
                <a:solidFill>
                  <a:srgbClr val="FF3333"/>
                </a:solidFill>
                <a:latin typeface="Courier New"/>
                <a:cs typeface="Courier New"/>
              </a:rPr>
              <a:t>o</a:t>
            </a:r>
            <a:r>
              <a:rPr sz="3200" spc="30" dirty="0" smtClean="0">
                <a:solidFill>
                  <a:srgbClr val="FF3333"/>
                </a:solidFill>
                <a:latin typeface="Courier New"/>
                <a:cs typeface="Courier New"/>
              </a:rPr>
              <a:t>n</a:t>
            </a:r>
            <a:r>
              <a:rPr sz="3200" spc="10" dirty="0" smtClean="0">
                <a:latin typeface="Courier New"/>
                <a:cs typeface="Courier New"/>
              </a:rPr>
              <a:t>;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pd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a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3200" spc="2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3200" spc="-65" dirty="0" smtClean="0">
                <a:latin typeface="Courier New"/>
                <a:cs typeface="Courier New"/>
              </a:rPr>
              <a:t>){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30"/>
              </a:spcBef>
            </a:pPr>
            <a:endParaRPr sz="1300"/>
          </a:p>
          <a:p>
            <a:pPr marL="992505">
              <a:lnSpc>
                <a:spcPct val="100000"/>
              </a:lnSpc>
            </a:pP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st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a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te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m</a:t>
            </a: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en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32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7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4745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Th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70" dirty="0" smtClean="0">
                <a:latin typeface="Arial"/>
                <a:cs typeface="Arial"/>
              </a:rPr>
              <a:t> </a:t>
            </a:r>
            <a:r>
              <a:rPr sz="4400" i="1" spc="-35" dirty="0" smtClean="0">
                <a:latin typeface="Arial"/>
                <a:cs typeface="Arial"/>
              </a:rPr>
              <a:t>f</a:t>
            </a:r>
            <a:r>
              <a:rPr sz="4400" i="1" spc="5" dirty="0" smtClean="0">
                <a:latin typeface="Arial"/>
                <a:cs typeface="Arial"/>
              </a:rPr>
              <a:t>o</a:t>
            </a:r>
            <a:r>
              <a:rPr sz="4400" i="1" spc="0" dirty="0" smtClean="0">
                <a:latin typeface="Arial"/>
                <a:cs typeface="Arial"/>
              </a:rPr>
              <a:t>r</a:t>
            </a:r>
            <a:r>
              <a:rPr sz="4400" i="1" spc="5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opera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987" y="3049601"/>
            <a:ext cx="43942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for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6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-75" dirty="0" smtClean="0">
                <a:latin typeface="Courier New"/>
                <a:cs typeface="Courier New"/>
              </a:rPr>
              <a:t>0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&lt;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3;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889" y="3049601"/>
            <a:ext cx="161480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latin typeface="Courier New"/>
                <a:cs typeface="Courier New"/>
              </a:rPr>
              <a:t>i=</a:t>
            </a:r>
            <a:r>
              <a:rPr sz="2600" spc="-75" dirty="0" smtClean="0">
                <a:latin typeface="Courier New"/>
                <a:cs typeface="Courier New"/>
              </a:rPr>
              <a:t>i</a:t>
            </a:r>
            <a:r>
              <a:rPr sz="2600" spc="-5" dirty="0" smtClean="0">
                <a:latin typeface="Courier New"/>
                <a:cs typeface="Courier New"/>
              </a:rPr>
              <a:t>+1</a:t>
            </a:r>
            <a:r>
              <a:rPr sz="2600" spc="0" dirty="0" smtClean="0">
                <a:latin typeface="Courier New"/>
                <a:cs typeface="Courier New"/>
              </a:rPr>
              <a:t>)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570" y="3582634"/>
            <a:ext cx="47840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Sys</a:t>
            </a:r>
            <a:r>
              <a:rPr sz="2600" spc="-75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em.ou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.prin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l</a:t>
            </a:r>
            <a:r>
              <a:rPr sz="2600" spc="-20" dirty="0" smtClean="0">
                <a:latin typeface="Courier New"/>
                <a:cs typeface="Courier New"/>
              </a:rPr>
              <a:t>n</a:t>
            </a:r>
            <a:r>
              <a:rPr sz="2600" spc="0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“R</a:t>
            </a:r>
            <a:r>
              <a:rPr sz="2600" spc="-75" dirty="0" smtClean="0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sz="26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6807" y="3582634"/>
            <a:ext cx="161480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FF00FF"/>
                </a:solidFill>
                <a:latin typeface="Courier New"/>
                <a:cs typeface="Courier New"/>
              </a:rPr>
              <a:t>#“</a:t>
            </a:r>
            <a:r>
              <a:rPr sz="2600" spc="-7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+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i);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8954" y="4115668"/>
            <a:ext cx="22542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835" y="5229495"/>
            <a:ext cx="7931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 smtClean="0">
                <a:latin typeface="Arial"/>
                <a:cs typeface="Arial"/>
              </a:rPr>
              <a:t>N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05" y="5229495"/>
            <a:ext cx="528828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675505" algn="l"/>
              </a:tabLst>
            </a:pPr>
            <a:r>
              <a:rPr sz="2600" dirty="0" smtClean="0">
                <a:latin typeface="Courier New"/>
                <a:cs typeface="Courier New"/>
              </a:rPr>
              <a:t>i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i+1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y</a:t>
            </a:r>
            <a:r>
              <a:rPr sz="2600" spc="13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28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b</a:t>
            </a:r>
            <a:r>
              <a:rPr sz="2600" spc="0" dirty="0" smtClean="0">
                <a:latin typeface="Arial"/>
                <a:cs typeface="Arial"/>
              </a:rPr>
              <a:t>y	</a:t>
            </a:r>
            <a:r>
              <a:rPr sz="2600" spc="0" dirty="0" smtClean="0">
                <a:latin typeface="Courier New"/>
                <a:cs typeface="Courier New"/>
              </a:rPr>
              <a:t>i++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243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B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anchin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-30" dirty="0" smtClean="0">
                <a:latin typeface="Arial"/>
                <a:cs typeface="Arial"/>
              </a:rPr>
              <a:t>S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5" dirty="0" smtClean="0">
                <a:latin typeface="Arial"/>
                <a:cs typeface="Arial"/>
              </a:rPr>
              <a:t>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5" dirty="0" smtClean="0">
                <a:latin typeface="Arial"/>
                <a:cs typeface="Arial"/>
              </a:rPr>
              <a:t>emen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1580127"/>
            <a:ext cx="7923530" cy="626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50" i="1" spc="-40" dirty="0" smtClean="0">
                <a:solidFill>
                  <a:srgbClr val="2323DC"/>
                </a:solidFill>
                <a:latin typeface="Arial"/>
                <a:cs typeface="Arial"/>
              </a:rPr>
              <a:t>b</a:t>
            </a:r>
            <a:r>
              <a:rPr sz="3950" i="1" spc="15" dirty="0" smtClean="0">
                <a:solidFill>
                  <a:srgbClr val="2323DC"/>
                </a:solidFill>
                <a:latin typeface="Arial"/>
                <a:cs typeface="Arial"/>
              </a:rPr>
              <a:t>r</a:t>
            </a:r>
            <a:r>
              <a:rPr sz="3950" i="1" spc="-40" dirty="0" smtClean="0">
                <a:solidFill>
                  <a:srgbClr val="2323DC"/>
                </a:solidFill>
                <a:latin typeface="Arial"/>
                <a:cs typeface="Arial"/>
              </a:rPr>
              <a:t>ea</a:t>
            </a:r>
            <a:r>
              <a:rPr sz="3950" i="1" spc="0" dirty="0" smtClean="0">
                <a:solidFill>
                  <a:srgbClr val="2323DC"/>
                </a:solidFill>
                <a:latin typeface="Arial"/>
                <a:cs typeface="Arial"/>
              </a:rPr>
              <a:t>k</a:t>
            </a:r>
            <a:r>
              <a:rPr sz="3950" i="1" spc="65" dirty="0" smtClean="0">
                <a:solidFill>
                  <a:srgbClr val="2323DC"/>
                </a:solidFill>
                <a:latin typeface="Arial"/>
                <a:cs typeface="Arial"/>
              </a:rPr>
              <a:t> </a:t>
            </a:r>
            <a:r>
              <a:rPr sz="3950" spc="15" dirty="0" smtClean="0">
                <a:latin typeface="Arial"/>
                <a:cs typeface="Arial"/>
              </a:rPr>
              <a:t>t</a:t>
            </a:r>
            <a:r>
              <a:rPr sz="3950" spc="-40" dirty="0" smtClean="0">
                <a:latin typeface="Arial"/>
                <a:cs typeface="Arial"/>
              </a:rPr>
              <a:t>e</a:t>
            </a:r>
            <a:r>
              <a:rPr sz="3950" spc="15" dirty="0" smtClean="0">
                <a:latin typeface="Arial"/>
                <a:cs typeface="Arial"/>
              </a:rPr>
              <a:t>r</a:t>
            </a:r>
            <a:r>
              <a:rPr sz="3950" spc="55" dirty="0" smtClean="0">
                <a:latin typeface="Arial"/>
                <a:cs typeface="Arial"/>
              </a:rPr>
              <a:t>m</a:t>
            </a:r>
            <a:r>
              <a:rPr sz="3950" spc="-60" dirty="0" smtClean="0">
                <a:latin typeface="Arial"/>
                <a:cs typeface="Arial"/>
              </a:rPr>
              <a:t>i</a:t>
            </a:r>
            <a:r>
              <a:rPr sz="3950" spc="-114" dirty="0" smtClean="0">
                <a:latin typeface="Arial"/>
                <a:cs typeface="Arial"/>
              </a:rPr>
              <a:t>n</a:t>
            </a:r>
            <a:r>
              <a:rPr sz="3950" spc="-40" dirty="0" smtClean="0">
                <a:latin typeface="Arial"/>
                <a:cs typeface="Arial"/>
              </a:rPr>
              <a:t>a</a:t>
            </a:r>
            <a:r>
              <a:rPr sz="3950" spc="15" dirty="0" smtClean="0">
                <a:latin typeface="Arial"/>
                <a:cs typeface="Arial"/>
              </a:rPr>
              <a:t>t</a:t>
            </a:r>
            <a:r>
              <a:rPr sz="3950" spc="-40" dirty="0" smtClean="0">
                <a:latin typeface="Arial"/>
                <a:cs typeface="Arial"/>
              </a:rPr>
              <a:t>e</a:t>
            </a:r>
            <a:r>
              <a:rPr sz="3950" spc="0" dirty="0" smtClean="0">
                <a:latin typeface="Arial"/>
                <a:cs typeface="Arial"/>
              </a:rPr>
              <a:t>s</a:t>
            </a:r>
            <a:r>
              <a:rPr sz="3950" spc="275" dirty="0" smtClean="0">
                <a:latin typeface="Arial"/>
                <a:cs typeface="Arial"/>
              </a:rPr>
              <a:t> </a:t>
            </a:r>
            <a:r>
              <a:rPr sz="3950" spc="0" dirty="0" smtClean="0">
                <a:latin typeface="Arial"/>
                <a:cs typeface="Arial"/>
              </a:rPr>
              <a:t>a</a:t>
            </a:r>
            <a:r>
              <a:rPr sz="3950" spc="95" dirty="0" smtClean="0">
                <a:latin typeface="Arial"/>
                <a:cs typeface="Arial"/>
              </a:rPr>
              <a:t> </a:t>
            </a:r>
            <a:r>
              <a:rPr sz="3950" i="1" spc="15" dirty="0" smtClean="0">
                <a:latin typeface="Arial"/>
                <a:cs typeface="Arial"/>
              </a:rPr>
              <a:t>f</a:t>
            </a:r>
            <a:r>
              <a:rPr sz="3950" i="1" spc="-40" dirty="0" smtClean="0">
                <a:latin typeface="Arial"/>
                <a:cs typeface="Arial"/>
              </a:rPr>
              <a:t>o</a:t>
            </a:r>
            <a:r>
              <a:rPr sz="3950" i="1" spc="0" dirty="0" smtClean="0">
                <a:latin typeface="Arial"/>
                <a:cs typeface="Arial"/>
              </a:rPr>
              <a:t>r</a:t>
            </a:r>
            <a:r>
              <a:rPr sz="3950" i="1" spc="55" dirty="0" smtClean="0">
                <a:latin typeface="Arial"/>
                <a:cs typeface="Arial"/>
              </a:rPr>
              <a:t> </a:t>
            </a:r>
            <a:r>
              <a:rPr sz="3950" spc="-40" dirty="0" smtClean="0">
                <a:latin typeface="Arial"/>
                <a:cs typeface="Arial"/>
              </a:rPr>
              <a:t>o</a:t>
            </a:r>
            <a:r>
              <a:rPr sz="3950" spc="0" dirty="0" smtClean="0">
                <a:latin typeface="Arial"/>
                <a:cs typeface="Arial"/>
              </a:rPr>
              <a:t>r</a:t>
            </a:r>
            <a:r>
              <a:rPr sz="3950" spc="50" dirty="0" smtClean="0">
                <a:latin typeface="Arial"/>
                <a:cs typeface="Arial"/>
              </a:rPr>
              <a:t> </a:t>
            </a:r>
            <a:r>
              <a:rPr sz="3950" i="1" spc="50" dirty="0" smtClean="0">
                <a:latin typeface="Arial"/>
                <a:cs typeface="Arial"/>
              </a:rPr>
              <a:t>w</a:t>
            </a:r>
            <a:r>
              <a:rPr sz="3950" i="1" spc="-40" dirty="0" smtClean="0">
                <a:latin typeface="Arial"/>
                <a:cs typeface="Arial"/>
              </a:rPr>
              <a:t>h</a:t>
            </a:r>
            <a:r>
              <a:rPr sz="3950" i="1" spc="-60" dirty="0" smtClean="0">
                <a:latin typeface="Arial"/>
                <a:cs typeface="Arial"/>
              </a:rPr>
              <a:t>i</a:t>
            </a:r>
            <a:r>
              <a:rPr sz="3950" i="1" spc="10" dirty="0" smtClean="0">
                <a:latin typeface="Arial"/>
                <a:cs typeface="Arial"/>
              </a:rPr>
              <a:t>l</a:t>
            </a:r>
            <a:r>
              <a:rPr sz="3950" i="1" spc="0" dirty="0" smtClean="0">
                <a:latin typeface="Arial"/>
                <a:cs typeface="Arial"/>
              </a:rPr>
              <a:t>e</a:t>
            </a:r>
            <a:r>
              <a:rPr sz="3950" i="1" spc="150" dirty="0" smtClean="0">
                <a:latin typeface="Arial"/>
                <a:cs typeface="Arial"/>
              </a:rPr>
              <a:t> </a:t>
            </a:r>
            <a:r>
              <a:rPr sz="3950" spc="-60" dirty="0" smtClean="0">
                <a:latin typeface="Arial"/>
                <a:cs typeface="Arial"/>
              </a:rPr>
              <a:t>l</a:t>
            </a:r>
            <a:r>
              <a:rPr sz="3950" spc="-40" dirty="0" smtClean="0">
                <a:latin typeface="Arial"/>
                <a:cs typeface="Arial"/>
              </a:rPr>
              <a:t>oop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0564" y="4750434"/>
            <a:ext cx="6907032" cy="21837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5024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br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a</a:t>
            </a: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k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94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lang="en-US" sz="2750" spc="-15" dirty="0" err="1" smtClean="0">
                <a:latin typeface="Courier New"/>
                <a:cs typeface="Courier New"/>
              </a:rPr>
              <a:t>S</a:t>
            </a:r>
            <a:r>
              <a:rPr sz="2750" spc="-15" dirty="0" err="1" smtClean="0">
                <a:latin typeface="Courier New"/>
                <a:cs typeface="Courier New"/>
              </a:rPr>
              <a:t>ys</a:t>
            </a:r>
            <a:r>
              <a:rPr sz="2750" spc="55" dirty="0" err="1" smtClean="0">
                <a:latin typeface="Courier New"/>
                <a:cs typeface="Courier New"/>
              </a:rPr>
              <a:t>t</a:t>
            </a:r>
            <a:r>
              <a:rPr sz="2750" spc="-15" dirty="0" err="1" smtClean="0">
                <a:latin typeface="Courier New"/>
                <a:cs typeface="Courier New"/>
              </a:rPr>
              <a:t>em</a:t>
            </a:r>
            <a:r>
              <a:rPr sz="2750" spc="55" dirty="0" err="1" smtClean="0">
                <a:latin typeface="Courier New"/>
                <a:cs typeface="Courier New"/>
              </a:rPr>
              <a:t>.</a:t>
            </a:r>
            <a:r>
              <a:rPr sz="2750" spc="-15" dirty="0" err="1" smtClean="0">
                <a:latin typeface="Courier New"/>
                <a:cs typeface="Courier New"/>
              </a:rPr>
              <a:t>ou</a:t>
            </a:r>
            <a:r>
              <a:rPr sz="2750" spc="55" dirty="0" err="1" smtClean="0">
                <a:latin typeface="Courier New"/>
                <a:cs typeface="Courier New"/>
              </a:rPr>
              <a:t>t</a:t>
            </a:r>
            <a:r>
              <a:rPr sz="2750" spc="-15" dirty="0" err="1" smtClean="0">
                <a:latin typeface="Courier New"/>
                <a:cs typeface="Courier New"/>
              </a:rPr>
              <a:t>.p</a:t>
            </a:r>
            <a:r>
              <a:rPr sz="2750" spc="55" dirty="0" err="1" smtClean="0">
                <a:latin typeface="Courier New"/>
                <a:cs typeface="Courier New"/>
              </a:rPr>
              <a:t>r</a:t>
            </a:r>
            <a:r>
              <a:rPr sz="2750" spc="-15" dirty="0" err="1" smtClean="0">
                <a:latin typeface="Courier New"/>
                <a:cs typeface="Courier New"/>
              </a:rPr>
              <a:t>in</a:t>
            </a:r>
            <a:r>
              <a:rPr sz="2750" spc="55" dirty="0" err="1" smtClean="0">
                <a:latin typeface="Courier New"/>
                <a:cs typeface="Courier New"/>
              </a:rPr>
              <a:t>t</a:t>
            </a:r>
            <a:r>
              <a:rPr sz="2750" spc="-15" dirty="0" err="1" smtClean="0">
                <a:latin typeface="Courier New"/>
                <a:cs typeface="Courier New"/>
              </a:rPr>
              <a:t>ln</a:t>
            </a:r>
            <a:r>
              <a:rPr sz="2750" spc="60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“</a:t>
            </a: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R</a:t>
            </a:r>
            <a:r>
              <a:rPr sz="2750" spc="55" dirty="0" smtClean="0">
                <a:solidFill>
                  <a:srgbClr val="FF66FF"/>
                </a:solidFill>
                <a:latin typeface="Courier New"/>
                <a:cs typeface="Courier New"/>
              </a:rPr>
              <a:t>u</a:t>
            </a: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le</a:t>
            </a:r>
            <a:endParaRPr lang="en-US" sz="2750" spc="-15" dirty="0" smtClean="0">
              <a:solidFill>
                <a:srgbClr val="FF66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750" spc="-15" dirty="0" smtClean="0">
              <a:solidFill>
                <a:srgbClr val="FF66FF"/>
              </a:solidFill>
              <a:latin typeface="Courier New"/>
              <a:cs typeface="Courier New"/>
            </a:endParaRPr>
          </a:p>
          <a:p>
            <a:pPr marL="12700"/>
            <a:r>
              <a:rPr lang="en-US" sz="2750" dirty="0">
                <a:latin typeface="Courier New"/>
                <a:cs typeface="Courier New"/>
              </a:rPr>
              <a:t>}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1" y="5359388"/>
            <a:ext cx="1787196" cy="13462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#</a:t>
            </a:r>
            <a:r>
              <a:rPr sz="2750" spc="0" dirty="0" smtClean="0">
                <a:solidFill>
                  <a:srgbClr val="FF66FF"/>
                </a:solidFill>
                <a:latin typeface="Courier New"/>
                <a:cs typeface="Courier New"/>
              </a:rPr>
              <a:t>”</a:t>
            </a:r>
            <a:r>
              <a:rPr sz="2750" spc="55" dirty="0" smtClean="0">
                <a:solidFill>
                  <a:srgbClr val="FF66FF"/>
                </a:solidFill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+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60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)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481" y="3550902"/>
            <a:ext cx="4270375" cy="1102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latin typeface="Courier New"/>
                <a:cs typeface="Courier New"/>
              </a:rPr>
              <a:t>f</a:t>
            </a:r>
            <a:r>
              <a:rPr sz="2750" spc="55" dirty="0" smtClean="0">
                <a:latin typeface="Courier New"/>
                <a:cs typeface="Courier New"/>
              </a:rPr>
              <a:t>o</a:t>
            </a:r>
            <a:r>
              <a:rPr sz="2750" spc="0" dirty="0" smtClean="0">
                <a:latin typeface="Courier New"/>
                <a:cs typeface="Courier New"/>
              </a:rPr>
              <a:t>r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60" dirty="0" smtClean="0">
                <a:latin typeface="Courier New"/>
                <a:cs typeface="Courier New"/>
              </a:rPr>
              <a:t>(</a:t>
            </a:r>
            <a:r>
              <a:rPr sz="2750" spc="-20" dirty="0" smtClean="0">
                <a:latin typeface="Courier New"/>
                <a:cs typeface="Courier New"/>
              </a:rPr>
              <a:t>in</a:t>
            </a:r>
            <a:r>
              <a:rPr sz="2750" spc="0" dirty="0" smtClean="0">
                <a:latin typeface="Courier New"/>
                <a:cs typeface="Courier New"/>
              </a:rPr>
              <a:t>t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=</a:t>
            </a:r>
            <a:r>
              <a:rPr sz="2750" spc="-20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i&lt;</a:t>
            </a:r>
            <a:r>
              <a:rPr sz="2750" spc="55" dirty="0" smtClean="0">
                <a:latin typeface="Courier New"/>
                <a:cs typeface="Courier New"/>
              </a:rPr>
              <a:t>1</a:t>
            </a:r>
            <a:r>
              <a:rPr sz="2750" spc="-20" dirty="0" smtClean="0">
                <a:latin typeface="Courier New"/>
                <a:cs typeface="Courier New"/>
              </a:rPr>
              <a:t>00;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21"/>
              </a:spcBef>
            </a:pPr>
            <a:endParaRPr sz="1400" dirty="0"/>
          </a:p>
          <a:p>
            <a:pPr marL="859790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f(</a:t>
            </a:r>
            <a:r>
              <a:rPr sz="2750" spc="0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=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5</a:t>
            </a:r>
            <a:r>
              <a:rPr sz="2750" spc="5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874" y="3550902"/>
            <a:ext cx="1302385" cy="4876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+</a:t>
            </a:r>
            <a:r>
              <a:rPr sz="2750" spc="-20" dirty="0" smtClean="0">
                <a:latin typeface="Courier New"/>
                <a:cs typeface="Courier New"/>
              </a:rPr>
              <a:t>+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060" y="4822325"/>
            <a:ext cx="1940880" cy="2208403"/>
          </a:xfrm>
          <a:custGeom>
            <a:avLst/>
            <a:gdLst/>
            <a:ahLst/>
            <a:cxnLst/>
            <a:rect l="l" t="t" r="r" b="b"/>
            <a:pathLst>
              <a:path w="1940880" h="2208403">
                <a:moveTo>
                  <a:pt x="1940880" y="67949"/>
                </a:moveTo>
                <a:lnTo>
                  <a:pt x="1836816" y="56672"/>
                </a:lnTo>
                <a:lnTo>
                  <a:pt x="1732867" y="45521"/>
                </a:lnTo>
                <a:lnTo>
                  <a:pt x="1629679" y="35120"/>
                </a:lnTo>
                <a:lnTo>
                  <a:pt x="1577662" y="30685"/>
                </a:lnTo>
                <a:lnTo>
                  <a:pt x="1522057" y="25841"/>
                </a:lnTo>
                <a:lnTo>
                  <a:pt x="1465640" y="21001"/>
                </a:lnTo>
                <a:lnTo>
                  <a:pt x="1406294" y="16160"/>
                </a:lnTo>
                <a:lnTo>
                  <a:pt x="1345164" y="11593"/>
                </a:lnTo>
                <a:lnTo>
                  <a:pt x="1282581" y="7502"/>
                </a:lnTo>
                <a:lnTo>
                  <a:pt x="1218875" y="4094"/>
                </a:lnTo>
                <a:lnTo>
                  <a:pt x="1154374" y="1571"/>
                </a:lnTo>
                <a:lnTo>
                  <a:pt x="1089409" y="138"/>
                </a:lnTo>
                <a:lnTo>
                  <a:pt x="1024310" y="0"/>
                </a:lnTo>
                <a:lnTo>
                  <a:pt x="959407" y="1360"/>
                </a:lnTo>
                <a:lnTo>
                  <a:pt x="895029" y="4422"/>
                </a:lnTo>
                <a:lnTo>
                  <a:pt x="831506" y="9392"/>
                </a:lnTo>
                <a:lnTo>
                  <a:pt x="769168" y="16474"/>
                </a:lnTo>
                <a:lnTo>
                  <a:pt x="708345" y="25870"/>
                </a:lnTo>
                <a:lnTo>
                  <a:pt x="649366" y="37787"/>
                </a:lnTo>
                <a:lnTo>
                  <a:pt x="592562" y="52428"/>
                </a:lnTo>
                <a:lnTo>
                  <a:pt x="538263" y="69996"/>
                </a:lnTo>
                <a:lnTo>
                  <a:pt x="486797" y="90698"/>
                </a:lnTo>
                <a:lnTo>
                  <a:pt x="438496" y="114736"/>
                </a:lnTo>
                <a:lnTo>
                  <a:pt x="383022" y="149966"/>
                </a:lnTo>
                <a:lnTo>
                  <a:pt x="323663" y="197427"/>
                </a:lnTo>
                <a:lnTo>
                  <a:pt x="270093" y="250874"/>
                </a:lnTo>
                <a:lnTo>
                  <a:pt x="222079" y="309527"/>
                </a:lnTo>
                <a:lnTo>
                  <a:pt x="179390" y="372604"/>
                </a:lnTo>
                <a:lnTo>
                  <a:pt x="159969" y="405557"/>
                </a:lnTo>
                <a:lnTo>
                  <a:pt x="141792" y="439324"/>
                </a:lnTo>
                <a:lnTo>
                  <a:pt x="124829" y="473807"/>
                </a:lnTo>
                <a:lnTo>
                  <a:pt x="109052" y="508907"/>
                </a:lnTo>
                <a:lnTo>
                  <a:pt x="94432" y="544528"/>
                </a:lnTo>
                <a:lnTo>
                  <a:pt x="80938" y="580572"/>
                </a:lnTo>
                <a:lnTo>
                  <a:pt x="68543" y="616940"/>
                </a:lnTo>
                <a:lnTo>
                  <a:pt x="57218" y="653537"/>
                </a:lnTo>
                <a:lnTo>
                  <a:pt x="46932" y="690263"/>
                </a:lnTo>
                <a:lnTo>
                  <a:pt x="29364" y="763714"/>
                </a:lnTo>
                <a:lnTo>
                  <a:pt x="16792" y="829403"/>
                </a:lnTo>
                <a:lnTo>
                  <a:pt x="8169" y="886325"/>
                </a:lnTo>
                <a:lnTo>
                  <a:pt x="1595" y="952307"/>
                </a:lnTo>
                <a:lnTo>
                  <a:pt x="30" y="991119"/>
                </a:lnTo>
                <a:lnTo>
                  <a:pt x="0" y="1030646"/>
                </a:lnTo>
                <a:lnTo>
                  <a:pt x="1445" y="1070772"/>
                </a:lnTo>
                <a:lnTo>
                  <a:pt x="4307" y="1111378"/>
                </a:lnTo>
                <a:lnTo>
                  <a:pt x="8528" y="1152347"/>
                </a:lnTo>
                <a:lnTo>
                  <a:pt x="14048" y="1193561"/>
                </a:lnTo>
                <a:lnTo>
                  <a:pt x="20810" y="1234902"/>
                </a:lnTo>
                <a:lnTo>
                  <a:pt x="28754" y="1276253"/>
                </a:lnTo>
                <a:lnTo>
                  <a:pt x="37822" y="1317496"/>
                </a:lnTo>
                <a:lnTo>
                  <a:pt x="47955" y="1358513"/>
                </a:lnTo>
                <a:lnTo>
                  <a:pt x="56879" y="1391100"/>
                </a:lnTo>
                <a:lnTo>
                  <a:pt x="56879" y="1005123"/>
                </a:lnTo>
                <a:lnTo>
                  <a:pt x="57897" y="967453"/>
                </a:lnTo>
                <a:lnTo>
                  <a:pt x="64646" y="894427"/>
                </a:lnTo>
                <a:lnTo>
                  <a:pt x="72939" y="839423"/>
                </a:lnTo>
                <a:lnTo>
                  <a:pt x="83569" y="783010"/>
                </a:lnTo>
                <a:lnTo>
                  <a:pt x="99594" y="714319"/>
                </a:lnTo>
                <a:lnTo>
                  <a:pt x="119335" y="645389"/>
                </a:lnTo>
                <a:lnTo>
                  <a:pt x="143031" y="577012"/>
                </a:lnTo>
                <a:lnTo>
                  <a:pt x="170919" y="509985"/>
                </a:lnTo>
                <a:lnTo>
                  <a:pt x="203236" y="445101"/>
                </a:lnTo>
                <a:lnTo>
                  <a:pt x="240220" y="383156"/>
                </a:lnTo>
                <a:lnTo>
                  <a:pt x="282108" y="324943"/>
                </a:lnTo>
                <a:lnTo>
                  <a:pt x="329139" y="271258"/>
                </a:lnTo>
                <a:lnTo>
                  <a:pt x="381548" y="222895"/>
                </a:lnTo>
                <a:lnTo>
                  <a:pt x="439575" y="180649"/>
                </a:lnTo>
                <a:lnTo>
                  <a:pt x="491975" y="150982"/>
                </a:lnTo>
                <a:lnTo>
                  <a:pt x="539102" y="130666"/>
                </a:lnTo>
                <a:lnTo>
                  <a:pt x="588944" y="113251"/>
                </a:lnTo>
                <a:lnTo>
                  <a:pt x="641217" y="98557"/>
                </a:lnTo>
                <a:lnTo>
                  <a:pt x="695634" y="86405"/>
                </a:lnTo>
                <a:lnTo>
                  <a:pt x="751907" y="76617"/>
                </a:lnTo>
                <a:lnTo>
                  <a:pt x="809751" y="69014"/>
                </a:lnTo>
                <a:lnTo>
                  <a:pt x="868879" y="63417"/>
                </a:lnTo>
                <a:lnTo>
                  <a:pt x="929004" y="59647"/>
                </a:lnTo>
                <a:lnTo>
                  <a:pt x="989839" y="57525"/>
                </a:lnTo>
                <a:lnTo>
                  <a:pt x="1051099" y="56872"/>
                </a:lnTo>
                <a:lnTo>
                  <a:pt x="1112496" y="57509"/>
                </a:lnTo>
                <a:lnTo>
                  <a:pt x="1173745" y="59257"/>
                </a:lnTo>
                <a:lnTo>
                  <a:pt x="1234557" y="61939"/>
                </a:lnTo>
                <a:lnTo>
                  <a:pt x="1294648" y="65373"/>
                </a:lnTo>
                <a:lnTo>
                  <a:pt x="1353729" y="69382"/>
                </a:lnTo>
                <a:lnTo>
                  <a:pt x="1411516" y="73787"/>
                </a:lnTo>
                <a:lnTo>
                  <a:pt x="1467720" y="78409"/>
                </a:lnTo>
                <a:lnTo>
                  <a:pt x="1522873" y="83140"/>
                </a:lnTo>
                <a:lnTo>
                  <a:pt x="1574238" y="87588"/>
                </a:lnTo>
                <a:lnTo>
                  <a:pt x="1623977" y="91787"/>
                </a:lnTo>
                <a:lnTo>
                  <a:pt x="1726911" y="102303"/>
                </a:lnTo>
                <a:lnTo>
                  <a:pt x="1830593" y="113339"/>
                </a:lnTo>
                <a:lnTo>
                  <a:pt x="1934670" y="124744"/>
                </a:lnTo>
                <a:lnTo>
                  <a:pt x="1940880" y="67949"/>
                </a:lnTo>
                <a:close/>
              </a:path>
              <a:path w="1940880" h="2208403">
                <a:moveTo>
                  <a:pt x="972222" y="2092540"/>
                </a:moveTo>
                <a:lnTo>
                  <a:pt x="925355" y="2058218"/>
                </a:lnTo>
                <a:lnTo>
                  <a:pt x="920842" y="2057684"/>
                </a:lnTo>
                <a:lnTo>
                  <a:pt x="866333" y="2050648"/>
                </a:lnTo>
                <a:lnTo>
                  <a:pt x="825547" y="2044241"/>
                </a:lnTo>
                <a:lnTo>
                  <a:pt x="786647" y="2037631"/>
                </a:lnTo>
                <a:lnTo>
                  <a:pt x="748087" y="2030419"/>
                </a:lnTo>
                <a:lnTo>
                  <a:pt x="710406" y="2022555"/>
                </a:lnTo>
                <a:lnTo>
                  <a:pt x="637756" y="2004334"/>
                </a:lnTo>
                <a:lnTo>
                  <a:pt x="568846" y="1981882"/>
                </a:lnTo>
                <a:lnTo>
                  <a:pt x="503824" y="1954114"/>
                </a:lnTo>
                <a:lnTo>
                  <a:pt x="442838" y="1919944"/>
                </a:lnTo>
                <a:lnTo>
                  <a:pt x="386035" y="1878289"/>
                </a:lnTo>
                <a:lnTo>
                  <a:pt x="333563" y="1828061"/>
                </a:lnTo>
                <a:lnTo>
                  <a:pt x="285570" y="1768177"/>
                </a:lnTo>
                <a:lnTo>
                  <a:pt x="263300" y="1734274"/>
                </a:lnTo>
                <a:lnTo>
                  <a:pt x="242204" y="1697550"/>
                </a:lnTo>
                <a:lnTo>
                  <a:pt x="214468" y="1645442"/>
                </a:lnTo>
                <a:lnTo>
                  <a:pt x="183923" y="1579381"/>
                </a:lnTo>
                <a:lnTo>
                  <a:pt x="155466" y="1508840"/>
                </a:lnTo>
                <a:lnTo>
                  <a:pt x="142180" y="1472180"/>
                </a:lnTo>
                <a:lnTo>
                  <a:pt x="129610" y="1434747"/>
                </a:lnTo>
                <a:lnTo>
                  <a:pt x="117818" y="1396657"/>
                </a:lnTo>
                <a:lnTo>
                  <a:pt x="106870" y="1358027"/>
                </a:lnTo>
                <a:lnTo>
                  <a:pt x="96829" y="1318972"/>
                </a:lnTo>
                <a:lnTo>
                  <a:pt x="87760" y="1279607"/>
                </a:lnTo>
                <a:lnTo>
                  <a:pt x="79726" y="1240049"/>
                </a:lnTo>
                <a:lnTo>
                  <a:pt x="72793" y="1200413"/>
                </a:lnTo>
                <a:lnTo>
                  <a:pt x="67025" y="1160816"/>
                </a:lnTo>
                <a:lnTo>
                  <a:pt x="62485" y="1121372"/>
                </a:lnTo>
                <a:lnTo>
                  <a:pt x="59238" y="1082198"/>
                </a:lnTo>
                <a:lnTo>
                  <a:pt x="57348" y="1043410"/>
                </a:lnTo>
                <a:lnTo>
                  <a:pt x="56879" y="1005123"/>
                </a:lnTo>
                <a:lnTo>
                  <a:pt x="56879" y="1391100"/>
                </a:lnTo>
                <a:lnTo>
                  <a:pt x="71182" y="1439401"/>
                </a:lnTo>
                <a:lnTo>
                  <a:pt x="84159" y="1479036"/>
                </a:lnTo>
                <a:lnTo>
                  <a:pt x="97966" y="1517975"/>
                </a:lnTo>
                <a:lnTo>
                  <a:pt x="112545" y="1556100"/>
                </a:lnTo>
                <a:lnTo>
                  <a:pt x="127838" y="1593293"/>
                </a:lnTo>
                <a:lnTo>
                  <a:pt x="143785" y="1629438"/>
                </a:lnTo>
                <a:lnTo>
                  <a:pt x="160328" y="1664415"/>
                </a:lnTo>
                <a:lnTo>
                  <a:pt x="192255" y="1725071"/>
                </a:lnTo>
                <a:lnTo>
                  <a:pt x="229817" y="1787313"/>
                </a:lnTo>
                <a:lnTo>
                  <a:pt x="253473" y="1820924"/>
                </a:lnTo>
                <a:lnTo>
                  <a:pt x="278386" y="1851984"/>
                </a:lnTo>
                <a:lnTo>
                  <a:pt x="304520" y="1880613"/>
                </a:lnTo>
                <a:lnTo>
                  <a:pt x="360296" y="1931067"/>
                </a:lnTo>
                <a:lnTo>
                  <a:pt x="420500" y="1973254"/>
                </a:lnTo>
                <a:lnTo>
                  <a:pt x="484832" y="2008144"/>
                </a:lnTo>
                <a:lnTo>
                  <a:pt x="552988" y="2036705"/>
                </a:lnTo>
                <a:lnTo>
                  <a:pt x="624668" y="2059907"/>
                </a:lnTo>
                <a:lnTo>
                  <a:pt x="661735" y="2069801"/>
                </a:lnTo>
                <a:lnTo>
                  <a:pt x="699571" y="2078719"/>
                </a:lnTo>
                <a:lnTo>
                  <a:pt x="738136" y="2086782"/>
                </a:lnTo>
                <a:lnTo>
                  <a:pt x="777394" y="2094110"/>
                </a:lnTo>
                <a:lnTo>
                  <a:pt x="817307" y="2100825"/>
                </a:lnTo>
                <a:lnTo>
                  <a:pt x="857837" y="2107049"/>
                </a:lnTo>
                <a:lnTo>
                  <a:pt x="913488" y="2114262"/>
                </a:lnTo>
                <a:lnTo>
                  <a:pt x="921995" y="2115269"/>
                </a:lnTo>
                <a:lnTo>
                  <a:pt x="972222" y="2092540"/>
                </a:lnTo>
                <a:close/>
              </a:path>
              <a:path w="1940880" h="2208403">
                <a:moveTo>
                  <a:pt x="1031509" y="2128274"/>
                </a:moveTo>
                <a:lnTo>
                  <a:pt x="1031509" y="2069990"/>
                </a:lnTo>
                <a:lnTo>
                  <a:pt x="1025540" y="2126734"/>
                </a:lnTo>
                <a:lnTo>
                  <a:pt x="969267" y="2120866"/>
                </a:lnTo>
                <a:lnTo>
                  <a:pt x="921995" y="2115269"/>
                </a:lnTo>
                <a:lnTo>
                  <a:pt x="833181" y="2155461"/>
                </a:lnTo>
                <a:lnTo>
                  <a:pt x="825547" y="2162532"/>
                </a:lnTo>
                <a:lnTo>
                  <a:pt x="821404" y="2172373"/>
                </a:lnTo>
                <a:lnTo>
                  <a:pt x="821449" y="2184540"/>
                </a:lnTo>
                <a:lnTo>
                  <a:pt x="826378" y="2198584"/>
                </a:lnTo>
                <a:lnTo>
                  <a:pt x="835962" y="2205775"/>
                </a:lnTo>
                <a:lnTo>
                  <a:pt x="847569" y="2208403"/>
                </a:lnTo>
                <a:lnTo>
                  <a:pt x="859615" y="2205867"/>
                </a:lnTo>
                <a:lnTo>
                  <a:pt x="1031509" y="2128274"/>
                </a:lnTo>
                <a:close/>
              </a:path>
              <a:path w="1940880" h="2208403">
                <a:moveTo>
                  <a:pt x="1084748" y="2104242"/>
                </a:moveTo>
                <a:lnTo>
                  <a:pt x="885472" y="1958293"/>
                </a:lnTo>
                <a:lnTo>
                  <a:pt x="882833" y="1956572"/>
                </a:lnTo>
                <a:lnTo>
                  <a:pt x="872895" y="1953321"/>
                </a:lnTo>
                <a:lnTo>
                  <a:pt x="862226" y="1954544"/>
                </a:lnTo>
                <a:lnTo>
                  <a:pt x="851569" y="1960658"/>
                </a:lnTo>
                <a:lnTo>
                  <a:pt x="841671" y="1972079"/>
                </a:lnTo>
                <a:lnTo>
                  <a:pt x="840242" y="1983867"/>
                </a:lnTo>
                <a:lnTo>
                  <a:pt x="843688" y="1995155"/>
                </a:lnTo>
                <a:lnTo>
                  <a:pt x="851754" y="2004318"/>
                </a:lnTo>
                <a:lnTo>
                  <a:pt x="925355" y="2058218"/>
                </a:lnTo>
                <a:lnTo>
                  <a:pt x="975985" y="2064211"/>
                </a:lnTo>
                <a:lnTo>
                  <a:pt x="1031509" y="2069990"/>
                </a:lnTo>
                <a:lnTo>
                  <a:pt x="1031509" y="2128274"/>
                </a:lnTo>
                <a:lnTo>
                  <a:pt x="1084748" y="2104242"/>
                </a:lnTo>
                <a:close/>
              </a:path>
              <a:path w="1940880" h="2208403">
                <a:moveTo>
                  <a:pt x="1016803" y="2125823"/>
                </a:moveTo>
                <a:lnTo>
                  <a:pt x="1016803" y="2072365"/>
                </a:lnTo>
                <a:lnTo>
                  <a:pt x="1011596" y="2121374"/>
                </a:lnTo>
                <a:lnTo>
                  <a:pt x="972222" y="2092540"/>
                </a:lnTo>
                <a:lnTo>
                  <a:pt x="921995" y="2115269"/>
                </a:lnTo>
                <a:lnTo>
                  <a:pt x="969267" y="2120866"/>
                </a:lnTo>
                <a:lnTo>
                  <a:pt x="1016803" y="2125823"/>
                </a:lnTo>
                <a:close/>
              </a:path>
              <a:path w="1940880" h="2208403">
                <a:moveTo>
                  <a:pt x="1031509" y="2069990"/>
                </a:moveTo>
                <a:lnTo>
                  <a:pt x="975985" y="2064211"/>
                </a:lnTo>
                <a:lnTo>
                  <a:pt x="925355" y="2058218"/>
                </a:lnTo>
                <a:lnTo>
                  <a:pt x="972222" y="2092540"/>
                </a:lnTo>
                <a:lnTo>
                  <a:pt x="1016803" y="2072365"/>
                </a:lnTo>
                <a:lnTo>
                  <a:pt x="1016803" y="2125823"/>
                </a:lnTo>
                <a:lnTo>
                  <a:pt x="1025540" y="2126734"/>
                </a:lnTo>
                <a:lnTo>
                  <a:pt x="1031509" y="2069990"/>
                </a:lnTo>
                <a:close/>
              </a:path>
              <a:path w="1940880" h="2208403">
                <a:moveTo>
                  <a:pt x="1016803" y="2072365"/>
                </a:moveTo>
                <a:lnTo>
                  <a:pt x="972222" y="2092540"/>
                </a:lnTo>
                <a:lnTo>
                  <a:pt x="1011596" y="2121374"/>
                </a:lnTo>
                <a:lnTo>
                  <a:pt x="1016803" y="207236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2005">
              <a:lnSpc>
                <a:spcPct val="100000"/>
              </a:lnSpc>
            </a:pPr>
            <a:r>
              <a:rPr sz="4400" spc="15" dirty="0" smtClean="0">
                <a:latin typeface="Arial"/>
                <a:cs typeface="Arial"/>
              </a:rPr>
              <a:t>Frequen</a:t>
            </a: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285" dirty="0" smtClean="0">
                <a:latin typeface="Arial"/>
                <a:cs typeface="Arial"/>
              </a:rPr>
              <a:t> </a:t>
            </a:r>
            <a:r>
              <a:rPr sz="4400" spc="-110" dirty="0" smtClean="0">
                <a:latin typeface="Arial"/>
                <a:cs typeface="Arial"/>
              </a:rPr>
              <a:t>I</a:t>
            </a:r>
            <a:r>
              <a:rPr sz="4400" spc="15" dirty="0" smtClean="0">
                <a:latin typeface="Arial"/>
                <a:cs typeface="Arial"/>
              </a:rPr>
              <a:t>ssue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85" dirty="0" smtClean="0">
                <a:latin typeface="Arial"/>
                <a:cs typeface="Arial"/>
              </a:rPr>
              <a:t> </a:t>
            </a:r>
            <a:r>
              <a:rPr sz="4400" spc="15" dirty="0" smtClean="0">
                <a:latin typeface="Arial"/>
                <a:cs typeface="Arial"/>
              </a:rPr>
              <a:t>(</a:t>
            </a:r>
            <a:r>
              <a:rPr sz="4400" spc="-110" dirty="0" smtClean="0">
                <a:latin typeface="Arial"/>
                <a:cs typeface="Arial"/>
              </a:rPr>
              <a:t>I</a:t>
            </a:r>
            <a:r>
              <a:rPr sz="4400" spc="0" dirty="0" smtClean="0">
                <a:latin typeface="Arial"/>
                <a:cs typeface="Arial"/>
              </a:rPr>
              <a:t>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032368"/>
            <a:ext cx="7971790" cy="986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3820"/>
              </a:lnSpc>
            </a:pPr>
            <a:r>
              <a:rPr sz="3200" spc="-25" dirty="0" smtClean="0">
                <a:latin typeface="Arial"/>
                <a:cs typeface="Arial"/>
              </a:rPr>
              <a:t>T</a:t>
            </a:r>
            <a:r>
              <a:rPr sz="3200" spc="0" dirty="0" smtClean="0">
                <a:latin typeface="Arial"/>
                <a:cs typeface="Arial"/>
              </a:rPr>
              <a:t>he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gnatu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45" dirty="0" smtClean="0">
                <a:latin typeface="Arial"/>
                <a:cs typeface="Arial"/>
              </a:rPr>
              <a:t> </a:t>
            </a:r>
            <a:r>
              <a:rPr sz="3200" i="1" spc="-65" dirty="0" smtClean="0">
                <a:latin typeface="Arial"/>
                <a:cs typeface="Arial"/>
              </a:rPr>
              <a:t>m</a:t>
            </a:r>
            <a:r>
              <a:rPr sz="3200" i="1" spc="0" dirty="0" smtClean="0">
                <a:latin typeface="Arial"/>
                <a:cs typeface="Arial"/>
              </a:rPr>
              <a:t>a</a:t>
            </a:r>
            <a:r>
              <a:rPr sz="3200" i="1" spc="35" dirty="0" smtClean="0">
                <a:latin typeface="Arial"/>
                <a:cs typeface="Arial"/>
              </a:rPr>
              <a:t>i</a:t>
            </a:r>
            <a:r>
              <a:rPr sz="3200" i="1" spc="0" dirty="0" smtClean="0">
                <a:latin typeface="Arial"/>
                <a:cs typeface="Arial"/>
              </a:rPr>
              <a:t>n</a:t>
            </a:r>
            <a:r>
              <a:rPr sz="3200" i="1" spc="20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metho</a:t>
            </a:r>
            <a:r>
              <a:rPr sz="3200" spc="0" dirty="0" smtClean="0">
                <a:latin typeface="Arial"/>
                <a:cs typeface="Arial"/>
              </a:rPr>
              <a:t>d</a:t>
            </a:r>
            <a:r>
              <a:rPr sz="3200" spc="-210" dirty="0" smtClean="0">
                <a:latin typeface="Arial"/>
                <a:cs typeface="Arial"/>
              </a:rPr>
              <a:t> </a:t>
            </a:r>
            <a:r>
              <a:rPr sz="3200" i="1" spc="35" dirty="0" smtClean="0">
                <a:latin typeface="Arial"/>
                <a:cs typeface="Arial"/>
              </a:rPr>
              <a:t>c</a:t>
            </a:r>
            <a:r>
              <a:rPr sz="3200" i="1" spc="0" dirty="0" smtClean="0">
                <a:latin typeface="Arial"/>
                <a:cs typeface="Arial"/>
              </a:rPr>
              <a:t>a</a:t>
            </a:r>
            <a:r>
              <a:rPr sz="3200" i="1" spc="5" dirty="0" smtClean="0">
                <a:latin typeface="Arial"/>
                <a:cs typeface="Arial"/>
              </a:rPr>
              <a:t>nno</a:t>
            </a:r>
            <a:r>
              <a:rPr sz="3200" i="1" spc="0" dirty="0" smtClean="0">
                <a:latin typeface="Arial"/>
                <a:cs typeface="Arial"/>
              </a:rPr>
              <a:t>t</a:t>
            </a:r>
            <a:r>
              <a:rPr sz="3200" i="1" spc="-13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be mod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-70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55" y="4469950"/>
            <a:ext cx="122555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public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0650" y="4469950"/>
            <a:ext cx="22059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tatic</a:t>
            </a:r>
            <a:r>
              <a:rPr sz="26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void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8617" y="4469950"/>
            <a:ext cx="5175885" cy="1047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 smtClean="0">
                <a:latin typeface="Courier New"/>
                <a:cs typeface="Courier New"/>
              </a:rPr>
              <a:t>m</a:t>
            </a:r>
            <a:r>
              <a:rPr sz="2600" spc="0" dirty="0" smtClean="0">
                <a:latin typeface="Courier New"/>
                <a:cs typeface="Courier New"/>
              </a:rPr>
              <a:t>ain</a:t>
            </a:r>
            <a:r>
              <a:rPr sz="2600" spc="-5" dirty="0" smtClean="0">
                <a:latin typeface="Courier New"/>
                <a:cs typeface="Courier New"/>
              </a:rPr>
              <a:t>(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rin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g</a:t>
            </a:r>
            <a:r>
              <a:rPr sz="2600" spc="0" dirty="0" smtClean="0">
                <a:latin typeface="Courier New"/>
                <a:cs typeface="Courier New"/>
              </a:rPr>
              <a:t>[]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argu</a:t>
            </a:r>
            <a:r>
              <a:rPr sz="2600" spc="-70" dirty="0" smtClean="0">
                <a:latin typeface="Courier New"/>
                <a:cs typeface="Courier New"/>
              </a:rPr>
              <a:t>m</a:t>
            </a:r>
            <a:r>
              <a:rPr sz="2600" spc="0" dirty="0" smtClean="0">
                <a:latin typeface="Courier New"/>
                <a:cs typeface="Courier New"/>
              </a:rPr>
              <a:t>ents)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600" spc="-80" dirty="0" smtClean="0">
                <a:latin typeface="Courier New"/>
                <a:cs typeface="Courier New"/>
              </a:rPr>
              <a:t>.</a:t>
            </a:r>
            <a:r>
              <a:rPr sz="2600" spc="0" dirty="0" smtClean="0">
                <a:latin typeface="Courier New"/>
                <a:cs typeface="Courier New"/>
              </a:rPr>
              <a:t>..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55" y="5621947"/>
            <a:ext cx="22542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243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B</a:t>
            </a:r>
            <a:r>
              <a:rPr sz="4400" spc="20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anchin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-30" dirty="0" smtClean="0">
                <a:latin typeface="Arial"/>
                <a:cs typeface="Arial"/>
              </a:rPr>
              <a:t>S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5" dirty="0" smtClean="0">
                <a:latin typeface="Arial"/>
                <a:cs typeface="Arial"/>
              </a:rPr>
              <a:t>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5" dirty="0" smtClean="0">
                <a:latin typeface="Arial"/>
                <a:cs typeface="Arial"/>
              </a:rPr>
              <a:t>emen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726" y="1825821"/>
            <a:ext cx="9338945" cy="112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600" i="1" spc="-5" dirty="0" smtClean="0">
                <a:solidFill>
                  <a:srgbClr val="2323DC"/>
                </a:solidFill>
                <a:latin typeface="Arial"/>
                <a:cs typeface="Arial"/>
              </a:rPr>
              <a:t>C</a:t>
            </a:r>
            <a:r>
              <a:rPr sz="3600" i="1" spc="-5" dirty="0" smtClean="0">
                <a:solidFill>
                  <a:srgbClr val="2323DC"/>
                </a:solidFill>
                <a:latin typeface="Arial"/>
                <a:cs typeface="Arial"/>
              </a:rPr>
              <a:t>on</a:t>
            </a:r>
            <a:r>
              <a:rPr sz="3600" i="1" spc="-40" dirty="0" smtClean="0">
                <a:solidFill>
                  <a:srgbClr val="2323DC"/>
                </a:solidFill>
                <a:latin typeface="Arial"/>
                <a:cs typeface="Arial"/>
              </a:rPr>
              <a:t>t</a:t>
            </a:r>
            <a:r>
              <a:rPr sz="3600" i="1" spc="-65" dirty="0" smtClean="0">
                <a:solidFill>
                  <a:srgbClr val="2323DC"/>
                </a:solidFill>
                <a:latin typeface="Arial"/>
                <a:cs typeface="Arial"/>
              </a:rPr>
              <a:t>i</a:t>
            </a:r>
            <a:r>
              <a:rPr sz="3600" i="1" spc="-5" dirty="0" smtClean="0">
                <a:solidFill>
                  <a:srgbClr val="2323DC"/>
                </a:solidFill>
                <a:latin typeface="Arial"/>
                <a:cs typeface="Arial"/>
              </a:rPr>
              <a:t>nue</a:t>
            </a:r>
            <a:r>
              <a:rPr lang="en-US" sz="3600" i="1" spc="-5" dirty="0" smtClean="0">
                <a:solidFill>
                  <a:srgbClr val="2323DC"/>
                </a:solidFill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proceed</a:t>
            </a:r>
            <a:r>
              <a:rPr sz="3600" spc="-20" dirty="0" smtClean="0">
                <a:latin typeface="Arial"/>
                <a:cs typeface="Arial"/>
              </a:rPr>
              <a:t>s</a:t>
            </a:r>
            <a:r>
              <a:rPr sz="3600" spc="-90" dirty="0" smtClean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d</a:t>
            </a:r>
            <a:r>
              <a:rPr sz="3600" spc="-65" dirty="0" smtClean="0">
                <a:latin typeface="Arial"/>
                <a:cs typeface="Arial"/>
              </a:rPr>
              <a:t>i</a:t>
            </a:r>
            <a:r>
              <a:rPr sz="3600" spc="-10" dirty="0" smtClean="0">
                <a:latin typeface="Arial"/>
                <a:cs typeface="Arial"/>
              </a:rPr>
              <a:t>rec</a:t>
            </a:r>
            <a:r>
              <a:rPr sz="3600" spc="-40" dirty="0" smtClean="0">
                <a:latin typeface="Arial"/>
                <a:cs typeface="Arial"/>
              </a:rPr>
              <a:t>t</a:t>
            </a:r>
            <a:r>
              <a:rPr sz="3600" spc="-65" dirty="0" smtClean="0">
                <a:latin typeface="Arial"/>
                <a:cs typeface="Arial"/>
              </a:rPr>
              <a:t>l</a:t>
            </a:r>
            <a:r>
              <a:rPr sz="3600" spc="-20" dirty="0" smtClean="0">
                <a:latin typeface="Arial"/>
                <a:cs typeface="Arial"/>
              </a:rPr>
              <a:t>y</a:t>
            </a:r>
            <a:r>
              <a:rPr sz="3600" spc="40" dirty="0" smtClean="0">
                <a:latin typeface="Arial"/>
                <a:cs typeface="Arial"/>
              </a:rPr>
              <a:t> </a:t>
            </a:r>
            <a:r>
              <a:rPr sz="3600" spc="-40" dirty="0" smtClean="0">
                <a:latin typeface="Arial"/>
                <a:cs typeface="Arial"/>
              </a:rPr>
              <a:t>t</a:t>
            </a:r>
            <a:r>
              <a:rPr sz="3600" spc="-20" dirty="0" smtClean="0">
                <a:latin typeface="Arial"/>
                <a:cs typeface="Arial"/>
              </a:rPr>
              <a:t>o</a:t>
            </a:r>
            <a:r>
              <a:rPr sz="3600" spc="60" dirty="0" smtClean="0">
                <a:latin typeface="Arial"/>
                <a:cs typeface="Arial"/>
              </a:rPr>
              <a:t> </a:t>
            </a:r>
            <a:r>
              <a:rPr sz="3600" spc="-40" dirty="0" smtClean="0">
                <a:latin typeface="Arial"/>
                <a:cs typeface="Arial"/>
              </a:rPr>
              <a:t>t</a:t>
            </a:r>
            <a:r>
              <a:rPr sz="3600" spc="-10" dirty="0" smtClean="0">
                <a:latin typeface="Arial"/>
                <a:cs typeface="Arial"/>
              </a:rPr>
              <a:t>h</a:t>
            </a:r>
            <a:r>
              <a:rPr sz="3600" spc="-20" dirty="0" smtClean="0">
                <a:latin typeface="Arial"/>
                <a:cs typeface="Arial"/>
              </a:rPr>
              <a:t>e </a:t>
            </a:r>
            <a:r>
              <a:rPr sz="3600" spc="-10" dirty="0" smtClean="0">
                <a:latin typeface="Arial"/>
                <a:cs typeface="Arial"/>
              </a:rPr>
              <a:t>next</a:t>
            </a:r>
            <a:r>
              <a:rPr sz="3600" spc="-60" dirty="0" smtClean="0">
                <a:latin typeface="Arial"/>
                <a:cs typeface="Arial"/>
              </a:rPr>
              <a:t> </a:t>
            </a:r>
            <a:r>
              <a:rPr sz="3600" spc="-65" dirty="0" smtClean="0">
                <a:latin typeface="Arial"/>
                <a:cs typeface="Arial"/>
              </a:rPr>
              <a:t>i</a:t>
            </a:r>
            <a:r>
              <a:rPr sz="3600" spc="-40" dirty="0" smtClean="0">
                <a:latin typeface="Arial"/>
                <a:cs typeface="Arial"/>
              </a:rPr>
              <a:t>t</a:t>
            </a:r>
            <a:r>
              <a:rPr sz="3600" spc="-10" dirty="0" smtClean="0">
                <a:latin typeface="Arial"/>
                <a:cs typeface="Arial"/>
              </a:rPr>
              <a:t>era</a:t>
            </a:r>
            <a:r>
              <a:rPr sz="3600" spc="-40" dirty="0" smtClean="0">
                <a:latin typeface="Arial"/>
                <a:cs typeface="Arial"/>
              </a:rPr>
              <a:t>t</a:t>
            </a:r>
            <a:r>
              <a:rPr sz="3600" spc="-65" dirty="0" smtClean="0">
                <a:latin typeface="Arial"/>
                <a:cs typeface="Arial"/>
              </a:rPr>
              <a:t>i</a:t>
            </a:r>
            <a:r>
              <a:rPr sz="3600" spc="-5" dirty="0" smtClean="0">
                <a:latin typeface="Arial"/>
                <a:cs typeface="Arial"/>
              </a:rPr>
              <a:t>o</a:t>
            </a:r>
            <a:r>
              <a:rPr sz="3600" spc="-20" dirty="0" smtClean="0">
                <a:latin typeface="Arial"/>
                <a:cs typeface="Arial"/>
              </a:rPr>
              <a:t>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689" y="3710015"/>
            <a:ext cx="1421234" cy="1455737"/>
          </a:xfrm>
          <a:custGeom>
            <a:avLst/>
            <a:gdLst/>
            <a:ahLst/>
            <a:cxnLst/>
            <a:rect l="l" t="t" r="r" b="b"/>
            <a:pathLst>
              <a:path w="1421234" h="1455737">
                <a:moveTo>
                  <a:pt x="496629" y="128455"/>
                </a:moveTo>
                <a:lnTo>
                  <a:pt x="451240" y="101813"/>
                </a:lnTo>
                <a:lnTo>
                  <a:pt x="435320" y="102423"/>
                </a:lnTo>
                <a:lnTo>
                  <a:pt x="413762" y="103713"/>
                </a:lnTo>
                <a:lnTo>
                  <a:pt x="370291" y="107483"/>
                </a:lnTo>
                <a:lnTo>
                  <a:pt x="326857" y="113307"/>
                </a:lnTo>
                <a:lnTo>
                  <a:pt x="284077" y="121749"/>
                </a:lnTo>
                <a:lnTo>
                  <a:pt x="242566" y="133373"/>
                </a:lnTo>
                <a:lnTo>
                  <a:pt x="202940" y="148743"/>
                </a:lnTo>
                <a:lnTo>
                  <a:pt x="165815" y="168423"/>
                </a:lnTo>
                <a:lnTo>
                  <a:pt x="131805" y="192977"/>
                </a:lnTo>
                <a:lnTo>
                  <a:pt x="101528" y="222968"/>
                </a:lnTo>
                <a:lnTo>
                  <a:pt x="75597" y="258961"/>
                </a:lnTo>
                <a:lnTo>
                  <a:pt x="55958" y="298143"/>
                </a:lnTo>
                <a:lnTo>
                  <a:pt x="41772" y="341406"/>
                </a:lnTo>
                <a:lnTo>
                  <a:pt x="29838" y="391088"/>
                </a:lnTo>
                <a:lnTo>
                  <a:pt x="20150" y="442895"/>
                </a:lnTo>
                <a:lnTo>
                  <a:pt x="12555" y="496269"/>
                </a:lnTo>
                <a:lnTo>
                  <a:pt x="6897" y="550651"/>
                </a:lnTo>
                <a:lnTo>
                  <a:pt x="3021" y="605483"/>
                </a:lnTo>
                <a:lnTo>
                  <a:pt x="774" y="660207"/>
                </a:lnTo>
                <a:lnTo>
                  <a:pt x="0" y="714265"/>
                </a:lnTo>
                <a:lnTo>
                  <a:pt x="117" y="740870"/>
                </a:lnTo>
                <a:lnTo>
                  <a:pt x="1262" y="792882"/>
                </a:lnTo>
                <a:lnTo>
                  <a:pt x="3495" y="842833"/>
                </a:lnTo>
                <a:lnTo>
                  <a:pt x="6416" y="882000"/>
                </a:lnTo>
                <a:lnTo>
                  <a:pt x="10289" y="920785"/>
                </a:lnTo>
                <a:lnTo>
                  <a:pt x="15064" y="959190"/>
                </a:lnTo>
                <a:lnTo>
                  <a:pt x="20906" y="997100"/>
                </a:lnTo>
                <a:lnTo>
                  <a:pt x="31592" y="1050486"/>
                </a:lnTo>
                <a:lnTo>
                  <a:pt x="44068" y="1102622"/>
                </a:lnTo>
                <a:lnTo>
                  <a:pt x="57134" y="1146914"/>
                </a:lnTo>
                <a:lnTo>
                  <a:pt x="57134" y="713953"/>
                </a:lnTo>
                <a:lnTo>
                  <a:pt x="57365" y="686940"/>
                </a:lnTo>
                <a:lnTo>
                  <a:pt x="58912" y="631781"/>
                </a:lnTo>
                <a:lnTo>
                  <a:pt x="62075" y="575896"/>
                </a:lnTo>
                <a:lnTo>
                  <a:pt x="67059" y="520228"/>
                </a:lnTo>
                <a:lnTo>
                  <a:pt x="74065" y="465717"/>
                </a:lnTo>
                <a:lnTo>
                  <a:pt x="83299" y="413306"/>
                </a:lnTo>
                <a:lnTo>
                  <a:pt x="94963" y="363937"/>
                </a:lnTo>
                <a:lnTo>
                  <a:pt x="109260" y="318551"/>
                </a:lnTo>
                <a:lnTo>
                  <a:pt x="134090" y="273653"/>
                </a:lnTo>
                <a:lnTo>
                  <a:pt x="170283" y="235117"/>
                </a:lnTo>
                <a:lnTo>
                  <a:pt x="214133" y="206620"/>
                </a:lnTo>
                <a:lnTo>
                  <a:pt x="263448" y="186530"/>
                </a:lnTo>
                <a:lnTo>
                  <a:pt x="316032" y="173217"/>
                </a:lnTo>
                <a:lnTo>
                  <a:pt x="370291" y="164987"/>
                </a:lnTo>
                <a:lnTo>
                  <a:pt x="422232" y="160396"/>
                </a:lnTo>
                <a:lnTo>
                  <a:pt x="443755" y="159174"/>
                </a:lnTo>
                <a:lnTo>
                  <a:pt x="496629" y="128455"/>
                </a:lnTo>
                <a:close/>
              </a:path>
              <a:path w="1421234" h="1455737">
                <a:moveTo>
                  <a:pt x="1421234" y="1358618"/>
                </a:moveTo>
                <a:lnTo>
                  <a:pt x="1411849" y="1302332"/>
                </a:lnTo>
                <a:lnTo>
                  <a:pt x="1319316" y="1317927"/>
                </a:lnTo>
                <a:lnTo>
                  <a:pt x="1227292" y="1333269"/>
                </a:lnTo>
                <a:lnTo>
                  <a:pt x="1136271" y="1347721"/>
                </a:lnTo>
                <a:lnTo>
                  <a:pt x="1096854" y="1352941"/>
                </a:lnTo>
                <a:lnTo>
                  <a:pt x="1057249" y="1358349"/>
                </a:lnTo>
                <a:lnTo>
                  <a:pt x="1017477" y="1363836"/>
                </a:lnTo>
                <a:lnTo>
                  <a:pt x="977562" y="1369293"/>
                </a:lnTo>
                <a:lnTo>
                  <a:pt x="937524" y="1374612"/>
                </a:lnTo>
                <a:lnTo>
                  <a:pt x="897386" y="1379685"/>
                </a:lnTo>
                <a:lnTo>
                  <a:pt x="857171" y="1384403"/>
                </a:lnTo>
                <a:lnTo>
                  <a:pt x="816899" y="1388657"/>
                </a:lnTo>
                <a:lnTo>
                  <a:pt x="776595" y="1392340"/>
                </a:lnTo>
                <a:lnTo>
                  <a:pt x="736278" y="1395342"/>
                </a:lnTo>
                <a:lnTo>
                  <a:pt x="695973" y="1397555"/>
                </a:lnTo>
                <a:lnTo>
                  <a:pt x="655700" y="1398870"/>
                </a:lnTo>
                <a:lnTo>
                  <a:pt x="625178" y="1399105"/>
                </a:lnTo>
                <a:lnTo>
                  <a:pt x="609717" y="1399064"/>
                </a:lnTo>
                <a:lnTo>
                  <a:pt x="535300" y="1396347"/>
                </a:lnTo>
                <a:lnTo>
                  <a:pt x="495379" y="1392988"/>
                </a:lnTo>
                <a:lnTo>
                  <a:pt x="455602" y="1388189"/>
                </a:lnTo>
                <a:lnTo>
                  <a:pt x="415991" y="1381841"/>
                </a:lnTo>
                <a:lnTo>
                  <a:pt x="376567" y="1373836"/>
                </a:lnTo>
                <a:lnTo>
                  <a:pt x="337352" y="1364066"/>
                </a:lnTo>
                <a:lnTo>
                  <a:pt x="286641" y="1344800"/>
                </a:lnTo>
                <a:lnTo>
                  <a:pt x="246538" y="1324398"/>
                </a:lnTo>
                <a:lnTo>
                  <a:pt x="212258" y="1298621"/>
                </a:lnTo>
                <a:lnTo>
                  <a:pt x="182972" y="1268035"/>
                </a:lnTo>
                <a:lnTo>
                  <a:pt x="158261" y="1233493"/>
                </a:lnTo>
                <a:lnTo>
                  <a:pt x="137608" y="1195774"/>
                </a:lnTo>
                <a:lnTo>
                  <a:pt x="120493" y="1155658"/>
                </a:lnTo>
                <a:lnTo>
                  <a:pt x="106396" y="1113925"/>
                </a:lnTo>
                <a:lnTo>
                  <a:pt x="94797" y="1071355"/>
                </a:lnTo>
                <a:lnTo>
                  <a:pt x="85176" y="1028728"/>
                </a:lnTo>
                <a:lnTo>
                  <a:pt x="77015" y="986825"/>
                </a:lnTo>
                <a:lnTo>
                  <a:pt x="66906" y="913813"/>
                </a:lnTo>
                <a:lnTo>
                  <a:pt x="60391" y="838642"/>
                </a:lnTo>
                <a:lnTo>
                  <a:pt x="58308" y="791312"/>
                </a:lnTo>
                <a:lnTo>
                  <a:pt x="57231" y="740431"/>
                </a:lnTo>
                <a:lnTo>
                  <a:pt x="57134" y="713953"/>
                </a:lnTo>
                <a:lnTo>
                  <a:pt x="57134" y="1146914"/>
                </a:lnTo>
                <a:lnTo>
                  <a:pt x="77200" y="1200950"/>
                </a:lnTo>
                <a:lnTo>
                  <a:pt x="99259" y="1246042"/>
                </a:lnTo>
                <a:lnTo>
                  <a:pt x="125916" y="1287688"/>
                </a:lnTo>
                <a:lnTo>
                  <a:pt x="157873" y="1325338"/>
                </a:lnTo>
                <a:lnTo>
                  <a:pt x="195831" y="1358443"/>
                </a:lnTo>
                <a:lnTo>
                  <a:pt x="240493" y="1386454"/>
                </a:lnTo>
                <a:lnTo>
                  <a:pt x="292559" y="1408821"/>
                </a:lnTo>
                <a:lnTo>
                  <a:pt x="351868" y="1427452"/>
                </a:lnTo>
                <a:lnTo>
                  <a:pt x="426726" y="1442275"/>
                </a:lnTo>
                <a:lnTo>
                  <a:pt x="465307" y="1447482"/>
                </a:lnTo>
                <a:lnTo>
                  <a:pt x="504534" y="1451341"/>
                </a:lnTo>
                <a:lnTo>
                  <a:pt x="544317" y="1453942"/>
                </a:lnTo>
                <a:lnTo>
                  <a:pt x="584562" y="1455377"/>
                </a:lnTo>
                <a:lnTo>
                  <a:pt x="625178" y="1455737"/>
                </a:lnTo>
                <a:lnTo>
                  <a:pt x="666074" y="1455113"/>
                </a:lnTo>
                <a:lnTo>
                  <a:pt x="707158" y="1453595"/>
                </a:lnTo>
                <a:lnTo>
                  <a:pt x="748339" y="1451276"/>
                </a:lnTo>
                <a:lnTo>
                  <a:pt x="789524" y="1448245"/>
                </a:lnTo>
                <a:lnTo>
                  <a:pt x="830622" y="1444594"/>
                </a:lnTo>
                <a:lnTo>
                  <a:pt x="871541" y="1440415"/>
                </a:lnTo>
                <a:lnTo>
                  <a:pt x="912190" y="1435797"/>
                </a:lnTo>
                <a:lnTo>
                  <a:pt x="952477" y="1430833"/>
                </a:lnTo>
                <a:lnTo>
                  <a:pt x="992311" y="1425613"/>
                </a:lnTo>
                <a:lnTo>
                  <a:pt x="1031599" y="1420228"/>
                </a:lnTo>
                <a:lnTo>
                  <a:pt x="1070250" y="1414769"/>
                </a:lnTo>
                <a:lnTo>
                  <a:pt x="1145276" y="1403995"/>
                </a:lnTo>
                <a:lnTo>
                  <a:pt x="1236665" y="1389415"/>
                </a:lnTo>
                <a:lnTo>
                  <a:pt x="1328829" y="1374214"/>
                </a:lnTo>
                <a:lnTo>
                  <a:pt x="1421234" y="1358618"/>
                </a:lnTo>
                <a:close/>
              </a:path>
              <a:path w="1421234" h="1455737">
                <a:moveTo>
                  <a:pt x="609717" y="128788"/>
                </a:moveTo>
                <a:lnTo>
                  <a:pt x="396725" y="3680"/>
                </a:lnTo>
                <a:lnTo>
                  <a:pt x="394052" y="2293"/>
                </a:lnTo>
                <a:lnTo>
                  <a:pt x="383795" y="0"/>
                </a:lnTo>
                <a:lnTo>
                  <a:pt x="373260" y="2261"/>
                </a:lnTo>
                <a:lnTo>
                  <a:pt x="363227" y="9419"/>
                </a:lnTo>
                <a:lnTo>
                  <a:pt x="354479" y="21817"/>
                </a:lnTo>
                <a:lnTo>
                  <a:pt x="354278" y="33680"/>
                </a:lnTo>
                <a:lnTo>
                  <a:pt x="358867" y="44559"/>
                </a:lnTo>
                <a:lnTo>
                  <a:pt x="367832" y="52855"/>
                </a:lnTo>
                <a:lnTo>
                  <a:pt x="451240" y="101813"/>
                </a:lnTo>
                <a:lnTo>
                  <a:pt x="478437" y="100772"/>
                </a:lnTo>
                <a:lnTo>
                  <a:pt x="521972" y="100137"/>
                </a:lnTo>
                <a:lnTo>
                  <a:pt x="553049" y="100010"/>
                </a:lnTo>
                <a:lnTo>
                  <a:pt x="553176" y="161556"/>
                </a:lnTo>
                <a:lnTo>
                  <a:pt x="609717" y="128788"/>
                </a:lnTo>
                <a:close/>
              </a:path>
              <a:path w="1421234" h="1455737">
                <a:moveTo>
                  <a:pt x="553176" y="161556"/>
                </a:moveTo>
                <a:lnTo>
                  <a:pt x="553176" y="157058"/>
                </a:lnTo>
                <a:lnTo>
                  <a:pt x="521972" y="157198"/>
                </a:lnTo>
                <a:lnTo>
                  <a:pt x="480621" y="157820"/>
                </a:lnTo>
                <a:lnTo>
                  <a:pt x="364108" y="205448"/>
                </a:lnTo>
                <a:lnTo>
                  <a:pt x="354584" y="223472"/>
                </a:lnTo>
                <a:lnTo>
                  <a:pt x="356009" y="235498"/>
                </a:lnTo>
                <a:lnTo>
                  <a:pt x="362410" y="248928"/>
                </a:lnTo>
                <a:lnTo>
                  <a:pt x="372638" y="254951"/>
                </a:lnTo>
                <a:lnTo>
                  <a:pt x="384368" y="256334"/>
                </a:lnTo>
                <a:lnTo>
                  <a:pt x="396014" y="252638"/>
                </a:lnTo>
                <a:lnTo>
                  <a:pt x="553176" y="161556"/>
                </a:lnTo>
                <a:close/>
              </a:path>
              <a:path w="1421234" h="1455737">
                <a:moveTo>
                  <a:pt x="538812" y="157118"/>
                </a:moveTo>
                <a:lnTo>
                  <a:pt x="538812" y="103947"/>
                </a:lnTo>
                <a:lnTo>
                  <a:pt x="538673" y="153134"/>
                </a:lnTo>
                <a:lnTo>
                  <a:pt x="496629" y="128455"/>
                </a:lnTo>
                <a:lnTo>
                  <a:pt x="443755" y="159174"/>
                </a:lnTo>
                <a:lnTo>
                  <a:pt x="480621" y="157820"/>
                </a:lnTo>
                <a:lnTo>
                  <a:pt x="521972" y="157198"/>
                </a:lnTo>
                <a:lnTo>
                  <a:pt x="538812" y="157118"/>
                </a:lnTo>
                <a:close/>
              </a:path>
              <a:path w="1421234" h="1455737">
                <a:moveTo>
                  <a:pt x="553176" y="157058"/>
                </a:moveTo>
                <a:lnTo>
                  <a:pt x="553049" y="100010"/>
                </a:lnTo>
                <a:lnTo>
                  <a:pt x="521972" y="100137"/>
                </a:lnTo>
                <a:lnTo>
                  <a:pt x="478437" y="100772"/>
                </a:lnTo>
                <a:lnTo>
                  <a:pt x="451240" y="101813"/>
                </a:lnTo>
                <a:lnTo>
                  <a:pt x="496629" y="128455"/>
                </a:lnTo>
                <a:lnTo>
                  <a:pt x="538812" y="103947"/>
                </a:lnTo>
                <a:lnTo>
                  <a:pt x="538812" y="157118"/>
                </a:lnTo>
                <a:lnTo>
                  <a:pt x="553176" y="157058"/>
                </a:lnTo>
                <a:close/>
              </a:path>
              <a:path w="1421234" h="1455737">
                <a:moveTo>
                  <a:pt x="538812" y="103947"/>
                </a:moveTo>
                <a:lnTo>
                  <a:pt x="496629" y="128455"/>
                </a:lnTo>
                <a:lnTo>
                  <a:pt x="538673" y="153134"/>
                </a:lnTo>
                <a:lnTo>
                  <a:pt x="538812" y="10394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9481" y="3371825"/>
            <a:ext cx="4269740" cy="1301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9790" marR="12700" indent="-847725">
              <a:lnSpc>
                <a:spcPct val="145300"/>
              </a:lnSpc>
              <a:tabLst>
                <a:tab pos="859155" algn="l"/>
              </a:tabLst>
            </a:pPr>
            <a:r>
              <a:rPr sz="2750" spc="-15" dirty="0" smtClean="0">
                <a:latin typeface="Courier New"/>
                <a:cs typeface="Courier New"/>
              </a:rPr>
              <a:t>f</a:t>
            </a:r>
            <a:r>
              <a:rPr sz="2750" spc="0" dirty="0" smtClean="0">
                <a:latin typeface="Courier New"/>
                <a:cs typeface="Courier New"/>
              </a:rPr>
              <a:t>o</a:t>
            </a:r>
            <a:r>
              <a:rPr lang="en-US" sz="2750" spc="0" dirty="0" smtClean="0">
                <a:latin typeface="Courier New"/>
                <a:cs typeface="Courier New"/>
              </a:rPr>
              <a:t>r</a:t>
            </a:r>
            <a:r>
              <a:rPr sz="2750" spc="0" dirty="0" smtClean="0">
                <a:latin typeface="Courier New"/>
                <a:cs typeface="Courier New"/>
              </a:rPr>
              <a:t>	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latin typeface="Courier New"/>
                <a:cs typeface="Courier New"/>
              </a:rPr>
              <a:t>in</a:t>
            </a:r>
            <a:r>
              <a:rPr sz="2750" spc="0" dirty="0" smtClean="0">
                <a:latin typeface="Courier New"/>
                <a:cs typeface="Courier New"/>
              </a:rPr>
              <a:t>t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=</a:t>
            </a:r>
            <a:r>
              <a:rPr sz="2750" spc="-1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i&lt;</a:t>
            </a:r>
            <a:r>
              <a:rPr sz="2750" spc="55" dirty="0" smtClean="0">
                <a:latin typeface="Courier New"/>
                <a:cs typeface="Courier New"/>
              </a:rPr>
              <a:t>1</a:t>
            </a:r>
            <a:r>
              <a:rPr sz="2750" spc="-15" dirty="0" smtClean="0">
                <a:latin typeface="Courier New"/>
                <a:cs typeface="Courier New"/>
              </a:rPr>
              <a:t>00; </a:t>
            </a:r>
            <a:r>
              <a:rPr sz="2750" spc="55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f(</a:t>
            </a:r>
            <a:r>
              <a:rPr sz="2750" spc="0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=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5</a:t>
            </a:r>
            <a:r>
              <a:rPr sz="2750" spc="5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356" y="3561678"/>
            <a:ext cx="130238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+</a:t>
            </a:r>
            <a:r>
              <a:rPr sz="2750" spc="-15" dirty="0" smtClean="0">
                <a:latin typeface="Courier New"/>
                <a:cs typeface="Courier New"/>
              </a:rPr>
              <a:t>+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6619" y="4770715"/>
            <a:ext cx="5126355" cy="1111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114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co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ti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2750" spc="-10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94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750" spc="55" dirty="0" smtClean="0">
                <a:latin typeface="Courier New"/>
                <a:cs typeface="Courier New"/>
              </a:rPr>
              <a:t>S</a:t>
            </a:r>
            <a:r>
              <a:rPr sz="2750" spc="-15" dirty="0" smtClean="0">
                <a:latin typeface="Courier New"/>
                <a:cs typeface="Courier New"/>
              </a:rPr>
              <a:t>ys</a:t>
            </a:r>
            <a:r>
              <a:rPr sz="2750" spc="55" dirty="0" smtClean="0">
                <a:latin typeface="Courier New"/>
                <a:cs typeface="Courier New"/>
              </a:rPr>
              <a:t>t</a:t>
            </a:r>
            <a:r>
              <a:rPr sz="2750" spc="-15" dirty="0" smtClean="0">
                <a:latin typeface="Courier New"/>
                <a:cs typeface="Courier New"/>
              </a:rPr>
              <a:t>em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-15" dirty="0" smtClean="0">
                <a:latin typeface="Courier New"/>
                <a:cs typeface="Courier New"/>
              </a:rPr>
              <a:t>ou</a:t>
            </a:r>
            <a:r>
              <a:rPr sz="2750" spc="55" dirty="0" smtClean="0">
                <a:latin typeface="Courier New"/>
                <a:cs typeface="Courier New"/>
              </a:rPr>
              <a:t>t</a:t>
            </a:r>
            <a:r>
              <a:rPr sz="2750" spc="-15" dirty="0" smtClean="0">
                <a:latin typeface="Courier New"/>
                <a:cs typeface="Courier New"/>
              </a:rPr>
              <a:t>.p</a:t>
            </a:r>
            <a:r>
              <a:rPr sz="2750" spc="55" dirty="0" smtClean="0">
                <a:latin typeface="Courier New"/>
                <a:cs typeface="Courier New"/>
              </a:rPr>
              <a:t>r</a:t>
            </a:r>
            <a:r>
              <a:rPr sz="2750" spc="-15" dirty="0" smtClean="0">
                <a:latin typeface="Courier New"/>
                <a:cs typeface="Courier New"/>
              </a:rPr>
              <a:t>in</a:t>
            </a:r>
            <a:r>
              <a:rPr sz="2750" spc="55" dirty="0" smtClean="0">
                <a:latin typeface="Courier New"/>
                <a:cs typeface="Courier New"/>
              </a:rPr>
              <a:t>t</a:t>
            </a:r>
            <a:r>
              <a:rPr sz="2750" spc="-15" dirty="0" smtClean="0">
                <a:latin typeface="Courier New"/>
                <a:cs typeface="Courier New"/>
              </a:rPr>
              <a:t>ln</a:t>
            </a:r>
            <a:r>
              <a:rPr sz="2750" spc="60" dirty="0" smtClean="0">
                <a:latin typeface="Courier New"/>
                <a:cs typeface="Courier New"/>
              </a:rPr>
              <a:t>(</a:t>
            </a: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“R</a:t>
            </a:r>
            <a:r>
              <a:rPr sz="2750" spc="55" dirty="0" smtClean="0">
                <a:solidFill>
                  <a:srgbClr val="FF66FF"/>
                </a:solidFill>
                <a:latin typeface="Courier New"/>
                <a:cs typeface="Courier New"/>
              </a:rPr>
              <a:t>u</a:t>
            </a: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6111" y="5379673"/>
            <a:ext cx="172148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FF66FF"/>
                </a:solidFill>
                <a:latin typeface="Courier New"/>
                <a:cs typeface="Courier New"/>
              </a:rPr>
              <a:t>#</a:t>
            </a:r>
            <a:r>
              <a:rPr sz="2750" spc="0" dirty="0" smtClean="0">
                <a:solidFill>
                  <a:srgbClr val="FF66FF"/>
                </a:solidFill>
                <a:latin typeface="Courier New"/>
                <a:cs typeface="Courier New"/>
              </a:rPr>
              <a:t>”</a:t>
            </a:r>
            <a:r>
              <a:rPr sz="2750" spc="55" dirty="0" smtClean="0">
                <a:solidFill>
                  <a:srgbClr val="FF66FF"/>
                </a:solidFill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+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60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)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481" y="5979247"/>
            <a:ext cx="236854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39494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E</a:t>
            </a:r>
            <a:r>
              <a:rPr sz="4400" spc="5" dirty="0" smtClean="0">
                <a:latin typeface="Arial"/>
                <a:cs typeface="Arial"/>
              </a:rPr>
              <a:t>mbedde</a:t>
            </a:r>
            <a:r>
              <a:rPr sz="4400" spc="0" dirty="0" smtClean="0">
                <a:latin typeface="Arial"/>
                <a:cs typeface="Arial"/>
              </a:rPr>
              <a:t>d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5" dirty="0" smtClean="0">
                <a:latin typeface="Arial"/>
                <a:cs typeface="Arial"/>
              </a:rPr>
              <a:t>loops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053230"/>
            <a:ext cx="2568575" cy="1102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fo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7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(i</a:t>
            </a:r>
            <a:r>
              <a:rPr sz="2750" spc="55" dirty="0" smtClean="0">
                <a:latin typeface="Courier New"/>
                <a:cs typeface="Courier New"/>
              </a:rPr>
              <a:t>n</a:t>
            </a:r>
            <a:r>
              <a:rPr sz="2750" spc="0" dirty="0" smtClean="0">
                <a:latin typeface="Courier New"/>
                <a:cs typeface="Courier New"/>
              </a:rPr>
              <a:t>t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21"/>
              </a:spcBef>
            </a:pPr>
            <a:endParaRPr sz="1400"/>
          </a:p>
          <a:p>
            <a:pPr marL="859155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fo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(</a:t>
            </a:r>
            <a:r>
              <a:rPr sz="2750" spc="55" dirty="0" smtClean="0">
                <a:latin typeface="Courier New"/>
                <a:cs typeface="Courier New"/>
              </a:rPr>
              <a:t>i</a:t>
            </a:r>
            <a:r>
              <a:rPr sz="2750" spc="-20" dirty="0" smtClean="0">
                <a:latin typeface="Courier New"/>
                <a:cs typeface="Courier New"/>
              </a:rPr>
              <a:t>nt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641" y="2053230"/>
            <a:ext cx="4272280" cy="1711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0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&lt;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3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i</a:t>
            </a:r>
            <a:r>
              <a:rPr sz="2750" spc="55" dirty="0" smtClean="0">
                <a:latin typeface="Courier New"/>
                <a:cs typeface="Courier New"/>
              </a:rPr>
              <a:t>+</a:t>
            </a:r>
            <a:r>
              <a:rPr sz="2750" spc="-15" dirty="0" smtClean="0">
                <a:latin typeface="Courier New"/>
                <a:cs typeface="Courier New"/>
              </a:rPr>
              <a:t>+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21"/>
              </a:spcBef>
            </a:pPr>
            <a:endParaRPr sz="1400"/>
          </a:p>
          <a:p>
            <a:pPr marR="15875" algn="r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j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-20" dirty="0" smtClean="0">
                <a:latin typeface="Courier New"/>
                <a:cs typeface="Courier New"/>
              </a:rPr>
              <a:t>2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j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&lt;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4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j</a:t>
            </a:r>
            <a:r>
              <a:rPr sz="2750" spc="-20" dirty="0" smtClean="0">
                <a:latin typeface="Courier New"/>
                <a:cs typeface="Courier New"/>
              </a:rPr>
              <a:t>++</a:t>
            </a:r>
            <a:r>
              <a:rPr sz="2750" spc="0" dirty="0" smtClean="0">
                <a:latin typeface="Courier New"/>
                <a:cs typeface="Courier New"/>
              </a:rPr>
              <a:t>)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{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98"/>
              </a:spcBef>
            </a:pPr>
            <a:endParaRPr sz="1400"/>
          </a:p>
          <a:p>
            <a:pPr marR="12700" algn="r">
              <a:lnSpc>
                <a:spcPct val="100000"/>
              </a:lnSpc>
            </a:pPr>
            <a:r>
              <a:rPr sz="2750" dirty="0" smtClean="0">
                <a:solidFill>
                  <a:srgbClr val="FF00FF"/>
                </a:solidFill>
                <a:latin typeface="Courier New"/>
                <a:cs typeface="Courier New"/>
              </a:rPr>
              <a:t>“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88" y="3262269"/>
            <a:ext cx="490982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latin typeface="Courier New"/>
                <a:cs typeface="Courier New"/>
              </a:rPr>
              <a:t>S</a:t>
            </a:r>
            <a:r>
              <a:rPr sz="2750" spc="55" dirty="0" smtClean="0">
                <a:latin typeface="Courier New"/>
                <a:cs typeface="Courier New"/>
              </a:rPr>
              <a:t>y</a:t>
            </a:r>
            <a:r>
              <a:rPr sz="2750" spc="-15" dirty="0" smtClean="0">
                <a:latin typeface="Courier New"/>
                <a:cs typeface="Courier New"/>
              </a:rPr>
              <a:t>st</a:t>
            </a:r>
            <a:r>
              <a:rPr sz="2750" spc="55" dirty="0" smtClean="0">
                <a:latin typeface="Courier New"/>
                <a:cs typeface="Courier New"/>
              </a:rPr>
              <a:t>e</a:t>
            </a:r>
            <a:r>
              <a:rPr sz="2750" spc="-15" dirty="0" smtClean="0">
                <a:latin typeface="Courier New"/>
                <a:cs typeface="Courier New"/>
              </a:rPr>
              <a:t>m.</a:t>
            </a:r>
            <a:r>
              <a:rPr sz="2750" spc="55" dirty="0" smtClean="0">
                <a:latin typeface="Courier New"/>
                <a:cs typeface="Courier New"/>
              </a:rPr>
              <a:t>o</a:t>
            </a:r>
            <a:r>
              <a:rPr sz="2750" spc="-15" dirty="0" smtClean="0">
                <a:latin typeface="Courier New"/>
                <a:cs typeface="Courier New"/>
              </a:rPr>
              <a:t>ut</a:t>
            </a:r>
            <a:r>
              <a:rPr sz="2750" spc="55" dirty="0" smtClean="0">
                <a:latin typeface="Courier New"/>
                <a:cs typeface="Courier New"/>
              </a:rPr>
              <a:t>.</a:t>
            </a:r>
            <a:r>
              <a:rPr sz="2750" spc="-15" dirty="0" smtClean="0">
                <a:latin typeface="Courier New"/>
                <a:cs typeface="Courier New"/>
              </a:rPr>
              <a:t>pr</a:t>
            </a:r>
            <a:r>
              <a:rPr sz="2750" spc="55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nt</a:t>
            </a:r>
            <a:r>
              <a:rPr sz="2750" spc="55" dirty="0" smtClean="0">
                <a:latin typeface="Courier New"/>
                <a:cs typeface="Courier New"/>
              </a:rPr>
              <a:t>l</a:t>
            </a:r>
            <a:r>
              <a:rPr sz="2750" spc="0" dirty="0" smtClean="0">
                <a:latin typeface="Courier New"/>
                <a:cs typeface="Courier New"/>
              </a:rPr>
              <a:t>n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(</a:t>
            </a:r>
            <a:r>
              <a:rPr sz="2750" spc="0" dirty="0" smtClean="0">
                <a:latin typeface="Courier New"/>
                <a:cs typeface="Courier New"/>
              </a:rPr>
              <a:t>i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+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3283" y="3262269"/>
            <a:ext cx="151193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solidFill>
                  <a:srgbClr val="FF00FF"/>
                </a:solidFill>
                <a:latin typeface="Courier New"/>
                <a:cs typeface="Courier New"/>
              </a:rPr>
              <a:t>“</a:t>
            </a:r>
            <a:r>
              <a:rPr sz="2750" spc="-1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+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j</a:t>
            </a:r>
            <a:r>
              <a:rPr sz="2750" spc="55" dirty="0" smtClean="0">
                <a:latin typeface="Courier New"/>
                <a:cs typeface="Courier New"/>
              </a:rPr>
              <a:t>)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55" y="3861715"/>
            <a:ext cx="1083945" cy="1112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98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}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855" y="6156034"/>
            <a:ext cx="3522345" cy="5200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pe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40" dirty="0" smtClean="0">
                <a:latin typeface="Arial"/>
                <a:cs typeface="Arial"/>
              </a:rPr>
              <a:t>i</a:t>
            </a:r>
            <a:r>
              <a:rPr sz="3200" spc="35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80" dirty="0" smtClean="0">
                <a:latin typeface="Arial"/>
                <a:cs typeface="Arial"/>
              </a:rPr>
              <a:t> </a:t>
            </a:r>
            <a:r>
              <a:rPr sz="3200" i="1" spc="0" dirty="0" smtClean="0">
                <a:latin typeface="Arial"/>
                <a:cs typeface="Arial"/>
              </a:rPr>
              <a:t>for</a:t>
            </a:r>
            <a:r>
              <a:rPr sz="3200" i="1" spc="-8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40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352800" y="2514600"/>
            <a:ext cx="6277271" cy="708694"/>
          </a:xfrm>
        </p:spPr>
        <p:txBody>
          <a:bodyPr/>
          <a:lstStyle/>
          <a:p>
            <a:r>
              <a:rPr lang="en-US" sz="8800" dirty="0" smtClean="0"/>
              <a:t>Arrays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410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15" dirty="0" smtClean="0">
                <a:latin typeface="Arial"/>
                <a:cs typeface="Arial"/>
              </a:rPr>
              <a:t>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209800"/>
            <a:ext cx="6537325" cy="2456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750" dirty="0">
              <a:latin typeface="Arial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3000" y="2209800"/>
            <a:ext cx="6868652" cy="2518132"/>
          </a:xfrm>
        </p:spPr>
        <p:txBody>
          <a:bodyPr/>
          <a:lstStyle/>
          <a:p>
            <a:r>
              <a:rPr lang="en-US" sz="3600" kern="1200" dirty="0" smtClean="0">
                <a:solidFill>
                  <a:schemeClr val="tx1"/>
                </a:solidFill>
                <a:effectLst/>
              </a:rPr>
              <a:t>An array is an indexed list of values.</a:t>
            </a:r>
          </a:p>
          <a:p>
            <a:endParaRPr lang="en-US" sz="3600" dirty="0" smtClean="0">
              <a:effectLst/>
            </a:endParaRPr>
          </a:p>
          <a:p>
            <a:r>
              <a:rPr lang="en-US" sz="3600" kern="1200" dirty="0" smtClean="0">
                <a:solidFill>
                  <a:schemeClr val="tx1"/>
                </a:solidFill>
                <a:effectLst/>
              </a:rPr>
              <a:t>You can make an array of any type e.g. </a:t>
            </a:r>
            <a:r>
              <a:rPr lang="en-US" sz="3600" kern="1200" dirty="0" err="1" smtClean="0">
                <a:solidFill>
                  <a:schemeClr val="tx1"/>
                </a:solidFill>
                <a:effectLst/>
              </a:rPr>
              <a:t>int</a:t>
            </a:r>
            <a:r>
              <a:rPr lang="en-US" sz="3600" kern="1200" dirty="0" smtClean="0">
                <a:solidFill>
                  <a:schemeClr val="tx1"/>
                </a:solidFill>
                <a:effectLst/>
              </a:rPr>
              <a:t>, double, String, etc..</a:t>
            </a:r>
          </a:p>
          <a:p>
            <a:endParaRPr lang="en-US" sz="3600" dirty="0" smtClean="0">
              <a:effectLst/>
            </a:endParaRPr>
          </a:p>
          <a:p>
            <a:r>
              <a:rPr lang="en-US" sz="3600" kern="1200" dirty="0" smtClean="0">
                <a:solidFill>
                  <a:schemeClr val="tx1"/>
                </a:solidFill>
                <a:effectLst/>
              </a:rPr>
              <a:t>All </a:t>
            </a:r>
            <a:r>
              <a:rPr lang="en-US" sz="3600" dirty="0"/>
              <a:t>elements of an array mush have the same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483" y="3312109"/>
            <a:ext cx="1140841" cy="1140840"/>
          </a:xfrm>
          <a:custGeom>
            <a:avLst/>
            <a:gdLst/>
            <a:ahLst/>
            <a:cxnLst/>
            <a:rect l="l" t="t" r="r" b="b"/>
            <a:pathLst>
              <a:path w="1140841" h="1140840">
                <a:moveTo>
                  <a:pt x="0" y="0"/>
                </a:moveTo>
                <a:lnTo>
                  <a:pt x="0" y="1140840"/>
                </a:lnTo>
                <a:lnTo>
                  <a:pt x="1140841" y="1140840"/>
                </a:lnTo>
                <a:lnTo>
                  <a:pt x="1140841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646" y="3312490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3646" y="3312490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860" y="3312871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3860" y="3312871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086" y="3313125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4504" y="3313506"/>
            <a:ext cx="1140841" cy="1140840"/>
          </a:xfrm>
          <a:custGeom>
            <a:avLst/>
            <a:gdLst/>
            <a:ahLst/>
            <a:cxnLst/>
            <a:rect l="l" t="t" r="r" b="b"/>
            <a:pathLst>
              <a:path w="1140841" h="1140840">
                <a:moveTo>
                  <a:pt x="0" y="0"/>
                </a:moveTo>
                <a:lnTo>
                  <a:pt x="0" y="1140840"/>
                </a:lnTo>
                <a:lnTo>
                  <a:pt x="1140841" y="1140840"/>
                </a:lnTo>
                <a:lnTo>
                  <a:pt x="1140841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4086" y="3313125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3726" y="4455871"/>
            <a:ext cx="519201" cy="1101928"/>
          </a:xfrm>
          <a:custGeom>
            <a:avLst/>
            <a:gdLst/>
            <a:ahLst/>
            <a:cxnLst/>
            <a:rect l="l" t="t" r="r" b="b"/>
            <a:pathLst>
              <a:path w="519201" h="1101928">
                <a:moveTo>
                  <a:pt x="519201" y="1101928"/>
                </a:moveTo>
                <a:lnTo>
                  <a:pt x="259600" y="1101928"/>
                </a:lnTo>
                <a:lnTo>
                  <a:pt x="259600" y="0"/>
                </a:ln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3940" y="4416069"/>
            <a:ext cx="519214" cy="1102055"/>
          </a:xfrm>
          <a:custGeom>
            <a:avLst/>
            <a:gdLst/>
            <a:ahLst/>
            <a:cxnLst/>
            <a:rect l="l" t="t" r="r" b="b"/>
            <a:pathLst>
              <a:path w="519214" h="1102055">
                <a:moveTo>
                  <a:pt x="519214" y="1102055"/>
                </a:moveTo>
                <a:lnTo>
                  <a:pt x="259613" y="1102055"/>
                </a:lnTo>
                <a:lnTo>
                  <a:pt x="259613" y="0"/>
                </a:ln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4039" y="4416450"/>
            <a:ext cx="519341" cy="1102055"/>
          </a:xfrm>
          <a:custGeom>
            <a:avLst/>
            <a:gdLst/>
            <a:ahLst/>
            <a:cxnLst/>
            <a:rect l="l" t="t" r="r" b="b"/>
            <a:pathLst>
              <a:path w="519341" h="1102055">
                <a:moveTo>
                  <a:pt x="519341" y="1102055"/>
                </a:moveTo>
                <a:lnTo>
                  <a:pt x="259740" y="1102055"/>
                </a:lnTo>
                <a:lnTo>
                  <a:pt x="259740" y="0"/>
                </a:ln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4265" y="4416831"/>
            <a:ext cx="519214" cy="1101928"/>
          </a:xfrm>
          <a:custGeom>
            <a:avLst/>
            <a:gdLst/>
            <a:ahLst/>
            <a:cxnLst/>
            <a:rect l="l" t="t" r="r" b="b"/>
            <a:pathLst>
              <a:path w="519214" h="1101928">
                <a:moveTo>
                  <a:pt x="519214" y="1101928"/>
                </a:moveTo>
                <a:lnTo>
                  <a:pt x="259613" y="1101928"/>
                </a:lnTo>
                <a:lnTo>
                  <a:pt x="259613" y="0"/>
                </a:ln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4810" y="4417085"/>
            <a:ext cx="519214" cy="1102055"/>
          </a:xfrm>
          <a:custGeom>
            <a:avLst/>
            <a:gdLst/>
            <a:ahLst/>
            <a:cxnLst/>
            <a:rect l="l" t="t" r="r" b="b"/>
            <a:pathLst>
              <a:path w="519214" h="1102055">
                <a:moveTo>
                  <a:pt x="519214" y="1102055"/>
                </a:moveTo>
                <a:lnTo>
                  <a:pt x="259613" y="1102055"/>
                </a:lnTo>
                <a:lnTo>
                  <a:pt x="259613" y="0"/>
                </a:lnTo>
                <a:lnTo>
                  <a:pt x="0" y="0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45876" y="3019783"/>
            <a:ext cx="710565" cy="3304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 smtClean="0">
                <a:latin typeface="Arial"/>
                <a:cs typeface="Arial"/>
              </a:rPr>
              <a:t>..</a:t>
            </a:r>
            <a:endParaRPr sz="96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55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9600" spc="-5" dirty="0" smtClean="0">
                <a:latin typeface="Arial"/>
                <a:cs typeface="Arial"/>
              </a:rPr>
              <a:t>..</a:t>
            </a:r>
            <a:endParaRPr sz="9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6240" y="5492867"/>
            <a:ext cx="436880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35" dirty="0" smtClean="0">
                <a:latin typeface="Courier New"/>
                <a:cs typeface="Courier New"/>
              </a:rPr>
              <a:t>0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5400" y="5463734"/>
            <a:ext cx="1503045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78230" algn="l"/>
              </a:tabLst>
            </a:pPr>
            <a:r>
              <a:rPr sz="5400" spc="-35" dirty="0" smtClean="0">
                <a:latin typeface="Courier New"/>
                <a:cs typeface="Courier New"/>
              </a:rPr>
              <a:t>1	2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3321" y="5454618"/>
            <a:ext cx="436880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35" dirty="0" smtClean="0">
                <a:latin typeface="Courier New"/>
                <a:cs typeface="Courier New"/>
              </a:rPr>
              <a:t>3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1862" y="5387306"/>
            <a:ext cx="1252855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55" dirty="0" smtClean="0">
                <a:latin typeface="Courier New"/>
                <a:cs typeface="Courier New"/>
              </a:rPr>
              <a:t>n-1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483" y="3284601"/>
            <a:ext cx="1140841" cy="1140840"/>
          </a:xfrm>
          <a:custGeom>
            <a:avLst/>
            <a:gdLst/>
            <a:ahLst/>
            <a:cxnLst/>
            <a:rect l="l" t="t" r="r" b="b"/>
            <a:pathLst>
              <a:path w="1140841" h="1140840">
                <a:moveTo>
                  <a:pt x="0" y="0"/>
                </a:moveTo>
                <a:lnTo>
                  <a:pt x="0" y="1140840"/>
                </a:lnTo>
                <a:lnTo>
                  <a:pt x="1140841" y="1140840"/>
                </a:lnTo>
                <a:lnTo>
                  <a:pt x="1140841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646" y="3284854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3646" y="3284854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860" y="3285235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3860" y="3285235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4086" y="3285616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101" y="1509960"/>
            <a:ext cx="5226685" cy="14367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0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Calibri"/>
                <a:cs typeface="Calibri"/>
              </a:rPr>
              <a:t>E</a:t>
            </a:r>
            <a:r>
              <a:rPr sz="3200" spc="-50" dirty="0" smtClean="0">
                <a:latin typeface="Calibri"/>
                <a:cs typeface="Calibri"/>
              </a:rPr>
              <a:t>x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spc="25" dirty="0" smtClean="0">
                <a:latin typeface="Calibri"/>
                <a:cs typeface="Calibri"/>
              </a:rPr>
              <a:t>p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:</a:t>
            </a:r>
            <a:r>
              <a:rPr sz="3200" spc="-170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doub</a:t>
            </a:r>
            <a:r>
              <a:rPr sz="3200" spc="0" dirty="0" smtClean="0">
                <a:latin typeface="Calibri"/>
                <a:cs typeface="Calibri"/>
              </a:rPr>
              <a:t>le</a:t>
            </a:r>
            <a:r>
              <a:rPr sz="3200" spc="-14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200" spc="-7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635" y="3639634"/>
            <a:ext cx="1774189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</a:tabLst>
            </a:pPr>
            <a:r>
              <a:rPr sz="2750" spc="30" dirty="0" smtClean="0">
                <a:latin typeface="Arial"/>
                <a:cs typeface="Arial"/>
              </a:rPr>
              <a:t>5</a:t>
            </a:r>
            <a:r>
              <a:rPr sz="2750" spc="-25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0	</a:t>
            </a:r>
            <a:r>
              <a:rPr sz="2750" spc="25" dirty="0" smtClean="0">
                <a:latin typeface="Arial"/>
                <a:cs typeface="Arial"/>
              </a:rPr>
              <a:t>2</a:t>
            </a:r>
            <a:r>
              <a:rPr sz="2750" spc="-25" dirty="0" smtClean="0">
                <a:latin typeface="Arial"/>
                <a:cs typeface="Arial"/>
              </a:rPr>
              <a:t>.</a:t>
            </a:r>
            <a:r>
              <a:rPr sz="2750" spc="25" dirty="0" smtClean="0">
                <a:latin typeface="Arial"/>
                <a:cs typeface="Arial"/>
              </a:rPr>
              <a:t>44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4086" y="3285616"/>
            <a:ext cx="1140840" cy="1140840"/>
          </a:xfrm>
          <a:custGeom>
            <a:avLst/>
            <a:gdLst/>
            <a:ahLst/>
            <a:cxnLst/>
            <a:rect l="l" t="t" r="r" b="b"/>
            <a:pathLst>
              <a:path w="1140840" h="1140840">
                <a:moveTo>
                  <a:pt x="0" y="0"/>
                </a:moveTo>
                <a:lnTo>
                  <a:pt x="0" y="1140840"/>
                </a:lnTo>
                <a:lnTo>
                  <a:pt x="1140840" y="1140840"/>
                </a:lnTo>
                <a:lnTo>
                  <a:pt x="1140840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5912" y="3640268"/>
            <a:ext cx="1762125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58570" algn="l"/>
              </a:tabLst>
            </a:pPr>
            <a:r>
              <a:rPr sz="2750" spc="25" dirty="0" smtClean="0">
                <a:latin typeface="Arial"/>
                <a:cs typeface="Arial"/>
              </a:rPr>
              <a:t>9</a:t>
            </a:r>
            <a:r>
              <a:rPr sz="2750" spc="-25" dirty="0" smtClean="0">
                <a:latin typeface="Arial"/>
                <a:cs typeface="Arial"/>
              </a:rPr>
              <a:t>.</a:t>
            </a:r>
            <a:r>
              <a:rPr sz="2750" spc="25" dirty="0" smtClean="0">
                <a:latin typeface="Arial"/>
                <a:cs typeface="Arial"/>
              </a:rPr>
              <a:t>0</a:t>
            </a:r>
            <a:r>
              <a:rPr sz="2750" spc="0" dirty="0" smtClean="0">
                <a:latin typeface="Arial"/>
                <a:cs typeface="Arial"/>
              </a:rPr>
              <a:t>1	</a:t>
            </a:r>
            <a:r>
              <a:rPr sz="2750" spc="25" dirty="0" smtClean="0">
                <a:latin typeface="Arial"/>
                <a:cs typeface="Arial"/>
              </a:rPr>
              <a:t>1</a:t>
            </a:r>
            <a:r>
              <a:rPr sz="2750" spc="-25" dirty="0" smtClean="0">
                <a:latin typeface="Arial"/>
                <a:cs typeface="Arial"/>
              </a:rPr>
              <a:t>.</a:t>
            </a:r>
            <a:r>
              <a:rPr sz="2750" spc="0" dirty="0" smtClean="0">
                <a:latin typeface="Arial"/>
                <a:cs typeface="Arial"/>
              </a:rPr>
              <a:t>0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4504" y="3285997"/>
            <a:ext cx="1140841" cy="1140840"/>
          </a:xfrm>
          <a:custGeom>
            <a:avLst/>
            <a:gdLst/>
            <a:ahLst/>
            <a:cxnLst/>
            <a:rect l="l" t="t" r="r" b="b"/>
            <a:pathLst>
              <a:path w="1140841" h="1140840">
                <a:moveTo>
                  <a:pt x="0" y="0"/>
                </a:moveTo>
                <a:lnTo>
                  <a:pt x="0" y="1140840"/>
                </a:lnTo>
                <a:lnTo>
                  <a:pt x="1140841" y="1140840"/>
                </a:lnTo>
                <a:lnTo>
                  <a:pt x="1140841" y="0"/>
                </a:lnTo>
                <a:lnTo>
                  <a:pt x="0" y="0"/>
                </a:lnTo>
                <a:close/>
              </a:path>
            </a:pathLst>
          </a:custGeom>
          <a:ln w="366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38759" y="3640902"/>
            <a:ext cx="627380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5" dirty="0" smtClean="0">
                <a:latin typeface="Arial"/>
                <a:cs typeface="Arial"/>
              </a:rPr>
              <a:t>-</a:t>
            </a:r>
            <a:r>
              <a:rPr sz="2750" spc="25" dirty="0" smtClean="0">
                <a:latin typeface="Arial"/>
                <a:cs typeface="Arial"/>
              </a:rPr>
              <a:t>9</a:t>
            </a:r>
            <a:r>
              <a:rPr sz="2750" spc="-25" dirty="0" smtClean="0">
                <a:latin typeface="Arial"/>
                <a:cs typeface="Arial"/>
              </a:rPr>
              <a:t>.9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3701" y="4373854"/>
            <a:ext cx="519226" cy="1159852"/>
          </a:xfrm>
          <a:custGeom>
            <a:avLst/>
            <a:gdLst/>
            <a:ahLst/>
            <a:cxnLst/>
            <a:rect l="l" t="t" r="r" b="b"/>
            <a:pathLst>
              <a:path w="519226" h="1159852">
                <a:moveTo>
                  <a:pt x="95872" y="6972"/>
                </a:moveTo>
                <a:lnTo>
                  <a:pt x="94107" y="3924"/>
                </a:lnTo>
                <a:lnTo>
                  <a:pt x="92354" y="1015"/>
                </a:lnTo>
                <a:lnTo>
                  <a:pt x="88455" y="0"/>
                </a:lnTo>
                <a:lnTo>
                  <a:pt x="85445" y="1650"/>
                </a:lnTo>
                <a:lnTo>
                  <a:pt x="0" y="51587"/>
                </a:lnTo>
                <a:lnTo>
                  <a:pt x="12573" y="58918"/>
                </a:lnTo>
                <a:lnTo>
                  <a:pt x="12573" y="45250"/>
                </a:lnTo>
                <a:lnTo>
                  <a:pt x="36198" y="45123"/>
                </a:lnTo>
                <a:lnTo>
                  <a:pt x="91833" y="12674"/>
                </a:lnTo>
                <a:lnTo>
                  <a:pt x="94843" y="10896"/>
                </a:lnTo>
                <a:lnTo>
                  <a:pt x="95872" y="6972"/>
                </a:lnTo>
                <a:close/>
              </a:path>
              <a:path w="519226" h="1159852">
                <a:moveTo>
                  <a:pt x="35980" y="45250"/>
                </a:moveTo>
                <a:lnTo>
                  <a:pt x="12573" y="45250"/>
                </a:lnTo>
                <a:lnTo>
                  <a:pt x="12573" y="57924"/>
                </a:lnTo>
                <a:lnTo>
                  <a:pt x="15773" y="57924"/>
                </a:lnTo>
                <a:lnTo>
                  <a:pt x="15773" y="46012"/>
                </a:lnTo>
                <a:lnTo>
                  <a:pt x="25223" y="51523"/>
                </a:lnTo>
                <a:lnTo>
                  <a:pt x="35980" y="45250"/>
                </a:lnTo>
                <a:close/>
              </a:path>
              <a:path w="519226" h="1159852">
                <a:moveTo>
                  <a:pt x="95872" y="96075"/>
                </a:moveTo>
                <a:lnTo>
                  <a:pt x="94843" y="92151"/>
                </a:lnTo>
                <a:lnTo>
                  <a:pt x="91833" y="90373"/>
                </a:lnTo>
                <a:lnTo>
                  <a:pt x="36198" y="57924"/>
                </a:lnTo>
                <a:lnTo>
                  <a:pt x="12573" y="57924"/>
                </a:lnTo>
                <a:lnTo>
                  <a:pt x="12573" y="58918"/>
                </a:lnTo>
                <a:lnTo>
                  <a:pt x="88455" y="103174"/>
                </a:lnTo>
                <a:lnTo>
                  <a:pt x="92354" y="102171"/>
                </a:lnTo>
                <a:lnTo>
                  <a:pt x="95872" y="96075"/>
                </a:lnTo>
                <a:close/>
              </a:path>
              <a:path w="519226" h="1159852">
                <a:moveTo>
                  <a:pt x="25223" y="51523"/>
                </a:moveTo>
                <a:lnTo>
                  <a:pt x="15773" y="46012"/>
                </a:lnTo>
                <a:lnTo>
                  <a:pt x="15773" y="57035"/>
                </a:lnTo>
                <a:lnTo>
                  <a:pt x="25223" y="51523"/>
                </a:lnTo>
                <a:close/>
              </a:path>
              <a:path w="519226" h="1159852">
                <a:moveTo>
                  <a:pt x="36198" y="57924"/>
                </a:moveTo>
                <a:lnTo>
                  <a:pt x="25223" y="51523"/>
                </a:lnTo>
                <a:lnTo>
                  <a:pt x="15773" y="57035"/>
                </a:lnTo>
                <a:lnTo>
                  <a:pt x="15773" y="57924"/>
                </a:lnTo>
                <a:lnTo>
                  <a:pt x="36198" y="57924"/>
                </a:lnTo>
                <a:close/>
              </a:path>
              <a:path w="519226" h="1159852">
                <a:moveTo>
                  <a:pt x="265963" y="1147178"/>
                </a:moveTo>
                <a:lnTo>
                  <a:pt x="265963" y="48044"/>
                </a:lnTo>
                <a:lnTo>
                  <a:pt x="263169" y="45250"/>
                </a:lnTo>
                <a:lnTo>
                  <a:pt x="35980" y="45250"/>
                </a:lnTo>
                <a:lnTo>
                  <a:pt x="25223" y="51523"/>
                </a:lnTo>
                <a:lnTo>
                  <a:pt x="35980" y="57797"/>
                </a:lnTo>
                <a:lnTo>
                  <a:pt x="253288" y="57924"/>
                </a:lnTo>
                <a:lnTo>
                  <a:pt x="253288" y="51587"/>
                </a:lnTo>
                <a:lnTo>
                  <a:pt x="259626" y="57924"/>
                </a:lnTo>
                <a:lnTo>
                  <a:pt x="259626" y="1147178"/>
                </a:lnTo>
                <a:lnTo>
                  <a:pt x="265963" y="1147178"/>
                </a:lnTo>
                <a:close/>
              </a:path>
              <a:path w="519226" h="1159852">
                <a:moveTo>
                  <a:pt x="259626" y="57924"/>
                </a:moveTo>
                <a:lnTo>
                  <a:pt x="253288" y="51587"/>
                </a:lnTo>
                <a:lnTo>
                  <a:pt x="253288" y="57924"/>
                </a:lnTo>
                <a:lnTo>
                  <a:pt x="259626" y="57924"/>
                </a:lnTo>
                <a:close/>
              </a:path>
              <a:path w="519226" h="1159852">
                <a:moveTo>
                  <a:pt x="265963" y="1159852"/>
                </a:moveTo>
                <a:lnTo>
                  <a:pt x="265963" y="1153515"/>
                </a:lnTo>
                <a:lnTo>
                  <a:pt x="259626" y="1147178"/>
                </a:lnTo>
                <a:lnTo>
                  <a:pt x="259626" y="57924"/>
                </a:lnTo>
                <a:lnTo>
                  <a:pt x="253288" y="57924"/>
                </a:lnTo>
                <a:lnTo>
                  <a:pt x="253288" y="1157058"/>
                </a:lnTo>
                <a:lnTo>
                  <a:pt x="256197" y="1159852"/>
                </a:lnTo>
                <a:lnTo>
                  <a:pt x="265963" y="1159852"/>
                </a:lnTo>
                <a:close/>
              </a:path>
              <a:path w="519226" h="1159852">
                <a:moveTo>
                  <a:pt x="519226" y="1159852"/>
                </a:moveTo>
                <a:lnTo>
                  <a:pt x="519226" y="1147178"/>
                </a:lnTo>
                <a:lnTo>
                  <a:pt x="259626" y="1147178"/>
                </a:lnTo>
                <a:lnTo>
                  <a:pt x="265963" y="1153515"/>
                </a:lnTo>
                <a:lnTo>
                  <a:pt x="265963" y="1159852"/>
                </a:lnTo>
                <a:lnTo>
                  <a:pt x="519226" y="115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3927" y="4374108"/>
            <a:ext cx="519214" cy="1159979"/>
          </a:xfrm>
          <a:custGeom>
            <a:avLst/>
            <a:gdLst/>
            <a:ahLst/>
            <a:cxnLst/>
            <a:rect l="l" t="t" r="r" b="b"/>
            <a:pathLst>
              <a:path w="519214" h="1159979">
                <a:moveTo>
                  <a:pt x="95834" y="7099"/>
                </a:moveTo>
                <a:lnTo>
                  <a:pt x="92290" y="1015"/>
                </a:lnTo>
                <a:lnTo>
                  <a:pt x="88353" y="0"/>
                </a:lnTo>
                <a:lnTo>
                  <a:pt x="85445" y="1777"/>
                </a:lnTo>
                <a:lnTo>
                  <a:pt x="0" y="51587"/>
                </a:lnTo>
                <a:lnTo>
                  <a:pt x="12547" y="58922"/>
                </a:lnTo>
                <a:lnTo>
                  <a:pt x="12547" y="45250"/>
                </a:lnTo>
                <a:lnTo>
                  <a:pt x="36144" y="45250"/>
                </a:lnTo>
                <a:lnTo>
                  <a:pt x="94818" y="11023"/>
                </a:lnTo>
                <a:lnTo>
                  <a:pt x="95834" y="7099"/>
                </a:lnTo>
                <a:close/>
              </a:path>
              <a:path w="519214" h="1159979">
                <a:moveTo>
                  <a:pt x="36144" y="45250"/>
                </a:moveTo>
                <a:lnTo>
                  <a:pt x="12547" y="45250"/>
                </a:lnTo>
                <a:lnTo>
                  <a:pt x="12547" y="57924"/>
                </a:lnTo>
                <a:lnTo>
                  <a:pt x="15722" y="57924"/>
                </a:lnTo>
                <a:lnTo>
                  <a:pt x="15722" y="46139"/>
                </a:lnTo>
                <a:lnTo>
                  <a:pt x="25171" y="51650"/>
                </a:lnTo>
                <a:lnTo>
                  <a:pt x="36144" y="45250"/>
                </a:lnTo>
                <a:close/>
              </a:path>
              <a:path w="519214" h="1159979">
                <a:moveTo>
                  <a:pt x="95834" y="96202"/>
                </a:moveTo>
                <a:lnTo>
                  <a:pt x="94818" y="92278"/>
                </a:lnTo>
                <a:lnTo>
                  <a:pt x="35926" y="57924"/>
                </a:lnTo>
                <a:lnTo>
                  <a:pt x="12547" y="57924"/>
                </a:lnTo>
                <a:lnTo>
                  <a:pt x="12547" y="58922"/>
                </a:lnTo>
                <a:lnTo>
                  <a:pt x="85445" y="101536"/>
                </a:lnTo>
                <a:lnTo>
                  <a:pt x="88353" y="103301"/>
                </a:lnTo>
                <a:lnTo>
                  <a:pt x="92290" y="102171"/>
                </a:lnTo>
                <a:lnTo>
                  <a:pt x="94056" y="99250"/>
                </a:lnTo>
                <a:lnTo>
                  <a:pt x="95834" y="96202"/>
                </a:lnTo>
                <a:close/>
              </a:path>
              <a:path w="519214" h="1159979">
                <a:moveTo>
                  <a:pt x="25171" y="51650"/>
                </a:moveTo>
                <a:lnTo>
                  <a:pt x="15722" y="46139"/>
                </a:lnTo>
                <a:lnTo>
                  <a:pt x="15722" y="57162"/>
                </a:lnTo>
                <a:lnTo>
                  <a:pt x="25171" y="51650"/>
                </a:lnTo>
                <a:close/>
              </a:path>
              <a:path w="519214" h="1159979">
                <a:moveTo>
                  <a:pt x="35926" y="57924"/>
                </a:moveTo>
                <a:lnTo>
                  <a:pt x="25171" y="51650"/>
                </a:lnTo>
                <a:lnTo>
                  <a:pt x="15722" y="57162"/>
                </a:lnTo>
                <a:lnTo>
                  <a:pt x="15722" y="57924"/>
                </a:lnTo>
                <a:lnTo>
                  <a:pt x="35926" y="57924"/>
                </a:lnTo>
                <a:close/>
              </a:path>
              <a:path w="519214" h="1159979">
                <a:moveTo>
                  <a:pt x="265950" y="1147305"/>
                </a:moveTo>
                <a:lnTo>
                  <a:pt x="265950" y="48171"/>
                </a:lnTo>
                <a:lnTo>
                  <a:pt x="263029" y="45250"/>
                </a:lnTo>
                <a:lnTo>
                  <a:pt x="36144" y="45250"/>
                </a:lnTo>
                <a:lnTo>
                  <a:pt x="25171" y="51650"/>
                </a:lnTo>
                <a:lnTo>
                  <a:pt x="35926" y="57924"/>
                </a:lnTo>
                <a:lnTo>
                  <a:pt x="253276" y="57924"/>
                </a:lnTo>
                <a:lnTo>
                  <a:pt x="253276" y="51587"/>
                </a:lnTo>
                <a:lnTo>
                  <a:pt x="259613" y="57924"/>
                </a:lnTo>
                <a:lnTo>
                  <a:pt x="259613" y="1147305"/>
                </a:lnTo>
                <a:lnTo>
                  <a:pt x="265950" y="1147305"/>
                </a:lnTo>
                <a:close/>
              </a:path>
              <a:path w="519214" h="1159979">
                <a:moveTo>
                  <a:pt x="259613" y="57924"/>
                </a:moveTo>
                <a:lnTo>
                  <a:pt x="253276" y="51587"/>
                </a:lnTo>
                <a:lnTo>
                  <a:pt x="253276" y="57924"/>
                </a:lnTo>
                <a:lnTo>
                  <a:pt x="259613" y="57924"/>
                </a:lnTo>
                <a:close/>
              </a:path>
              <a:path w="519214" h="1159979">
                <a:moveTo>
                  <a:pt x="265950" y="1159979"/>
                </a:moveTo>
                <a:lnTo>
                  <a:pt x="265950" y="1153642"/>
                </a:lnTo>
                <a:lnTo>
                  <a:pt x="259613" y="1147305"/>
                </a:lnTo>
                <a:lnTo>
                  <a:pt x="259613" y="57924"/>
                </a:lnTo>
                <a:lnTo>
                  <a:pt x="253276" y="57924"/>
                </a:lnTo>
                <a:lnTo>
                  <a:pt x="253276" y="1157185"/>
                </a:lnTo>
                <a:lnTo>
                  <a:pt x="256057" y="1159979"/>
                </a:lnTo>
                <a:lnTo>
                  <a:pt x="265950" y="1159979"/>
                </a:lnTo>
                <a:close/>
              </a:path>
              <a:path w="519214" h="1159979">
                <a:moveTo>
                  <a:pt x="519214" y="1159979"/>
                </a:moveTo>
                <a:lnTo>
                  <a:pt x="519214" y="1147305"/>
                </a:lnTo>
                <a:lnTo>
                  <a:pt x="259613" y="1147305"/>
                </a:lnTo>
                <a:lnTo>
                  <a:pt x="265950" y="1153642"/>
                </a:lnTo>
                <a:lnTo>
                  <a:pt x="265950" y="1159979"/>
                </a:lnTo>
                <a:lnTo>
                  <a:pt x="519214" y="115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4026" y="4374489"/>
            <a:ext cx="519341" cy="1159979"/>
          </a:xfrm>
          <a:custGeom>
            <a:avLst/>
            <a:gdLst/>
            <a:ahLst/>
            <a:cxnLst/>
            <a:rect l="l" t="t" r="r" b="b"/>
            <a:pathLst>
              <a:path w="519341" h="1159979">
                <a:moveTo>
                  <a:pt x="95961" y="7099"/>
                </a:moveTo>
                <a:lnTo>
                  <a:pt x="92417" y="1015"/>
                </a:lnTo>
                <a:lnTo>
                  <a:pt x="88480" y="0"/>
                </a:lnTo>
                <a:lnTo>
                  <a:pt x="0" y="51587"/>
                </a:lnTo>
                <a:lnTo>
                  <a:pt x="12560" y="58911"/>
                </a:lnTo>
                <a:lnTo>
                  <a:pt x="12560" y="45250"/>
                </a:lnTo>
                <a:lnTo>
                  <a:pt x="36056" y="45250"/>
                </a:lnTo>
                <a:lnTo>
                  <a:pt x="91909" y="12674"/>
                </a:lnTo>
                <a:lnTo>
                  <a:pt x="94818" y="11023"/>
                </a:lnTo>
                <a:lnTo>
                  <a:pt x="95961" y="7099"/>
                </a:lnTo>
                <a:close/>
              </a:path>
              <a:path w="519341" h="1159979">
                <a:moveTo>
                  <a:pt x="36056" y="45250"/>
                </a:moveTo>
                <a:lnTo>
                  <a:pt x="12560" y="45250"/>
                </a:lnTo>
                <a:lnTo>
                  <a:pt x="12560" y="57924"/>
                </a:lnTo>
                <a:lnTo>
                  <a:pt x="15849" y="57924"/>
                </a:lnTo>
                <a:lnTo>
                  <a:pt x="15849" y="46139"/>
                </a:lnTo>
                <a:lnTo>
                  <a:pt x="25191" y="51587"/>
                </a:lnTo>
                <a:lnTo>
                  <a:pt x="36056" y="45250"/>
                </a:lnTo>
                <a:close/>
              </a:path>
              <a:path w="519341" h="1159979">
                <a:moveTo>
                  <a:pt x="95961" y="96202"/>
                </a:moveTo>
                <a:lnTo>
                  <a:pt x="94818" y="92278"/>
                </a:lnTo>
                <a:lnTo>
                  <a:pt x="91909" y="90500"/>
                </a:lnTo>
                <a:lnTo>
                  <a:pt x="36056" y="57924"/>
                </a:lnTo>
                <a:lnTo>
                  <a:pt x="12560" y="57924"/>
                </a:lnTo>
                <a:lnTo>
                  <a:pt x="12560" y="58911"/>
                </a:lnTo>
                <a:lnTo>
                  <a:pt x="88480" y="103174"/>
                </a:lnTo>
                <a:lnTo>
                  <a:pt x="92417" y="102171"/>
                </a:lnTo>
                <a:lnTo>
                  <a:pt x="94183" y="99250"/>
                </a:lnTo>
                <a:lnTo>
                  <a:pt x="95961" y="96202"/>
                </a:lnTo>
                <a:close/>
              </a:path>
              <a:path w="519341" h="1159979">
                <a:moveTo>
                  <a:pt x="25191" y="51587"/>
                </a:moveTo>
                <a:lnTo>
                  <a:pt x="15849" y="46139"/>
                </a:lnTo>
                <a:lnTo>
                  <a:pt x="15849" y="57035"/>
                </a:lnTo>
                <a:lnTo>
                  <a:pt x="25191" y="51587"/>
                </a:lnTo>
                <a:close/>
              </a:path>
              <a:path w="519341" h="1159979">
                <a:moveTo>
                  <a:pt x="36056" y="57924"/>
                </a:moveTo>
                <a:lnTo>
                  <a:pt x="25191" y="51587"/>
                </a:lnTo>
                <a:lnTo>
                  <a:pt x="15849" y="57035"/>
                </a:lnTo>
                <a:lnTo>
                  <a:pt x="15849" y="57924"/>
                </a:lnTo>
                <a:lnTo>
                  <a:pt x="36056" y="57924"/>
                </a:lnTo>
                <a:close/>
              </a:path>
              <a:path w="519341" h="1159979">
                <a:moveTo>
                  <a:pt x="265950" y="1147305"/>
                </a:moveTo>
                <a:lnTo>
                  <a:pt x="265950" y="48171"/>
                </a:lnTo>
                <a:lnTo>
                  <a:pt x="263156" y="45250"/>
                </a:lnTo>
                <a:lnTo>
                  <a:pt x="36056" y="45250"/>
                </a:lnTo>
                <a:lnTo>
                  <a:pt x="25191" y="51587"/>
                </a:lnTo>
                <a:lnTo>
                  <a:pt x="36056" y="57924"/>
                </a:lnTo>
                <a:lnTo>
                  <a:pt x="253276" y="57924"/>
                </a:lnTo>
                <a:lnTo>
                  <a:pt x="253276" y="51587"/>
                </a:lnTo>
                <a:lnTo>
                  <a:pt x="259613" y="57924"/>
                </a:lnTo>
                <a:lnTo>
                  <a:pt x="259613" y="1147305"/>
                </a:lnTo>
                <a:lnTo>
                  <a:pt x="265950" y="1147305"/>
                </a:lnTo>
                <a:close/>
              </a:path>
              <a:path w="519341" h="1159979">
                <a:moveTo>
                  <a:pt x="259613" y="57924"/>
                </a:moveTo>
                <a:lnTo>
                  <a:pt x="253276" y="51587"/>
                </a:lnTo>
                <a:lnTo>
                  <a:pt x="253276" y="57924"/>
                </a:lnTo>
                <a:lnTo>
                  <a:pt x="259613" y="57924"/>
                </a:lnTo>
                <a:close/>
              </a:path>
              <a:path w="519341" h="1159979">
                <a:moveTo>
                  <a:pt x="265950" y="1159979"/>
                </a:moveTo>
                <a:lnTo>
                  <a:pt x="265950" y="1153642"/>
                </a:lnTo>
                <a:lnTo>
                  <a:pt x="259613" y="1147305"/>
                </a:lnTo>
                <a:lnTo>
                  <a:pt x="259613" y="57924"/>
                </a:lnTo>
                <a:lnTo>
                  <a:pt x="253276" y="57924"/>
                </a:lnTo>
                <a:lnTo>
                  <a:pt x="253276" y="1157185"/>
                </a:lnTo>
                <a:lnTo>
                  <a:pt x="256184" y="1159979"/>
                </a:lnTo>
                <a:lnTo>
                  <a:pt x="265950" y="1159979"/>
                </a:lnTo>
                <a:close/>
              </a:path>
              <a:path w="519341" h="1159979">
                <a:moveTo>
                  <a:pt x="519341" y="1159979"/>
                </a:moveTo>
                <a:lnTo>
                  <a:pt x="519341" y="1147305"/>
                </a:lnTo>
                <a:lnTo>
                  <a:pt x="259613" y="1147305"/>
                </a:lnTo>
                <a:lnTo>
                  <a:pt x="265950" y="1153642"/>
                </a:lnTo>
                <a:lnTo>
                  <a:pt x="265950" y="1159979"/>
                </a:lnTo>
                <a:lnTo>
                  <a:pt x="519341" y="115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4252" y="4374870"/>
            <a:ext cx="519214" cy="1159979"/>
          </a:xfrm>
          <a:custGeom>
            <a:avLst/>
            <a:gdLst/>
            <a:ahLst/>
            <a:cxnLst/>
            <a:rect l="l" t="t" r="r" b="b"/>
            <a:pathLst>
              <a:path w="519214" h="1159979">
                <a:moveTo>
                  <a:pt x="95834" y="7099"/>
                </a:moveTo>
                <a:lnTo>
                  <a:pt x="92290" y="1015"/>
                </a:lnTo>
                <a:lnTo>
                  <a:pt x="88480" y="0"/>
                </a:lnTo>
                <a:lnTo>
                  <a:pt x="0" y="51587"/>
                </a:lnTo>
                <a:lnTo>
                  <a:pt x="12547" y="58903"/>
                </a:lnTo>
                <a:lnTo>
                  <a:pt x="12547" y="45250"/>
                </a:lnTo>
                <a:lnTo>
                  <a:pt x="35926" y="45250"/>
                </a:lnTo>
                <a:lnTo>
                  <a:pt x="94818" y="10896"/>
                </a:lnTo>
                <a:lnTo>
                  <a:pt x="95834" y="7099"/>
                </a:lnTo>
                <a:close/>
              </a:path>
              <a:path w="519214" h="1159979">
                <a:moveTo>
                  <a:pt x="35926" y="45250"/>
                </a:moveTo>
                <a:lnTo>
                  <a:pt x="12547" y="45250"/>
                </a:lnTo>
                <a:lnTo>
                  <a:pt x="12547" y="57924"/>
                </a:lnTo>
                <a:lnTo>
                  <a:pt x="15722" y="57924"/>
                </a:lnTo>
                <a:lnTo>
                  <a:pt x="15722" y="46139"/>
                </a:lnTo>
                <a:lnTo>
                  <a:pt x="25062" y="51587"/>
                </a:lnTo>
                <a:lnTo>
                  <a:pt x="35926" y="45250"/>
                </a:lnTo>
                <a:close/>
              </a:path>
              <a:path w="519214" h="1159979">
                <a:moveTo>
                  <a:pt x="95834" y="96075"/>
                </a:moveTo>
                <a:lnTo>
                  <a:pt x="94818" y="92278"/>
                </a:lnTo>
                <a:lnTo>
                  <a:pt x="35926" y="57924"/>
                </a:lnTo>
                <a:lnTo>
                  <a:pt x="12547" y="57924"/>
                </a:lnTo>
                <a:lnTo>
                  <a:pt x="12547" y="58903"/>
                </a:lnTo>
                <a:lnTo>
                  <a:pt x="88480" y="103174"/>
                </a:lnTo>
                <a:lnTo>
                  <a:pt x="92290" y="102171"/>
                </a:lnTo>
                <a:lnTo>
                  <a:pt x="95834" y="96075"/>
                </a:lnTo>
                <a:close/>
              </a:path>
              <a:path w="519214" h="1159979">
                <a:moveTo>
                  <a:pt x="25062" y="51587"/>
                </a:moveTo>
                <a:lnTo>
                  <a:pt x="15722" y="46139"/>
                </a:lnTo>
                <a:lnTo>
                  <a:pt x="15722" y="57035"/>
                </a:lnTo>
                <a:lnTo>
                  <a:pt x="25062" y="51587"/>
                </a:lnTo>
                <a:close/>
              </a:path>
              <a:path w="519214" h="1159979">
                <a:moveTo>
                  <a:pt x="35926" y="57924"/>
                </a:moveTo>
                <a:lnTo>
                  <a:pt x="25062" y="51587"/>
                </a:lnTo>
                <a:lnTo>
                  <a:pt x="15722" y="57035"/>
                </a:lnTo>
                <a:lnTo>
                  <a:pt x="15722" y="57924"/>
                </a:lnTo>
                <a:lnTo>
                  <a:pt x="35926" y="57924"/>
                </a:lnTo>
                <a:close/>
              </a:path>
              <a:path w="519214" h="1159979">
                <a:moveTo>
                  <a:pt x="265950" y="1147305"/>
                </a:moveTo>
                <a:lnTo>
                  <a:pt x="265950" y="48171"/>
                </a:lnTo>
                <a:lnTo>
                  <a:pt x="263156" y="45250"/>
                </a:lnTo>
                <a:lnTo>
                  <a:pt x="35926" y="45250"/>
                </a:lnTo>
                <a:lnTo>
                  <a:pt x="25062" y="51587"/>
                </a:lnTo>
                <a:lnTo>
                  <a:pt x="35926" y="57924"/>
                </a:lnTo>
                <a:lnTo>
                  <a:pt x="253276" y="57924"/>
                </a:lnTo>
                <a:lnTo>
                  <a:pt x="253276" y="51587"/>
                </a:lnTo>
                <a:lnTo>
                  <a:pt x="259613" y="57924"/>
                </a:lnTo>
                <a:lnTo>
                  <a:pt x="259613" y="1147305"/>
                </a:lnTo>
                <a:lnTo>
                  <a:pt x="265950" y="1147305"/>
                </a:lnTo>
                <a:close/>
              </a:path>
              <a:path w="519214" h="1159979">
                <a:moveTo>
                  <a:pt x="259613" y="57924"/>
                </a:moveTo>
                <a:lnTo>
                  <a:pt x="253276" y="51587"/>
                </a:lnTo>
                <a:lnTo>
                  <a:pt x="253276" y="57924"/>
                </a:lnTo>
                <a:lnTo>
                  <a:pt x="259613" y="57924"/>
                </a:lnTo>
                <a:close/>
              </a:path>
              <a:path w="519214" h="1159979">
                <a:moveTo>
                  <a:pt x="265950" y="1159979"/>
                </a:moveTo>
                <a:lnTo>
                  <a:pt x="265950" y="1153642"/>
                </a:lnTo>
                <a:lnTo>
                  <a:pt x="259613" y="1147305"/>
                </a:lnTo>
                <a:lnTo>
                  <a:pt x="259613" y="57924"/>
                </a:lnTo>
                <a:lnTo>
                  <a:pt x="253276" y="57924"/>
                </a:lnTo>
                <a:lnTo>
                  <a:pt x="253276" y="1157185"/>
                </a:lnTo>
                <a:lnTo>
                  <a:pt x="256184" y="1159979"/>
                </a:lnTo>
                <a:lnTo>
                  <a:pt x="265950" y="1159979"/>
                </a:lnTo>
                <a:close/>
              </a:path>
              <a:path w="519214" h="1159979">
                <a:moveTo>
                  <a:pt x="519214" y="1159979"/>
                </a:moveTo>
                <a:lnTo>
                  <a:pt x="519214" y="1147305"/>
                </a:lnTo>
                <a:lnTo>
                  <a:pt x="259613" y="1147305"/>
                </a:lnTo>
                <a:lnTo>
                  <a:pt x="265950" y="1153642"/>
                </a:lnTo>
                <a:lnTo>
                  <a:pt x="265950" y="1159979"/>
                </a:lnTo>
                <a:lnTo>
                  <a:pt x="519214" y="115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54797" y="4375251"/>
            <a:ext cx="519214" cy="1159979"/>
          </a:xfrm>
          <a:custGeom>
            <a:avLst/>
            <a:gdLst/>
            <a:ahLst/>
            <a:cxnLst/>
            <a:rect l="l" t="t" r="r" b="b"/>
            <a:pathLst>
              <a:path w="519214" h="1159979">
                <a:moveTo>
                  <a:pt x="95834" y="7099"/>
                </a:moveTo>
                <a:lnTo>
                  <a:pt x="92290" y="1015"/>
                </a:lnTo>
                <a:lnTo>
                  <a:pt x="88480" y="0"/>
                </a:lnTo>
                <a:lnTo>
                  <a:pt x="0" y="51587"/>
                </a:lnTo>
                <a:lnTo>
                  <a:pt x="12547" y="58903"/>
                </a:lnTo>
                <a:lnTo>
                  <a:pt x="12547" y="45250"/>
                </a:lnTo>
                <a:lnTo>
                  <a:pt x="35926" y="45250"/>
                </a:lnTo>
                <a:lnTo>
                  <a:pt x="94818" y="10896"/>
                </a:lnTo>
                <a:lnTo>
                  <a:pt x="95834" y="7099"/>
                </a:lnTo>
                <a:close/>
              </a:path>
              <a:path w="519214" h="1159979">
                <a:moveTo>
                  <a:pt x="35926" y="45250"/>
                </a:moveTo>
                <a:lnTo>
                  <a:pt x="12547" y="45250"/>
                </a:lnTo>
                <a:lnTo>
                  <a:pt x="12547" y="57924"/>
                </a:lnTo>
                <a:lnTo>
                  <a:pt x="15722" y="57924"/>
                </a:lnTo>
                <a:lnTo>
                  <a:pt x="15722" y="46139"/>
                </a:lnTo>
                <a:lnTo>
                  <a:pt x="25062" y="51587"/>
                </a:lnTo>
                <a:lnTo>
                  <a:pt x="35926" y="45250"/>
                </a:lnTo>
                <a:close/>
              </a:path>
              <a:path w="519214" h="1159979">
                <a:moveTo>
                  <a:pt x="95834" y="96075"/>
                </a:moveTo>
                <a:lnTo>
                  <a:pt x="94818" y="92278"/>
                </a:lnTo>
                <a:lnTo>
                  <a:pt x="35926" y="57924"/>
                </a:lnTo>
                <a:lnTo>
                  <a:pt x="12547" y="57924"/>
                </a:lnTo>
                <a:lnTo>
                  <a:pt x="12547" y="58903"/>
                </a:lnTo>
                <a:lnTo>
                  <a:pt x="88480" y="103174"/>
                </a:lnTo>
                <a:lnTo>
                  <a:pt x="92290" y="102171"/>
                </a:lnTo>
                <a:lnTo>
                  <a:pt x="95834" y="96075"/>
                </a:lnTo>
                <a:close/>
              </a:path>
              <a:path w="519214" h="1159979">
                <a:moveTo>
                  <a:pt x="25062" y="51587"/>
                </a:moveTo>
                <a:lnTo>
                  <a:pt x="15722" y="46139"/>
                </a:lnTo>
                <a:lnTo>
                  <a:pt x="15722" y="57035"/>
                </a:lnTo>
                <a:lnTo>
                  <a:pt x="25062" y="51587"/>
                </a:lnTo>
                <a:close/>
              </a:path>
              <a:path w="519214" h="1159979">
                <a:moveTo>
                  <a:pt x="35926" y="57924"/>
                </a:moveTo>
                <a:lnTo>
                  <a:pt x="25062" y="51587"/>
                </a:lnTo>
                <a:lnTo>
                  <a:pt x="15722" y="57035"/>
                </a:lnTo>
                <a:lnTo>
                  <a:pt x="15722" y="57924"/>
                </a:lnTo>
                <a:lnTo>
                  <a:pt x="35926" y="57924"/>
                </a:lnTo>
                <a:close/>
              </a:path>
              <a:path w="519214" h="1159979">
                <a:moveTo>
                  <a:pt x="265950" y="1147305"/>
                </a:moveTo>
                <a:lnTo>
                  <a:pt x="265950" y="48044"/>
                </a:lnTo>
                <a:lnTo>
                  <a:pt x="263156" y="45250"/>
                </a:lnTo>
                <a:lnTo>
                  <a:pt x="35926" y="45250"/>
                </a:lnTo>
                <a:lnTo>
                  <a:pt x="25062" y="51587"/>
                </a:lnTo>
                <a:lnTo>
                  <a:pt x="35926" y="57924"/>
                </a:lnTo>
                <a:lnTo>
                  <a:pt x="253276" y="57924"/>
                </a:lnTo>
                <a:lnTo>
                  <a:pt x="253276" y="51587"/>
                </a:lnTo>
                <a:lnTo>
                  <a:pt x="259613" y="57924"/>
                </a:lnTo>
                <a:lnTo>
                  <a:pt x="259613" y="1147305"/>
                </a:lnTo>
                <a:lnTo>
                  <a:pt x="265950" y="1147305"/>
                </a:lnTo>
                <a:close/>
              </a:path>
              <a:path w="519214" h="1159979">
                <a:moveTo>
                  <a:pt x="259613" y="57924"/>
                </a:moveTo>
                <a:lnTo>
                  <a:pt x="253276" y="51587"/>
                </a:lnTo>
                <a:lnTo>
                  <a:pt x="253276" y="57924"/>
                </a:lnTo>
                <a:lnTo>
                  <a:pt x="259613" y="57924"/>
                </a:lnTo>
                <a:close/>
              </a:path>
              <a:path w="519214" h="1159979">
                <a:moveTo>
                  <a:pt x="265950" y="1159979"/>
                </a:moveTo>
                <a:lnTo>
                  <a:pt x="265950" y="1153642"/>
                </a:lnTo>
                <a:lnTo>
                  <a:pt x="259613" y="1147305"/>
                </a:lnTo>
                <a:lnTo>
                  <a:pt x="259613" y="57924"/>
                </a:lnTo>
                <a:lnTo>
                  <a:pt x="253276" y="57924"/>
                </a:lnTo>
                <a:lnTo>
                  <a:pt x="253276" y="1157058"/>
                </a:lnTo>
                <a:lnTo>
                  <a:pt x="256057" y="1159979"/>
                </a:lnTo>
                <a:lnTo>
                  <a:pt x="265950" y="1159979"/>
                </a:lnTo>
                <a:close/>
              </a:path>
              <a:path w="519214" h="1159979">
                <a:moveTo>
                  <a:pt x="519214" y="1159979"/>
                </a:moveTo>
                <a:lnTo>
                  <a:pt x="519214" y="1147305"/>
                </a:lnTo>
                <a:lnTo>
                  <a:pt x="259613" y="1147305"/>
                </a:lnTo>
                <a:lnTo>
                  <a:pt x="265950" y="1153642"/>
                </a:lnTo>
                <a:lnTo>
                  <a:pt x="265950" y="1159979"/>
                </a:lnTo>
                <a:lnTo>
                  <a:pt x="519214" y="1159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45876" y="3022191"/>
            <a:ext cx="710565" cy="3274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600" spc="-5" dirty="0" smtClean="0">
                <a:latin typeface="Arial"/>
                <a:cs typeface="Arial"/>
              </a:rPr>
              <a:t>..</a:t>
            </a:r>
            <a:endParaRPr sz="96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9600" spc="-5" dirty="0" smtClean="0">
                <a:latin typeface="Arial"/>
                <a:cs typeface="Arial"/>
              </a:rPr>
              <a:t>..</a:t>
            </a:r>
            <a:endParaRPr sz="9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6240" y="5465234"/>
            <a:ext cx="436880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35" dirty="0" smtClean="0">
                <a:latin typeface="Courier New"/>
                <a:cs typeface="Courier New"/>
              </a:rPr>
              <a:t>0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35400" y="5436238"/>
            <a:ext cx="1503045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78230" algn="l"/>
              </a:tabLst>
            </a:pPr>
            <a:r>
              <a:rPr sz="5400" spc="-35" dirty="0" smtClean="0">
                <a:latin typeface="Courier New"/>
                <a:cs typeface="Courier New"/>
              </a:rPr>
              <a:t>1	2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3321" y="5426985"/>
            <a:ext cx="436880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35" dirty="0" smtClean="0">
                <a:latin typeface="Courier New"/>
                <a:cs typeface="Courier New"/>
              </a:rPr>
              <a:t>3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1862" y="5359811"/>
            <a:ext cx="1252855" cy="9728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55" dirty="0" smtClean="0">
                <a:latin typeface="Courier New"/>
                <a:cs typeface="Courier New"/>
              </a:rPr>
              <a:t>n-1</a:t>
            </a:r>
            <a:endParaRPr sz="5400">
              <a:latin typeface="Courier New"/>
              <a:cs typeface="Courier New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410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15" dirty="0" smtClean="0">
                <a:latin typeface="Arial"/>
                <a:cs typeface="Arial"/>
              </a:rPr>
              <a:t>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046" y="1736709"/>
            <a:ext cx="7156450" cy="4356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0" dirty="0" smtClean="0">
                <a:latin typeface="Arial"/>
                <a:cs typeface="Arial"/>
              </a:rPr>
              <a:t>e</a:t>
            </a:r>
            <a:r>
              <a:rPr sz="2750" spc="-55" dirty="0" smtClean="0">
                <a:latin typeface="Arial"/>
                <a:cs typeface="Arial"/>
              </a:rPr>
              <a:t> </a:t>
            </a:r>
            <a:r>
              <a:rPr sz="2750" spc="-90" dirty="0" smtClean="0">
                <a:latin typeface="Arial"/>
                <a:cs typeface="Arial"/>
              </a:rPr>
              <a:t>i</a:t>
            </a:r>
            <a:r>
              <a:rPr sz="2750" spc="30" dirty="0" smtClean="0">
                <a:latin typeface="Arial"/>
                <a:cs typeface="Arial"/>
              </a:rPr>
              <a:t>nd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0" dirty="0" smtClean="0">
                <a:latin typeface="Arial"/>
                <a:cs typeface="Arial"/>
              </a:rPr>
              <a:t>x</a:t>
            </a:r>
            <a:r>
              <a:rPr sz="2750" spc="170" dirty="0" smtClean="0"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s</a:t>
            </a:r>
            <a:r>
              <a:rPr sz="2750" spc="-20" dirty="0" smtClean="0">
                <a:latin typeface="Arial"/>
                <a:cs typeface="Arial"/>
              </a:rPr>
              <a:t>t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-25" dirty="0" smtClean="0">
                <a:latin typeface="Arial"/>
                <a:cs typeface="Arial"/>
              </a:rPr>
              <a:t>r</a:t>
            </a:r>
            <a:r>
              <a:rPr sz="2750" spc="-20" dirty="0" smtClean="0">
                <a:latin typeface="Arial"/>
                <a:cs typeface="Arial"/>
              </a:rPr>
              <a:t>t</a:t>
            </a:r>
            <a:r>
              <a:rPr sz="2750" spc="0" dirty="0" smtClean="0">
                <a:latin typeface="Arial"/>
                <a:cs typeface="Arial"/>
              </a:rPr>
              <a:t>s</a:t>
            </a:r>
            <a:r>
              <a:rPr sz="2750" spc="170" dirty="0" smtClean="0"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0" dirty="0" smtClean="0">
                <a:latin typeface="Arial"/>
                <a:cs typeface="Arial"/>
              </a:rPr>
              <a:t>t</a:t>
            </a:r>
            <a:r>
              <a:rPr sz="2750" spc="100" dirty="0" smtClean="0">
                <a:latin typeface="Arial"/>
                <a:cs typeface="Arial"/>
              </a:rPr>
              <a:t> </a:t>
            </a:r>
            <a:r>
              <a:rPr sz="2750" u="heavy" spc="-35" dirty="0" smtClean="0">
                <a:solidFill>
                  <a:srgbClr val="FF3333"/>
                </a:solidFill>
                <a:latin typeface="Arial"/>
                <a:cs typeface="Arial"/>
              </a:rPr>
              <a:t>zer</a:t>
            </a:r>
            <a:r>
              <a:rPr sz="2750" u="heavy" spc="0" dirty="0" smtClean="0">
                <a:solidFill>
                  <a:srgbClr val="FF3333"/>
                </a:solidFill>
                <a:latin typeface="Arial"/>
                <a:cs typeface="Arial"/>
              </a:rPr>
              <a:t>o</a:t>
            </a:r>
            <a:r>
              <a:rPr sz="2750" spc="185" dirty="0" smtClean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30" dirty="0" smtClean="0">
                <a:latin typeface="Arial"/>
                <a:cs typeface="Arial"/>
              </a:rPr>
              <a:t>n</a:t>
            </a:r>
            <a:r>
              <a:rPr sz="2750" spc="0" dirty="0" smtClean="0">
                <a:latin typeface="Arial"/>
                <a:cs typeface="Arial"/>
              </a:rPr>
              <a:t>d</a:t>
            </a:r>
            <a:r>
              <a:rPr sz="2750" spc="85" dirty="0" smtClean="0"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30" dirty="0" smtClean="0">
                <a:latin typeface="Arial"/>
                <a:cs typeface="Arial"/>
              </a:rPr>
              <a:t>nd</a:t>
            </a:r>
            <a:r>
              <a:rPr sz="2750" spc="0" dirty="0" smtClean="0">
                <a:latin typeface="Arial"/>
                <a:cs typeface="Arial"/>
              </a:rPr>
              <a:t>s</a:t>
            </a:r>
            <a:r>
              <a:rPr sz="2750" spc="20" dirty="0" smtClean="0">
                <a:latin typeface="Arial"/>
                <a:cs typeface="Arial"/>
              </a:rPr>
              <a:t> 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0" dirty="0" smtClean="0">
                <a:latin typeface="Arial"/>
                <a:cs typeface="Arial"/>
              </a:rPr>
              <a:t>t</a:t>
            </a:r>
            <a:r>
              <a:rPr sz="2750" spc="114" dirty="0" smtClean="0">
                <a:latin typeface="Arial"/>
                <a:cs typeface="Arial"/>
              </a:rPr>
              <a:t> </a:t>
            </a:r>
            <a:r>
              <a:rPr sz="2750" u="heavy" spc="-90" dirty="0" smtClean="0">
                <a:solidFill>
                  <a:srgbClr val="FF3333"/>
                </a:solidFill>
                <a:latin typeface="Arial"/>
                <a:cs typeface="Arial"/>
              </a:rPr>
              <a:t>l</a:t>
            </a:r>
            <a:r>
              <a:rPr sz="2750" u="heavy" spc="-45" dirty="0" smtClean="0">
                <a:solidFill>
                  <a:srgbClr val="FF3333"/>
                </a:solidFill>
                <a:latin typeface="Arial"/>
                <a:cs typeface="Arial"/>
              </a:rPr>
              <a:t>e</a:t>
            </a:r>
            <a:r>
              <a:rPr sz="2750" u="heavy" spc="30" dirty="0" smtClean="0">
                <a:solidFill>
                  <a:srgbClr val="FF3333"/>
                </a:solidFill>
                <a:latin typeface="Arial"/>
                <a:cs typeface="Arial"/>
              </a:rPr>
              <a:t>ng</a:t>
            </a:r>
            <a:r>
              <a:rPr sz="2750" u="heavy" spc="-20" dirty="0" smtClean="0">
                <a:solidFill>
                  <a:srgbClr val="FF3333"/>
                </a:solidFill>
                <a:latin typeface="Arial"/>
                <a:cs typeface="Arial"/>
              </a:rPr>
              <a:t>t</a:t>
            </a:r>
            <a:r>
              <a:rPr sz="2750" u="heavy" spc="30" dirty="0" smtClean="0">
                <a:solidFill>
                  <a:srgbClr val="FF3333"/>
                </a:solidFill>
                <a:latin typeface="Arial"/>
                <a:cs typeface="Arial"/>
              </a:rPr>
              <a:t>h</a:t>
            </a:r>
            <a:r>
              <a:rPr sz="2750" u="heavy" spc="-25" dirty="0" smtClean="0">
                <a:solidFill>
                  <a:srgbClr val="FF3333"/>
                </a:solidFill>
                <a:latin typeface="Arial"/>
                <a:cs typeface="Arial"/>
              </a:rPr>
              <a:t>-</a:t>
            </a:r>
            <a:r>
              <a:rPr sz="2750" u="heavy" spc="30" dirty="0" smtClean="0">
                <a:solidFill>
                  <a:srgbClr val="FF3333"/>
                </a:solidFill>
                <a:latin typeface="Arial"/>
                <a:cs typeface="Arial"/>
              </a:rPr>
              <a:t>1</a:t>
            </a:r>
            <a:r>
              <a:rPr sz="2750" spc="0" dirty="0" smtClean="0">
                <a:latin typeface="Arial"/>
                <a:cs typeface="Arial"/>
              </a:rPr>
              <a:t>.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046" y="2907630"/>
            <a:ext cx="1454150" cy="1028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E</a:t>
            </a:r>
            <a:r>
              <a:rPr sz="2600" spc="-114" dirty="0" smtClean="0">
                <a:latin typeface="Arial"/>
                <a:cs typeface="Arial"/>
              </a:rPr>
              <a:t>xa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35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e: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26"/>
              </a:spcBef>
            </a:pPr>
            <a:endParaRPr sz="1200"/>
          </a:p>
          <a:p>
            <a:pPr marL="440690">
              <a:lnSpc>
                <a:spcPct val="1000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int[]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253" y="3459670"/>
            <a:ext cx="12153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75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790" y="3459670"/>
            <a:ext cx="10160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3534" y="3459670"/>
            <a:ext cx="5775325" cy="3150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00225">
              <a:lnSpc>
                <a:spcPct val="100000"/>
              </a:lnSpc>
            </a:pPr>
            <a:r>
              <a:rPr sz="2600" spc="-75" dirty="0" smtClean="0">
                <a:latin typeface="Courier New"/>
                <a:cs typeface="Courier New"/>
              </a:rPr>
              <a:t>i</a:t>
            </a:r>
            <a:r>
              <a:rPr sz="2600" spc="0" dirty="0" smtClean="0">
                <a:latin typeface="Courier New"/>
                <a:cs typeface="Courier New"/>
              </a:rPr>
              <a:t>nt[5];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1</a:t>
            </a:r>
            <a:r>
              <a:rPr sz="2600" spc="-75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r>
              <a:rPr sz="2600" spc="-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spc="1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-75" dirty="0" smtClean="0">
                <a:solidFill>
                  <a:srgbClr val="00AE00"/>
                </a:solidFill>
                <a:latin typeface="Courier New"/>
                <a:cs typeface="Courier New"/>
              </a:rPr>
              <a:t>C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ORRECT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1</a:t>
            </a:r>
            <a:r>
              <a:rPr sz="2600" spc="-75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r>
              <a:rPr sz="2600" spc="-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spc="1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-75" dirty="0" smtClean="0">
                <a:solidFill>
                  <a:srgbClr val="00AE00"/>
                </a:solidFill>
                <a:latin typeface="Courier New"/>
                <a:cs typeface="Courier New"/>
              </a:rPr>
              <a:t>C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ORRECT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1</a:t>
            </a:r>
            <a:r>
              <a:rPr sz="2600" spc="-75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r>
              <a:rPr sz="2600" spc="-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//</a:t>
            </a:r>
            <a:r>
              <a:rPr sz="260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-75" dirty="0" smtClean="0">
                <a:solidFill>
                  <a:srgbClr val="FF3333"/>
                </a:solidFill>
                <a:latin typeface="Courier New"/>
                <a:cs typeface="Courier New"/>
              </a:rPr>
              <a:t>W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RONG!!</a:t>
            </a:r>
            <a:r>
              <a:rPr sz="2600" spc="-55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comp</a:t>
            </a:r>
            <a:r>
              <a:rPr sz="2600" spc="-70" dirty="0" smtClean="0">
                <a:solidFill>
                  <a:srgbClr val="FF3333"/>
                </a:solidFill>
                <a:latin typeface="Courier New"/>
                <a:cs typeface="Courier New"/>
              </a:rPr>
              <a:t>i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les</a:t>
            </a:r>
            <a:r>
              <a:rPr sz="260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b</a:t>
            </a:r>
            <a:r>
              <a:rPr sz="2600" spc="-70" dirty="0" smtClean="0">
                <a:solidFill>
                  <a:srgbClr val="FF3333"/>
                </a:solidFill>
                <a:latin typeface="Courier New"/>
                <a:cs typeface="Courier New"/>
              </a:rPr>
              <a:t>u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1"/>
              </a:spcBef>
            </a:pPr>
            <a:endParaRPr sz="1100"/>
          </a:p>
          <a:p>
            <a:pPr marL="1134110">
              <a:lnSpc>
                <a:spcPct val="100000"/>
              </a:lnSpc>
            </a:pPr>
            <a:r>
              <a:rPr sz="2600" dirty="0" smtClean="0">
                <a:solidFill>
                  <a:srgbClr val="FF3333"/>
                </a:solidFill>
                <a:latin typeface="Courier New"/>
                <a:cs typeface="Courier New"/>
              </a:rPr>
              <a:t>//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6"/>
              </a:spcBef>
            </a:pPr>
            <a:endParaRPr sz="1000"/>
          </a:p>
          <a:p>
            <a:pPr marL="1134110">
              <a:lnSpc>
                <a:spcPct val="100000"/>
              </a:lnSpc>
            </a:pPr>
            <a:r>
              <a:rPr sz="2600" spc="-5" dirty="0" smtClean="0">
                <a:solidFill>
                  <a:srgbClr val="FF3333"/>
                </a:solidFill>
                <a:latin typeface="Courier New"/>
                <a:cs typeface="Courier New"/>
              </a:rPr>
              <a:t>//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94" y="3856000"/>
            <a:ext cx="1815464" cy="16789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just">
              <a:lnSpc>
                <a:spcPct val="134500"/>
              </a:lnSpc>
            </a:pPr>
            <a:r>
              <a:rPr sz="2600" dirty="0" smtClean="0">
                <a:latin typeface="Courier New"/>
                <a:cs typeface="Courier New"/>
              </a:rPr>
              <a:t>values[</a:t>
            </a:r>
            <a:r>
              <a:rPr sz="2600" spc="-75" dirty="0" smtClean="0">
                <a:latin typeface="Courier New"/>
                <a:cs typeface="Courier New"/>
              </a:rPr>
              <a:t>0</a:t>
            </a:r>
            <a:r>
              <a:rPr sz="2600" spc="0" dirty="0" smtClean="0">
                <a:latin typeface="Courier New"/>
                <a:cs typeface="Courier New"/>
              </a:rPr>
              <a:t>] values[</a:t>
            </a:r>
            <a:r>
              <a:rPr sz="2600" spc="-75" dirty="0" smtClean="0">
                <a:latin typeface="Courier New"/>
                <a:cs typeface="Courier New"/>
              </a:rPr>
              <a:t>4</a:t>
            </a:r>
            <a:r>
              <a:rPr sz="2600" spc="0" dirty="0" smtClean="0">
                <a:latin typeface="Courier New"/>
                <a:cs typeface="Courier New"/>
              </a:rPr>
              <a:t>] values[</a:t>
            </a:r>
            <a:r>
              <a:rPr sz="2600" spc="-75" dirty="0" smtClean="0">
                <a:latin typeface="Courier New"/>
                <a:cs typeface="Courier New"/>
              </a:rPr>
              <a:t>5</a:t>
            </a:r>
            <a:r>
              <a:rPr sz="2600" spc="0" dirty="0" smtClean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4611" y="5601296"/>
            <a:ext cx="3796029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 smtClean="0">
                <a:solidFill>
                  <a:srgbClr val="FF3333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hrows</a:t>
            </a:r>
            <a:r>
              <a:rPr sz="2600" spc="-55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an</a:t>
            </a:r>
            <a:r>
              <a:rPr sz="260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Ex</a:t>
            </a:r>
            <a:r>
              <a:rPr sz="2600" spc="-70" dirty="0" smtClean="0">
                <a:solidFill>
                  <a:srgbClr val="FF3333"/>
                </a:solidFill>
                <a:latin typeface="Courier New"/>
                <a:cs typeface="Courier New"/>
              </a:rPr>
              <a:t>c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eption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6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spc="-80" dirty="0" smtClean="0">
                <a:solidFill>
                  <a:srgbClr val="FF3333"/>
                </a:solidFill>
                <a:latin typeface="Courier New"/>
                <a:cs typeface="Courier New"/>
              </a:rPr>
              <a:t>a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t</a:t>
            </a:r>
            <a:r>
              <a:rPr sz="2600" spc="15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-5" dirty="0" smtClean="0">
                <a:solidFill>
                  <a:srgbClr val="FF3333"/>
                </a:solidFill>
                <a:latin typeface="Courier New"/>
                <a:cs typeface="Courier New"/>
              </a:rPr>
              <a:t>run</a:t>
            </a:r>
            <a:r>
              <a:rPr sz="2600" spc="-75" dirty="0" smtClean="0">
                <a:solidFill>
                  <a:srgbClr val="FF3333"/>
                </a:solidFill>
                <a:latin typeface="Courier New"/>
                <a:cs typeface="Courier New"/>
              </a:rPr>
              <a:t>-</a:t>
            </a:r>
            <a:r>
              <a:rPr sz="2600" spc="-5" dirty="0" smtClean="0">
                <a:solidFill>
                  <a:srgbClr val="FF3333"/>
                </a:solidFill>
                <a:latin typeface="Courier New"/>
                <a:cs typeface="Courier New"/>
              </a:rPr>
              <a:t>time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410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15" dirty="0" smtClean="0">
                <a:latin typeface="Arial"/>
                <a:cs typeface="Arial"/>
              </a:rPr>
              <a:t>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86" y="1676549"/>
            <a:ext cx="5553075" cy="1864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7800"/>
              </a:lnSpc>
            </a:pPr>
            <a:r>
              <a:rPr sz="3200" dirty="0" smtClean="0">
                <a:latin typeface="Calibri"/>
                <a:cs typeface="Calibri"/>
              </a:rPr>
              <a:t>An</a:t>
            </a:r>
            <a:r>
              <a:rPr sz="3200" spc="-90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r</a:t>
            </a:r>
            <a:r>
              <a:rPr sz="3200" spc="-85" dirty="0" smtClean="0">
                <a:latin typeface="Calibri"/>
                <a:cs typeface="Calibri"/>
              </a:rPr>
              <a:t>r</a:t>
            </a:r>
            <a:r>
              <a:rPr sz="3200" spc="-5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-9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is</a:t>
            </a:r>
            <a:r>
              <a:rPr sz="3200" spc="-50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d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fi</a:t>
            </a:r>
            <a:r>
              <a:rPr sz="3200" spc="35" dirty="0" smtClean="0">
                <a:latin typeface="Calibri"/>
                <a:cs typeface="Calibri"/>
              </a:rPr>
              <a:t>n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d</a:t>
            </a:r>
            <a:r>
              <a:rPr sz="3200" spc="-95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u</a:t>
            </a:r>
            <a:r>
              <a:rPr sz="3200" spc="5" dirty="0" smtClean="0">
                <a:latin typeface="Calibri"/>
                <a:cs typeface="Calibri"/>
              </a:rPr>
              <a:t>s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35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g</a:t>
            </a:r>
            <a:r>
              <a:rPr sz="3200" spc="-145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TYP</a:t>
            </a:r>
            <a:r>
              <a:rPr sz="3200" spc="20" dirty="0" smtClean="0">
                <a:latin typeface="Calibri"/>
                <a:cs typeface="Calibri"/>
              </a:rPr>
              <a:t>E</a:t>
            </a:r>
            <a:r>
              <a:rPr sz="320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[]</a:t>
            </a:r>
            <a:r>
              <a:rPr sz="3200" spc="0" dirty="0" smtClean="0">
                <a:latin typeface="Calibri"/>
                <a:cs typeface="Calibri"/>
              </a:rPr>
              <a:t>. Ar</a:t>
            </a:r>
            <a:r>
              <a:rPr sz="3200" spc="-75" dirty="0" smtClean="0">
                <a:latin typeface="Calibri"/>
                <a:cs typeface="Calibri"/>
              </a:rPr>
              <a:t>r</a:t>
            </a:r>
            <a:r>
              <a:rPr sz="3200" spc="-50" dirty="0" smtClean="0">
                <a:latin typeface="Calibri"/>
                <a:cs typeface="Calibri"/>
              </a:rPr>
              <a:t>a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195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-80" dirty="0" smtClean="0">
                <a:latin typeface="Calibri"/>
                <a:cs typeface="Calibri"/>
              </a:rPr>
              <a:t>r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25" dirty="0" smtClean="0">
                <a:latin typeface="Calibri"/>
                <a:cs typeface="Calibri"/>
              </a:rPr>
              <a:t>j</a:t>
            </a:r>
            <a:r>
              <a:rPr sz="3200" spc="25" dirty="0" smtClean="0">
                <a:latin typeface="Calibri"/>
                <a:cs typeface="Calibri"/>
              </a:rPr>
              <a:t>u</a:t>
            </a:r>
            <a:r>
              <a:rPr sz="3200" spc="0" dirty="0" smtClean="0">
                <a:latin typeface="Calibri"/>
                <a:cs typeface="Calibri"/>
              </a:rPr>
              <a:t>st</a:t>
            </a:r>
            <a:r>
              <a:rPr sz="3200" spc="-85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an</a:t>
            </a:r>
            <a:r>
              <a:rPr sz="3200" spc="20" dirty="0" smtClean="0">
                <a:latin typeface="Calibri"/>
                <a:cs typeface="Calibri"/>
              </a:rPr>
              <a:t>o</a:t>
            </a:r>
            <a:r>
              <a:rPr sz="3200" spc="-35" dirty="0" smtClean="0">
                <a:latin typeface="Calibri"/>
                <a:cs typeface="Calibri"/>
              </a:rPr>
              <a:t>t</a:t>
            </a:r>
            <a:r>
              <a:rPr sz="3200" spc="25" dirty="0" smtClean="0">
                <a:latin typeface="Calibri"/>
                <a:cs typeface="Calibri"/>
              </a:rPr>
              <a:t>h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r</a:t>
            </a:r>
            <a:r>
              <a:rPr sz="3200" spc="-125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t</a:t>
            </a:r>
            <a:r>
              <a:rPr sz="3200" spc="-40" dirty="0" smtClean="0">
                <a:latin typeface="Calibri"/>
                <a:cs typeface="Calibri"/>
              </a:rPr>
              <a:t>y</a:t>
            </a:r>
            <a:r>
              <a:rPr sz="3200" spc="25" dirty="0" smtClean="0">
                <a:latin typeface="Calibri"/>
                <a:cs typeface="Calibri"/>
              </a:rPr>
              <a:t>p</a:t>
            </a:r>
            <a:r>
              <a:rPr sz="3200" spc="-35" dirty="0" smtClean="0">
                <a:latin typeface="Calibri"/>
                <a:cs typeface="Calibri"/>
              </a:rPr>
              <a:t>e</a:t>
            </a:r>
            <a:r>
              <a:rPr sz="3200" spc="0" dirty="0" smtClean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6310" y="3928684"/>
            <a:ext cx="657415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01470" algn="l"/>
                <a:tab pos="3590290" algn="l"/>
              </a:tabLst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600" spc="-5" dirty="0" smtClean="0">
                <a:solidFill>
                  <a:srgbClr val="FF3333"/>
                </a:solidFill>
                <a:latin typeface="Courier New"/>
                <a:cs typeface="Courier New"/>
              </a:rPr>
              <a:t>[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]	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8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;	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spc="-6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array</a:t>
            </a:r>
            <a:r>
              <a:rPr sz="2600" spc="-6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of</a:t>
            </a:r>
            <a:r>
              <a:rPr sz="2600" spc="1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i</a:t>
            </a:r>
            <a:r>
              <a:rPr sz="2600" spc="-80" dirty="0" smtClean="0">
                <a:solidFill>
                  <a:srgbClr val="00AE00"/>
                </a:solidFill>
                <a:latin typeface="Courier New"/>
                <a:cs typeface="Courier New"/>
              </a:rPr>
              <a:t>n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t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"/>
              </a:spcBef>
            </a:pPr>
            <a:endParaRPr sz="1100"/>
          </a:p>
          <a:p>
            <a:pPr marL="12700">
              <a:lnSpc>
                <a:spcPct val="100000"/>
              </a:lnSpc>
              <a:tabLst>
                <a:tab pos="3590290" algn="l"/>
              </a:tabLst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[][]</a:t>
            </a:r>
            <a:r>
              <a:rPr sz="2600" spc="-65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;	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spc="-6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int[]</a:t>
            </a:r>
            <a:r>
              <a:rPr sz="2600" spc="-5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is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4199" y="4718780"/>
            <a:ext cx="121602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00AE00"/>
                </a:solidFill>
                <a:latin typeface="Courier New"/>
                <a:cs typeface="Courier New"/>
              </a:rPr>
              <a:t>a</a:t>
            </a:r>
            <a:r>
              <a:rPr sz="2600" spc="-5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type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4100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15" dirty="0" smtClean="0">
                <a:latin typeface="Arial"/>
                <a:cs typeface="Arial"/>
              </a:rPr>
              <a:t>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093196"/>
            <a:ext cx="84543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548880" algn="l"/>
              </a:tabLst>
            </a:pPr>
            <a:r>
              <a:rPr sz="2600" spc="-33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0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ea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6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135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20" dirty="0" smtClean="0">
                <a:latin typeface="Arial"/>
                <a:cs typeface="Arial"/>
              </a:rPr>
              <a:t>rr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y</a:t>
            </a:r>
            <a:r>
              <a:rPr sz="2600" spc="55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f</a:t>
            </a:r>
            <a:r>
              <a:rPr sz="2600" spc="110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g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40" dirty="0" smtClean="0">
                <a:latin typeface="Arial"/>
                <a:cs typeface="Arial"/>
              </a:rPr>
              <a:t>v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210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40" dirty="0" smtClean="0">
                <a:latin typeface="Arial"/>
                <a:cs typeface="Arial"/>
              </a:rPr>
              <a:t>z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110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90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90" dirty="0" smtClean="0">
                <a:latin typeface="Arial"/>
                <a:cs typeface="Arial"/>
              </a:rPr>
              <a:t>t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r	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new</a:t>
            </a:r>
            <a:r>
              <a:rPr sz="2600" spc="10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480" y="3235650"/>
            <a:ext cx="256667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[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]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v</a:t>
            </a:r>
            <a:r>
              <a:rPr sz="2750" spc="-15" dirty="0" smtClean="0">
                <a:latin typeface="Courier New"/>
                <a:cs typeface="Courier New"/>
              </a:rPr>
              <a:t>al</a:t>
            </a:r>
            <a:r>
              <a:rPr sz="2750" spc="55" dirty="0" smtClean="0">
                <a:latin typeface="Courier New"/>
                <a:cs typeface="Courier New"/>
              </a:rPr>
              <a:t>u</a:t>
            </a:r>
            <a:r>
              <a:rPr sz="2750" spc="-15" dirty="0" smtClean="0">
                <a:latin typeface="Courier New"/>
                <a:cs typeface="Courier New"/>
              </a:rPr>
              <a:t>es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3771" y="3235650"/>
            <a:ext cx="108394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dirty="0" smtClean="0">
                <a:latin typeface="Courier New"/>
                <a:cs typeface="Courier New"/>
              </a:rPr>
              <a:t>=</a:t>
            </a:r>
            <a:r>
              <a:rPr sz="2750" spc="-2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FF3333"/>
                </a:solidFill>
                <a:latin typeface="Courier New"/>
                <a:cs typeface="Courier New"/>
              </a:rPr>
              <a:t>n</a:t>
            </a:r>
            <a:r>
              <a:rPr sz="2750" spc="-15" dirty="0" smtClean="0">
                <a:solidFill>
                  <a:srgbClr val="FF3333"/>
                </a:solidFill>
                <a:latin typeface="Courier New"/>
                <a:cs typeface="Courier New"/>
              </a:rPr>
              <a:t>e</a:t>
            </a:r>
            <a:r>
              <a:rPr sz="2750" spc="0" dirty="0" smtClean="0">
                <a:solidFill>
                  <a:srgbClr val="FF3333"/>
                </a:solidFill>
                <a:latin typeface="Courier New"/>
                <a:cs typeface="Courier New"/>
              </a:rPr>
              <a:t>w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247" y="3235650"/>
            <a:ext cx="151193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750" spc="-15" dirty="0" smtClean="0">
                <a:latin typeface="Courier New"/>
                <a:cs typeface="Courier New"/>
              </a:rPr>
              <a:t>[5</a:t>
            </a:r>
            <a:r>
              <a:rPr sz="2750" spc="55" dirty="0" smtClean="0">
                <a:latin typeface="Courier New"/>
                <a:cs typeface="Courier New"/>
              </a:rPr>
              <a:t>]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55" y="4435091"/>
            <a:ext cx="657669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r</a:t>
            </a:r>
            <a:r>
              <a:rPr sz="2600" spc="-30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y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u</a:t>
            </a:r>
            <a:r>
              <a:rPr sz="2600" spc="135" dirty="0" smtClean="0">
                <a:latin typeface="Arial"/>
                <a:cs typeface="Arial"/>
              </a:rPr>
              <a:t> 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y</a:t>
            </a:r>
            <a:r>
              <a:rPr sz="2600" spc="5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a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v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40" dirty="0" smtClean="0">
                <a:latin typeface="Arial"/>
                <a:cs typeface="Arial"/>
              </a:rPr>
              <a:t>b</a:t>
            </a:r>
            <a:r>
              <a:rPr sz="2600" spc="10" dirty="0" smtClean="0">
                <a:latin typeface="Arial"/>
                <a:cs typeface="Arial"/>
              </a:rPr>
              <a:t>l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204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30" dirty="0" smtClean="0">
                <a:latin typeface="Arial"/>
                <a:cs typeface="Arial"/>
              </a:rPr>
              <a:t>c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15" dirty="0" smtClean="0">
                <a:latin typeface="Arial"/>
                <a:cs typeface="Arial"/>
              </a:rPr>
              <a:t>f</a:t>
            </a:r>
            <a:r>
              <a:rPr sz="2600" spc="0" dirty="0" smtClean="0">
                <a:latin typeface="Arial"/>
                <a:cs typeface="Arial"/>
              </a:rPr>
              <a:t>y</a:t>
            </a:r>
            <a:r>
              <a:rPr sz="2600" spc="-20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-60" dirty="0" smtClean="0">
                <a:latin typeface="Arial"/>
                <a:cs typeface="Arial"/>
              </a:rPr>
              <a:t>i</a:t>
            </a:r>
            <a:r>
              <a:rPr sz="2600" spc="-40" dirty="0" smtClean="0">
                <a:latin typeface="Arial"/>
                <a:cs typeface="Arial"/>
              </a:rPr>
              <a:t>z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480" y="5558151"/>
            <a:ext cx="3841115" cy="1102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si</a:t>
            </a:r>
            <a:r>
              <a:rPr sz="2750" spc="55" dirty="0" smtClean="0">
                <a:latin typeface="Courier New"/>
                <a:cs typeface="Courier New"/>
              </a:rPr>
              <a:t>z</a:t>
            </a:r>
            <a:r>
              <a:rPr sz="2750" spc="0" dirty="0" smtClean="0">
                <a:latin typeface="Courier New"/>
                <a:cs typeface="Courier New"/>
              </a:rPr>
              <a:t>e</a:t>
            </a:r>
            <a:r>
              <a:rPr sz="2750" spc="-15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55" dirty="0" smtClean="0">
                <a:latin typeface="Courier New"/>
                <a:cs typeface="Courier New"/>
              </a:rPr>
              <a:t> </a:t>
            </a:r>
            <a:r>
              <a:rPr sz="2750" spc="-15" dirty="0" smtClean="0">
                <a:latin typeface="Courier New"/>
                <a:cs typeface="Courier New"/>
              </a:rPr>
              <a:t>1</a:t>
            </a:r>
            <a:r>
              <a:rPr sz="2750" spc="55" dirty="0" smtClean="0">
                <a:latin typeface="Courier New"/>
                <a:cs typeface="Courier New"/>
              </a:rPr>
              <a:t>2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21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[</a:t>
            </a:r>
            <a:r>
              <a:rPr sz="2750" spc="0" dirty="0" smtClean="0">
                <a:solidFill>
                  <a:srgbClr val="2323DC"/>
                </a:solidFill>
                <a:latin typeface="Courier New"/>
                <a:cs typeface="Courier New"/>
              </a:rPr>
              <a:t>]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750" spc="55" dirty="0" smtClean="0">
                <a:latin typeface="Courier New"/>
                <a:cs typeface="Courier New"/>
              </a:rPr>
              <a:t>v</a:t>
            </a:r>
            <a:r>
              <a:rPr sz="2750" spc="-20" dirty="0" smtClean="0">
                <a:latin typeface="Courier New"/>
                <a:cs typeface="Courier New"/>
              </a:rPr>
              <a:t>al</a:t>
            </a:r>
            <a:r>
              <a:rPr sz="2750" spc="55" dirty="0" smtClean="0">
                <a:latin typeface="Courier New"/>
                <a:cs typeface="Courier New"/>
              </a:rPr>
              <a:t>u</a:t>
            </a:r>
            <a:r>
              <a:rPr sz="2750" spc="-20" dirty="0" smtClean="0">
                <a:latin typeface="Courier New"/>
                <a:cs typeface="Courier New"/>
              </a:rPr>
              <a:t>e</a:t>
            </a:r>
            <a:r>
              <a:rPr sz="2750" spc="0" dirty="0" smtClean="0">
                <a:latin typeface="Courier New"/>
                <a:cs typeface="Courier New"/>
              </a:rPr>
              <a:t>s</a:t>
            </a:r>
            <a:r>
              <a:rPr sz="2750" spc="50" dirty="0" smtClean="0">
                <a:latin typeface="Courier New"/>
                <a:cs typeface="Courier New"/>
              </a:rPr>
              <a:t> </a:t>
            </a:r>
            <a:r>
              <a:rPr sz="2750" spc="0" dirty="0" smtClean="0">
                <a:latin typeface="Courier New"/>
                <a:cs typeface="Courier New"/>
              </a:rPr>
              <a:t>=</a:t>
            </a:r>
            <a:r>
              <a:rPr sz="2750" spc="-10" dirty="0" smtClean="0">
                <a:latin typeface="Courier New"/>
                <a:cs typeface="Courier New"/>
              </a:rPr>
              <a:t> </a:t>
            </a:r>
            <a:r>
              <a:rPr sz="275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ew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8221" y="6157727"/>
            <a:ext cx="215011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750" spc="6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750" spc="-20" dirty="0" smtClean="0">
                <a:latin typeface="Courier New"/>
                <a:cs typeface="Courier New"/>
              </a:rPr>
              <a:t>[s</a:t>
            </a:r>
            <a:r>
              <a:rPr sz="2750" spc="55" dirty="0" smtClean="0">
                <a:latin typeface="Courier New"/>
                <a:cs typeface="Courier New"/>
              </a:rPr>
              <a:t>i</a:t>
            </a:r>
            <a:r>
              <a:rPr sz="2750" spc="-20" dirty="0" smtClean="0">
                <a:latin typeface="Courier New"/>
                <a:cs typeface="Courier New"/>
              </a:rPr>
              <a:t>ze</a:t>
            </a:r>
            <a:r>
              <a:rPr sz="2750" spc="55" dirty="0" smtClean="0">
                <a:latin typeface="Courier New"/>
                <a:cs typeface="Courier New"/>
              </a:rPr>
              <a:t>]</a:t>
            </a:r>
            <a:r>
              <a:rPr sz="2750" spc="0" dirty="0" smtClean="0">
                <a:latin typeface="Courier New"/>
                <a:cs typeface="Courier New"/>
              </a:rPr>
              <a:t>;</a:t>
            </a:r>
            <a:endParaRPr sz="275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4244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rray</a:t>
            </a:r>
            <a:r>
              <a:rPr sz="4400" spc="-215" dirty="0" smtClean="0">
                <a:latin typeface="Arial"/>
                <a:cs typeface="Arial"/>
              </a:rPr>
              <a:t> </a:t>
            </a:r>
            <a:r>
              <a:rPr sz="4400" spc="-110" dirty="0" smtClean="0">
                <a:latin typeface="Arial"/>
                <a:cs typeface="Arial"/>
              </a:rPr>
              <a:t>I</a:t>
            </a:r>
            <a:r>
              <a:rPr sz="4400" spc="5" dirty="0" smtClean="0">
                <a:latin typeface="Arial"/>
                <a:cs typeface="Arial"/>
              </a:rPr>
              <a:t>n</a:t>
            </a:r>
            <a:r>
              <a:rPr sz="4400" spc="0" dirty="0" smtClean="0">
                <a:latin typeface="Arial"/>
                <a:cs typeface="Arial"/>
              </a:rPr>
              <a:t>i</a:t>
            </a:r>
            <a:r>
              <a:rPr sz="4400" spc="-40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iali</a:t>
            </a:r>
            <a:r>
              <a:rPr sz="4400" spc="-50" dirty="0" smtClean="0">
                <a:latin typeface="Arial"/>
                <a:cs typeface="Arial"/>
              </a:rPr>
              <a:t>z</a:t>
            </a:r>
            <a:r>
              <a:rPr sz="4400" spc="0" dirty="0" smtClean="0">
                <a:latin typeface="Arial"/>
                <a:cs typeface="Arial"/>
              </a:rPr>
              <a:t>a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112307"/>
            <a:ext cx="8296909" cy="18592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6600"/>
              </a:lnSpc>
            </a:pPr>
            <a:r>
              <a:rPr sz="3200" dirty="0" smtClean="0">
                <a:latin typeface="Arial"/>
                <a:cs typeface="Arial"/>
              </a:rPr>
              <a:t>Cu</a:t>
            </a:r>
            <a:r>
              <a:rPr sz="3200" spc="-25" dirty="0" smtClean="0">
                <a:latin typeface="Arial"/>
                <a:cs typeface="Arial"/>
              </a:rPr>
              <a:t>r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y</a:t>
            </a:r>
            <a:r>
              <a:rPr sz="3200" spc="-18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40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es</a:t>
            </a:r>
            <a:r>
              <a:rPr sz="3200" spc="-100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to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3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30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35" dirty="0" smtClean="0">
                <a:latin typeface="Arial"/>
                <a:cs typeface="Arial"/>
              </a:rPr>
              <a:t>l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-40" dirty="0" smtClean="0">
                <a:latin typeface="Arial"/>
                <a:cs typeface="Arial"/>
              </a:rPr>
              <a:t>z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7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60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. It</a:t>
            </a:r>
            <a:r>
              <a:rPr sz="3200" spc="-135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-4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spc="-225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spc="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32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-15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hen</a:t>
            </a:r>
            <a:r>
              <a:rPr sz="3200" spc="90" dirty="0" smtClean="0">
                <a:latin typeface="Arial"/>
                <a:cs typeface="Arial"/>
              </a:rPr>
              <a:t> </a:t>
            </a:r>
            <a:r>
              <a:rPr sz="3200" spc="-40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ou</a:t>
            </a:r>
            <a:r>
              <a:rPr sz="3200" spc="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de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200" spc="105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ab</a:t>
            </a:r>
            <a:r>
              <a:rPr sz="3200" spc="-4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55" y="4737296"/>
            <a:ext cx="1249680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[</a:t>
            </a:r>
            <a:r>
              <a:rPr sz="32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763" y="4737296"/>
            <a:ext cx="1489075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 smtClean="0">
                <a:latin typeface="Courier New"/>
                <a:cs typeface="Courier New"/>
              </a:rPr>
              <a:t>v</a:t>
            </a:r>
            <a:r>
              <a:rPr sz="3200" spc="10" dirty="0" smtClean="0">
                <a:latin typeface="Courier New"/>
                <a:cs typeface="Courier New"/>
              </a:rPr>
              <a:t>al</a:t>
            </a:r>
            <a:r>
              <a:rPr sz="3200" spc="-65" dirty="0" smtClean="0">
                <a:latin typeface="Courier New"/>
                <a:cs typeface="Courier New"/>
              </a:rPr>
              <a:t>u</a:t>
            </a:r>
            <a:r>
              <a:rPr sz="3200" spc="10" dirty="0" smtClean="0">
                <a:latin typeface="Courier New"/>
                <a:cs typeface="Courier New"/>
              </a:rPr>
              <a:t>es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016" y="4737296"/>
            <a:ext cx="5401945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Courier New"/>
                <a:cs typeface="Courier New"/>
              </a:rPr>
              <a:t>=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0" dirty="0" smtClean="0">
                <a:latin typeface="Courier New"/>
                <a:cs typeface="Courier New"/>
              </a:rPr>
              <a:t>{</a:t>
            </a:r>
            <a:r>
              <a:rPr sz="3200" spc="30" dirty="0" smtClean="0">
                <a:latin typeface="Courier New"/>
                <a:cs typeface="Courier New"/>
              </a:rPr>
              <a:t> </a:t>
            </a:r>
            <a:r>
              <a:rPr sz="3200" spc="-65" dirty="0" smtClean="0">
                <a:latin typeface="Courier New"/>
                <a:cs typeface="Courier New"/>
              </a:rPr>
              <a:t>1</a:t>
            </a:r>
            <a:r>
              <a:rPr sz="3200" spc="10" dirty="0" smtClean="0">
                <a:latin typeface="Courier New"/>
                <a:cs typeface="Courier New"/>
              </a:rPr>
              <a:t>2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24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15" dirty="0" smtClean="0">
                <a:latin typeface="Courier New"/>
                <a:cs typeface="Courier New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-</a:t>
            </a:r>
            <a:r>
              <a:rPr sz="3200" spc="-65" dirty="0" smtClean="0">
                <a:latin typeface="Courier New"/>
                <a:cs typeface="Courier New"/>
              </a:rPr>
              <a:t>2</a:t>
            </a:r>
            <a:r>
              <a:rPr sz="3200" spc="10" dirty="0" smtClean="0">
                <a:latin typeface="Courier New"/>
                <a:cs typeface="Courier New"/>
              </a:rPr>
              <a:t>3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4</a:t>
            </a:r>
            <a:r>
              <a:rPr sz="3200" spc="0" dirty="0" smtClean="0">
                <a:latin typeface="Courier New"/>
                <a:cs typeface="Courier New"/>
              </a:rPr>
              <a:t>7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};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55" y="1803767"/>
            <a:ext cx="8794750" cy="876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50" spc="25" dirty="0" smtClean="0">
                <a:latin typeface="Arial"/>
                <a:cs typeface="Arial"/>
              </a:rPr>
              <a:t>R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u</a:t>
            </a:r>
            <a:r>
              <a:rPr sz="2750" spc="-25" dirty="0" smtClean="0">
                <a:latin typeface="Arial"/>
                <a:cs typeface="Arial"/>
              </a:rPr>
              <a:t>r</a:t>
            </a:r>
            <a:r>
              <a:rPr sz="2750" spc="0" dirty="0" smtClean="0">
                <a:latin typeface="Arial"/>
                <a:cs typeface="Arial"/>
              </a:rPr>
              <a:t>n</a:t>
            </a:r>
            <a:r>
              <a:rPr sz="2750" spc="85" dirty="0" smtClean="0">
                <a:latin typeface="Arial"/>
                <a:cs typeface="Arial"/>
              </a:rPr>
              <a:t> </a:t>
            </a:r>
            <a:r>
              <a:rPr sz="2750" spc="-114" dirty="0" smtClean="0">
                <a:latin typeface="Arial"/>
                <a:cs typeface="Arial"/>
              </a:rPr>
              <a:t>v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-95" dirty="0" smtClean="0">
                <a:latin typeface="Arial"/>
                <a:cs typeface="Arial"/>
              </a:rPr>
              <a:t>l</a:t>
            </a:r>
            <a:r>
              <a:rPr sz="2750" spc="25" dirty="0" smtClean="0">
                <a:latin typeface="Arial"/>
                <a:cs typeface="Arial"/>
              </a:rPr>
              <a:t>ue</a:t>
            </a:r>
            <a:r>
              <a:rPr sz="2750" spc="-40" dirty="0" smtClean="0">
                <a:latin typeface="Arial"/>
                <a:cs typeface="Arial"/>
              </a:rPr>
              <a:t>s</a:t>
            </a:r>
            <a:r>
              <a:rPr sz="2750" spc="0" dirty="0" smtClean="0">
                <a:latin typeface="Arial"/>
                <a:cs typeface="Arial"/>
              </a:rPr>
              <a:t>:</a:t>
            </a:r>
            <a:r>
              <a:rPr sz="2750" spc="254" dirty="0" smtClean="0">
                <a:latin typeface="Arial"/>
                <a:cs typeface="Arial"/>
              </a:rPr>
              <a:t> </a:t>
            </a:r>
            <a:r>
              <a:rPr sz="2750" spc="-95" dirty="0" smtClean="0">
                <a:latin typeface="Arial"/>
                <a:cs typeface="Arial"/>
              </a:rPr>
              <a:t>i</a:t>
            </a:r>
            <a:r>
              <a:rPr sz="2750" spc="0" dirty="0" smtClean="0">
                <a:latin typeface="Arial"/>
                <a:cs typeface="Arial"/>
              </a:rPr>
              <a:t>f</a:t>
            </a:r>
            <a:r>
              <a:rPr sz="2750" spc="105" dirty="0" smtClean="0">
                <a:latin typeface="Arial"/>
                <a:cs typeface="Arial"/>
              </a:rPr>
              <a:t> </a:t>
            </a:r>
            <a:r>
              <a:rPr sz="2750" spc="-114" dirty="0" smtClean="0">
                <a:latin typeface="Arial"/>
                <a:cs typeface="Arial"/>
              </a:rPr>
              <a:t>y</a:t>
            </a:r>
            <a:r>
              <a:rPr sz="2750" spc="25" dirty="0" smtClean="0">
                <a:latin typeface="Arial"/>
                <a:cs typeface="Arial"/>
              </a:rPr>
              <a:t>o</a:t>
            </a:r>
            <a:r>
              <a:rPr sz="2750" spc="0" dirty="0" smtClean="0">
                <a:latin typeface="Arial"/>
                <a:cs typeface="Arial"/>
              </a:rPr>
              <a:t>u</a:t>
            </a:r>
            <a:r>
              <a:rPr sz="2750" spc="160" dirty="0" smtClean="0">
                <a:latin typeface="Arial"/>
                <a:cs typeface="Arial"/>
              </a:rPr>
              <a:t> </a:t>
            </a:r>
            <a:r>
              <a:rPr sz="2750" spc="25" dirty="0" smtClean="0">
                <a:latin typeface="Arial"/>
                <a:cs typeface="Arial"/>
              </a:rPr>
              <a:t>d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25" dirty="0" smtClean="0">
                <a:latin typeface="Arial"/>
                <a:cs typeface="Arial"/>
              </a:rPr>
              <a:t>c</a:t>
            </a:r>
            <a:r>
              <a:rPr sz="2750" spc="-95" dirty="0" smtClean="0">
                <a:latin typeface="Arial"/>
                <a:cs typeface="Arial"/>
              </a:rPr>
              <a:t>l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-25" dirty="0" smtClean="0">
                <a:latin typeface="Arial"/>
                <a:cs typeface="Arial"/>
              </a:rPr>
              <a:t>r</a:t>
            </a:r>
            <a:r>
              <a:rPr sz="2750" spc="0" dirty="0" smtClean="0">
                <a:latin typeface="Arial"/>
                <a:cs typeface="Arial"/>
              </a:rPr>
              <a:t>e</a:t>
            </a:r>
            <a:r>
              <a:rPr sz="2750" spc="235" dirty="0" smtClean="0">
                <a:latin typeface="Arial"/>
                <a:cs typeface="Arial"/>
              </a:rPr>
              <a:t> 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0" dirty="0" smtClean="0">
                <a:latin typeface="Arial"/>
                <a:cs typeface="Arial"/>
              </a:rPr>
              <a:t>t</a:t>
            </a:r>
            <a:r>
              <a:rPr sz="2750" spc="105" dirty="0" smtClean="0">
                <a:latin typeface="Arial"/>
                <a:cs typeface="Arial"/>
              </a:rPr>
              <a:t> 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0" dirty="0" smtClean="0">
                <a:latin typeface="Arial"/>
                <a:cs typeface="Arial"/>
              </a:rPr>
              <a:t>e</a:t>
            </a:r>
            <a:r>
              <a:rPr sz="2750" spc="10" dirty="0" smtClean="0">
                <a:latin typeface="Arial"/>
                <a:cs typeface="Arial"/>
              </a:rPr>
              <a:t> m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25" dirty="0" smtClean="0">
                <a:latin typeface="Arial"/>
                <a:cs typeface="Arial"/>
              </a:rPr>
              <a:t>ho</a:t>
            </a:r>
            <a:r>
              <a:rPr sz="2750" spc="0" dirty="0" smtClean="0">
                <a:latin typeface="Arial"/>
                <a:cs typeface="Arial"/>
              </a:rPr>
              <a:t>d</a:t>
            </a:r>
            <a:r>
              <a:rPr sz="2750" spc="85" dirty="0" smtClean="0">
                <a:latin typeface="Arial"/>
                <a:cs typeface="Arial"/>
              </a:rPr>
              <a:t> </a:t>
            </a:r>
            <a:r>
              <a:rPr sz="2750" spc="-95" dirty="0" smtClean="0">
                <a:latin typeface="Arial"/>
                <a:cs typeface="Arial"/>
              </a:rPr>
              <a:t>i</a:t>
            </a:r>
            <a:r>
              <a:rPr sz="2750" spc="0" dirty="0" smtClean="0">
                <a:latin typeface="Arial"/>
                <a:cs typeface="Arial"/>
              </a:rPr>
              <a:t>s</a:t>
            </a:r>
            <a:r>
              <a:rPr sz="2750" spc="165" dirty="0" smtClean="0">
                <a:latin typeface="Arial"/>
                <a:cs typeface="Arial"/>
              </a:rPr>
              <a:t> </a:t>
            </a:r>
            <a:r>
              <a:rPr sz="2750" spc="25" dirty="0" smtClean="0">
                <a:latin typeface="Arial"/>
                <a:cs typeface="Arial"/>
              </a:rPr>
              <a:t>no</a:t>
            </a:r>
            <a:r>
              <a:rPr sz="2750" spc="0" dirty="0" smtClean="0">
                <a:latin typeface="Arial"/>
                <a:cs typeface="Arial"/>
              </a:rPr>
              <a:t>t</a:t>
            </a:r>
            <a:r>
              <a:rPr sz="2750" spc="35" dirty="0" smtClean="0">
                <a:latin typeface="Arial"/>
                <a:cs typeface="Arial"/>
              </a:rPr>
              <a:t> </a:t>
            </a:r>
            <a:r>
              <a:rPr sz="2750" i="1" spc="30" dirty="0" smtClean="0">
                <a:latin typeface="Arial"/>
                <a:cs typeface="Arial"/>
              </a:rPr>
              <a:t>vo</a:t>
            </a:r>
            <a:r>
              <a:rPr sz="2750" i="1" spc="-20" dirty="0" smtClean="0">
                <a:latin typeface="Arial"/>
                <a:cs typeface="Arial"/>
              </a:rPr>
              <a:t>i</a:t>
            </a:r>
            <a:r>
              <a:rPr sz="2750" i="1" spc="0" dirty="0" smtClean="0">
                <a:latin typeface="Arial"/>
                <a:cs typeface="Arial"/>
              </a:rPr>
              <a:t>d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0" dirty="0" smtClean="0">
                <a:latin typeface="Arial"/>
                <a:cs typeface="Arial"/>
              </a:rPr>
              <a:t>n</a:t>
            </a:r>
            <a:r>
              <a:rPr sz="2750" spc="10" dirty="0" smtClean="0">
                <a:latin typeface="Arial"/>
                <a:cs typeface="Arial"/>
              </a:rPr>
              <a:t> </a:t>
            </a:r>
            <a:r>
              <a:rPr sz="2750" spc="-95" dirty="0" smtClean="0">
                <a:latin typeface="Arial"/>
                <a:cs typeface="Arial"/>
              </a:rPr>
              <a:t>i</a:t>
            </a:r>
            <a:r>
              <a:rPr sz="2750" spc="0" dirty="0" smtClean="0">
                <a:latin typeface="Arial"/>
                <a:cs typeface="Arial"/>
              </a:rPr>
              <a:t>t</a:t>
            </a:r>
            <a:r>
              <a:rPr sz="2750" spc="105" dirty="0" smtClean="0">
                <a:latin typeface="Arial"/>
                <a:cs typeface="Arial"/>
              </a:rPr>
              <a:t> 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-45" dirty="0" smtClean="0">
                <a:latin typeface="Arial"/>
                <a:cs typeface="Arial"/>
              </a:rPr>
              <a:t>a</a:t>
            </a:r>
            <a:r>
              <a:rPr sz="2750" spc="0" dirty="0" smtClean="0">
                <a:latin typeface="Arial"/>
                <a:cs typeface="Arial"/>
              </a:rPr>
              <a:t>s</a:t>
            </a:r>
            <a:r>
              <a:rPr sz="2750" spc="90" dirty="0" smtClean="0">
                <a:latin typeface="Arial"/>
                <a:cs typeface="Arial"/>
              </a:rPr>
              <a:t> 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0" dirty="0" smtClean="0">
                <a:latin typeface="Arial"/>
                <a:cs typeface="Arial"/>
              </a:rPr>
              <a:t>o</a:t>
            </a:r>
            <a:r>
              <a:rPr sz="2750" spc="10" dirty="0" smtClean="0">
                <a:latin typeface="Arial"/>
                <a:cs typeface="Arial"/>
              </a:rPr>
              <a:t> </a:t>
            </a:r>
            <a:r>
              <a:rPr sz="2750" spc="-25" dirty="0" smtClean="0">
                <a:latin typeface="Arial"/>
                <a:cs typeface="Arial"/>
              </a:rPr>
              <a:t>r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u</a:t>
            </a:r>
            <a:r>
              <a:rPr sz="2750" spc="-25" dirty="0" smtClean="0">
                <a:latin typeface="Arial"/>
                <a:cs typeface="Arial"/>
              </a:rPr>
              <a:t>r</a:t>
            </a:r>
            <a:r>
              <a:rPr sz="2750" spc="0" dirty="0" smtClean="0">
                <a:latin typeface="Arial"/>
                <a:cs typeface="Arial"/>
              </a:rPr>
              <a:t>n</a:t>
            </a:r>
            <a:r>
              <a:rPr sz="2750" spc="160" dirty="0" smtClean="0">
                <a:latin typeface="Arial"/>
                <a:cs typeface="Arial"/>
              </a:rPr>
              <a:t> </a:t>
            </a:r>
            <a:r>
              <a:rPr sz="2750" spc="-40" dirty="0" smtClean="0">
                <a:latin typeface="Arial"/>
                <a:cs typeface="Arial"/>
              </a:rPr>
              <a:t>s</a:t>
            </a:r>
            <a:r>
              <a:rPr sz="2750" spc="30" dirty="0" smtClean="0">
                <a:latin typeface="Arial"/>
                <a:cs typeface="Arial"/>
              </a:rPr>
              <a:t>o</a:t>
            </a:r>
            <a:r>
              <a:rPr sz="2750" spc="10" dirty="0" smtClean="0">
                <a:latin typeface="Arial"/>
                <a:cs typeface="Arial"/>
              </a:rPr>
              <a:t>m</a:t>
            </a:r>
            <a:r>
              <a:rPr sz="2750" spc="-45" dirty="0" smtClean="0">
                <a:latin typeface="Arial"/>
                <a:cs typeface="Arial"/>
              </a:rPr>
              <a:t>e</a:t>
            </a:r>
            <a:r>
              <a:rPr sz="2750" spc="-25" dirty="0" smtClean="0">
                <a:latin typeface="Arial"/>
                <a:cs typeface="Arial"/>
              </a:rPr>
              <a:t>t</a:t>
            </a:r>
            <a:r>
              <a:rPr sz="2750" spc="30" dirty="0" smtClean="0">
                <a:latin typeface="Arial"/>
                <a:cs typeface="Arial"/>
              </a:rPr>
              <a:t>h</a:t>
            </a:r>
            <a:r>
              <a:rPr sz="2750" spc="-95" dirty="0" smtClean="0">
                <a:latin typeface="Arial"/>
                <a:cs typeface="Arial"/>
              </a:rPr>
              <a:t>i</a:t>
            </a:r>
            <a:r>
              <a:rPr sz="2750" spc="30" dirty="0" smtClean="0">
                <a:latin typeface="Arial"/>
                <a:cs typeface="Arial"/>
              </a:rPr>
              <a:t>ng</a:t>
            </a:r>
            <a:r>
              <a:rPr sz="2750" spc="0" dirty="0" smtClean="0">
                <a:latin typeface="Arial"/>
                <a:cs typeface="Arial"/>
              </a:rPr>
              <a:t>!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800186"/>
            <a:ext cx="9127490" cy="991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publi</a:t>
            </a:r>
            <a:r>
              <a:rPr sz="2400" spc="-15" dirty="0" smtClean="0">
                <a:latin typeface="Courier New"/>
                <a:cs typeface="Courier New"/>
              </a:rPr>
              <a:t>c</a:t>
            </a:r>
            <a:r>
              <a:rPr sz="2400" spc="-35" dirty="0" smtClean="0">
                <a:latin typeface="Courier New"/>
                <a:cs typeface="Courier New"/>
              </a:rPr>
              <a:t> s</a:t>
            </a:r>
            <a:r>
              <a:rPr sz="2400" spc="40" dirty="0" smtClean="0">
                <a:latin typeface="Courier New"/>
                <a:cs typeface="Courier New"/>
              </a:rPr>
              <a:t>t</a:t>
            </a:r>
            <a:r>
              <a:rPr sz="2400" spc="-35" dirty="0" smtClean="0">
                <a:latin typeface="Courier New"/>
                <a:cs typeface="Courier New"/>
              </a:rPr>
              <a:t>ati</a:t>
            </a:r>
            <a:r>
              <a:rPr sz="2400" spc="-15" dirty="0" smtClean="0">
                <a:latin typeface="Courier New"/>
                <a:cs typeface="Courier New"/>
              </a:rPr>
              <a:t>c </a:t>
            </a:r>
            <a:r>
              <a:rPr sz="24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40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400" spc="-3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pa</a:t>
            </a:r>
            <a:r>
              <a:rPr sz="2400" spc="40" dirty="0" smtClean="0">
                <a:latin typeface="Courier New"/>
                <a:cs typeface="Courier New"/>
              </a:rPr>
              <a:t>y</a:t>
            </a:r>
            <a:r>
              <a:rPr sz="2400" spc="-35" dirty="0" smtClean="0">
                <a:latin typeface="Courier New"/>
                <a:cs typeface="Courier New"/>
              </a:rPr>
              <a:t>(doub</a:t>
            </a:r>
            <a:r>
              <a:rPr sz="2400" spc="40" dirty="0" smtClean="0">
                <a:latin typeface="Courier New"/>
                <a:cs typeface="Courier New"/>
              </a:rPr>
              <a:t>l</a:t>
            </a:r>
            <a:r>
              <a:rPr sz="2400" spc="-15" dirty="0" smtClean="0">
                <a:latin typeface="Courier New"/>
                <a:cs typeface="Courier New"/>
              </a:rPr>
              <a:t>e</a:t>
            </a:r>
            <a:r>
              <a:rPr sz="2400" spc="-35" dirty="0" smtClean="0">
                <a:latin typeface="Courier New"/>
                <a:cs typeface="Courier New"/>
              </a:rPr>
              <a:t> bas</a:t>
            </a:r>
            <a:r>
              <a:rPr sz="2400" spc="40" dirty="0" smtClean="0">
                <a:latin typeface="Courier New"/>
                <a:cs typeface="Courier New"/>
              </a:rPr>
              <a:t>e</a:t>
            </a:r>
            <a:r>
              <a:rPr sz="2400" spc="-35" dirty="0" smtClean="0">
                <a:latin typeface="Courier New"/>
                <a:cs typeface="Courier New"/>
              </a:rPr>
              <a:t>Pay</a:t>
            </a:r>
            <a:r>
              <a:rPr sz="2400" spc="-15" dirty="0" smtClean="0">
                <a:latin typeface="Courier New"/>
                <a:cs typeface="Courier New"/>
              </a:rPr>
              <a:t>,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35" dirty="0" smtClean="0">
                <a:latin typeface="Courier New"/>
                <a:cs typeface="Courier New"/>
              </a:rPr>
              <a:t>n</a:t>
            </a:r>
            <a:r>
              <a:rPr sz="2400" spc="-15" dirty="0" smtClean="0">
                <a:latin typeface="Courier New"/>
                <a:cs typeface="Courier New"/>
              </a:rPr>
              <a:t>t</a:t>
            </a:r>
            <a:r>
              <a:rPr sz="2400" spc="-35" dirty="0" smtClean="0">
                <a:latin typeface="Courier New"/>
                <a:cs typeface="Courier New"/>
              </a:rPr>
              <a:t> ho</a:t>
            </a:r>
            <a:r>
              <a:rPr sz="2400" spc="40" dirty="0" smtClean="0">
                <a:latin typeface="Courier New"/>
                <a:cs typeface="Courier New"/>
              </a:rPr>
              <a:t>u</a:t>
            </a:r>
            <a:r>
              <a:rPr sz="2400" spc="-35" dirty="0" smtClean="0">
                <a:latin typeface="Courier New"/>
                <a:cs typeface="Courier New"/>
              </a:rPr>
              <a:t>rs</a:t>
            </a:r>
            <a:r>
              <a:rPr sz="2400" spc="-15" dirty="0" smtClean="0">
                <a:latin typeface="Courier New"/>
                <a:cs typeface="Courier New"/>
              </a:rPr>
              <a:t>)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66"/>
              </a:spcBef>
            </a:pPr>
            <a:endParaRPr sz="1400"/>
          </a:p>
          <a:p>
            <a:pPr marL="735330">
              <a:lnSpc>
                <a:spcPct val="100000"/>
              </a:lnSpc>
            </a:pPr>
            <a:r>
              <a:rPr sz="2400" spc="-20" dirty="0" smtClean="0">
                <a:latin typeface="Courier New"/>
                <a:cs typeface="Courier New"/>
              </a:rPr>
              <a:t>i</a:t>
            </a:r>
            <a:r>
              <a:rPr sz="2400" spc="0" dirty="0" smtClean="0">
                <a:latin typeface="Courier New"/>
                <a:cs typeface="Courier New"/>
              </a:rPr>
              <a:t>f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20" dirty="0" smtClean="0">
                <a:latin typeface="Courier New"/>
                <a:cs typeface="Courier New"/>
              </a:rPr>
              <a:t>(</a:t>
            </a:r>
            <a:r>
              <a:rPr sz="2400" spc="55" dirty="0" smtClean="0">
                <a:latin typeface="Courier New"/>
                <a:cs typeface="Courier New"/>
              </a:rPr>
              <a:t>b</a:t>
            </a:r>
            <a:r>
              <a:rPr sz="2400" spc="-20" dirty="0" smtClean="0">
                <a:latin typeface="Courier New"/>
                <a:cs typeface="Courier New"/>
              </a:rPr>
              <a:t>asePa</a:t>
            </a:r>
            <a:r>
              <a:rPr sz="2400" spc="0" dirty="0" smtClean="0">
                <a:latin typeface="Courier New"/>
                <a:cs typeface="Courier New"/>
              </a:rPr>
              <a:t>y</a:t>
            </a:r>
            <a:r>
              <a:rPr sz="2400" spc="40" dirty="0" smtClean="0">
                <a:latin typeface="Courier New"/>
                <a:cs typeface="Courier New"/>
              </a:rPr>
              <a:t> </a:t>
            </a:r>
            <a:r>
              <a:rPr sz="2400" spc="0" dirty="0" smtClean="0">
                <a:latin typeface="Courier New"/>
                <a:cs typeface="Courier New"/>
              </a:rPr>
              <a:t>&lt;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20" dirty="0" smtClean="0">
                <a:latin typeface="Courier New"/>
                <a:cs typeface="Courier New"/>
              </a:rPr>
              <a:t>8.</a:t>
            </a:r>
            <a:r>
              <a:rPr sz="2400" spc="55" dirty="0" smtClean="0">
                <a:latin typeface="Courier New"/>
                <a:cs typeface="Courier New"/>
              </a:rPr>
              <a:t>0</a:t>
            </a:r>
            <a:r>
              <a:rPr sz="2400" spc="0" dirty="0" smtClean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695" y="3352227"/>
            <a:ext cx="1854200" cy="9823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400" spc="55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400" spc="-20" dirty="0" smtClean="0">
                <a:solidFill>
                  <a:srgbClr val="2323DC"/>
                </a:solidFill>
                <a:latin typeface="Courier New"/>
                <a:cs typeface="Courier New"/>
              </a:rPr>
              <a:t>tur</a:t>
            </a:r>
            <a:r>
              <a:rPr sz="24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55" dirty="0" smtClean="0">
                <a:latin typeface="Courier New"/>
                <a:cs typeface="Courier New"/>
              </a:rPr>
              <a:t>-</a:t>
            </a:r>
            <a:r>
              <a:rPr sz="2400" spc="-20" dirty="0" smtClean="0">
                <a:latin typeface="Courier New"/>
                <a:cs typeface="Courier New"/>
              </a:rPr>
              <a:t>1</a:t>
            </a:r>
            <a:r>
              <a:rPr sz="2400" spc="0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94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4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tur</a:t>
            </a:r>
            <a:r>
              <a:rPr sz="240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400" spc="-2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45" dirty="0" smtClean="0">
                <a:latin typeface="Courier New"/>
                <a:cs typeface="Courier New"/>
              </a:rPr>
              <a:t>-</a:t>
            </a:r>
            <a:r>
              <a:rPr sz="2400" spc="-35" dirty="0" smtClean="0">
                <a:latin typeface="Courier New"/>
                <a:cs typeface="Courier New"/>
              </a:rPr>
              <a:t>1</a:t>
            </a:r>
            <a:r>
              <a:rPr sz="2400" spc="-15" dirty="0" smtClean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022" y="3718478"/>
            <a:ext cx="748030" cy="1158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48300"/>
              </a:lnSpc>
            </a:pPr>
            <a:r>
              <a:rPr sz="2400" spc="-35" dirty="0" smtClean="0">
                <a:latin typeface="Courier New"/>
                <a:cs typeface="Courier New"/>
              </a:rPr>
              <a:t>else else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420" y="3895140"/>
            <a:ext cx="2753360" cy="9823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 smtClean="0">
                <a:latin typeface="Courier New"/>
                <a:cs typeface="Courier New"/>
              </a:rPr>
              <a:t>i</a:t>
            </a:r>
            <a:r>
              <a:rPr sz="2400" spc="-15" dirty="0" smtClean="0">
                <a:latin typeface="Courier New"/>
                <a:cs typeface="Courier New"/>
              </a:rPr>
              <a:t>f</a:t>
            </a:r>
            <a:r>
              <a:rPr sz="2400" spc="-35" dirty="0" smtClean="0">
                <a:latin typeface="Courier New"/>
                <a:cs typeface="Courier New"/>
              </a:rPr>
              <a:t> (h</a:t>
            </a:r>
            <a:r>
              <a:rPr sz="2400" spc="40" dirty="0" smtClean="0">
                <a:latin typeface="Courier New"/>
                <a:cs typeface="Courier New"/>
              </a:rPr>
              <a:t>o</a:t>
            </a:r>
            <a:r>
              <a:rPr sz="2400" spc="-35" dirty="0" smtClean="0">
                <a:latin typeface="Courier New"/>
                <a:cs typeface="Courier New"/>
              </a:rPr>
              <a:t>ur</a:t>
            </a:r>
            <a:r>
              <a:rPr sz="2400" spc="-15" dirty="0" smtClean="0">
                <a:latin typeface="Courier New"/>
                <a:cs typeface="Courier New"/>
              </a:rPr>
              <a:t>s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&gt;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60)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66" y="4980220"/>
            <a:ext cx="4209415" cy="2257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58595">
              <a:lnSpc>
                <a:spcPct val="100000"/>
              </a:lnSpc>
            </a:pPr>
            <a:r>
              <a:rPr sz="2400" spc="40" dirty="0" smtClean="0">
                <a:latin typeface="Courier New"/>
                <a:cs typeface="Courier New"/>
              </a:rPr>
              <a:t>i</a:t>
            </a:r>
            <a:r>
              <a:rPr sz="2400" spc="-35" dirty="0" smtClean="0">
                <a:latin typeface="Courier New"/>
                <a:cs typeface="Courier New"/>
              </a:rPr>
              <a:t>n</a:t>
            </a:r>
            <a:r>
              <a:rPr sz="2400" spc="-15" dirty="0" smtClean="0">
                <a:latin typeface="Courier New"/>
                <a:cs typeface="Courier New"/>
              </a:rPr>
              <a:t>t</a:t>
            </a:r>
            <a:r>
              <a:rPr sz="2400" spc="-35" dirty="0" smtClean="0">
                <a:latin typeface="Courier New"/>
                <a:cs typeface="Courier New"/>
              </a:rPr>
              <a:t> sa</a:t>
            </a:r>
            <a:r>
              <a:rPr sz="2400" spc="40" dirty="0" smtClean="0">
                <a:latin typeface="Courier New"/>
                <a:cs typeface="Courier New"/>
              </a:rPr>
              <a:t>l</a:t>
            </a:r>
            <a:r>
              <a:rPr sz="2400" spc="-35" dirty="0" smtClean="0">
                <a:latin typeface="Courier New"/>
                <a:cs typeface="Courier New"/>
              </a:rPr>
              <a:t>ar</a:t>
            </a:r>
            <a:r>
              <a:rPr sz="2400" spc="-15" dirty="0" smtClean="0">
                <a:latin typeface="Courier New"/>
                <a:cs typeface="Courier New"/>
              </a:rPr>
              <a:t>y</a:t>
            </a:r>
            <a:r>
              <a:rPr sz="2400" spc="-35" dirty="0" smtClean="0">
                <a:latin typeface="Courier New"/>
                <a:cs typeface="Courier New"/>
              </a:rPr>
              <a:t> </a:t>
            </a:r>
            <a:r>
              <a:rPr sz="2400" spc="-15" dirty="0" smtClean="0">
                <a:latin typeface="Courier New"/>
                <a:cs typeface="Courier New"/>
              </a:rPr>
              <a:t>=</a:t>
            </a:r>
            <a:r>
              <a:rPr sz="2400" spc="35" dirty="0" smtClean="0"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R="736600" algn="ctr">
              <a:lnSpc>
                <a:spcPts val="2845"/>
              </a:lnSpc>
            </a:pPr>
            <a:r>
              <a:rPr sz="2400" spc="55" dirty="0" smtClean="0">
                <a:latin typeface="Courier New"/>
                <a:cs typeface="Courier New"/>
              </a:rPr>
              <a:t>.</a:t>
            </a:r>
            <a:r>
              <a:rPr sz="2400" spc="-20" dirty="0" smtClean="0">
                <a:latin typeface="Courier New"/>
                <a:cs typeface="Courier New"/>
              </a:rPr>
              <a:t>.</a:t>
            </a:r>
            <a:r>
              <a:rPr sz="2400" spc="0" dirty="0" smtClean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1458595">
              <a:lnSpc>
                <a:spcPct val="100000"/>
              </a:lnSpc>
              <a:spcBef>
                <a:spcPts val="45"/>
              </a:spcBef>
            </a:pPr>
            <a:r>
              <a:rPr sz="24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4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etur</a:t>
            </a:r>
            <a:r>
              <a:rPr sz="2400" spc="-1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40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400" spc="-35" dirty="0" smtClean="0">
                <a:latin typeface="Courier New"/>
                <a:cs typeface="Courier New"/>
              </a:rPr>
              <a:t>salary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92"/>
              </a:spcBef>
            </a:pPr>
            <a:endParaRPr sz="1300"/>
          </a:p>
          <a:p>
            <a:pPr marL="73533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400" spc="-15" dirty="0" smtClean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8784" y="464706"/>
            <a:ext cx="6277271" cy="708694"/>
          </a:xfrm>
        </p:spPr>
        <p:txBody>
          <a:bodyPr/>
          <a:lstStyle/>
          <a:p>
            <a:r>
              <a:rPr lang="en-US" dirty="0" smtClean="0"/>
              <a:t>Frequent</a:t>
            </a:r>
            <a:r>
              <a:rPr lang="en-US" baseline="0" dirty="0" smtClean="0"/>
              <a:t> Issues (II)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7060">
              <a:lnSpc>
                <a:spcPct val="100000"/>
              </a:lnSpc>
            </a:pPr>
            <a:r>
              <a:rPr sz="4400" dirty="0" smtClean="0">
                <a:latin typeface="Arial"/>
                <a:cs typeface="Arial"/>
              </a:rPr>
              <a:t>Quiz</a:t>
            </a:r>
            <a:r>
              <a:rPr sz="4400" spc="-145" dirty="0" smtClean="0">
                <a:latin typeface="Arial"/>
                <a:cs typeface="Arial"/>
              </a:rPr>
              <a:t> 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ime!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328445"/>
            <a:ext cx="5300980" cy="519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Is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or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30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</a:t>
            </a:r>
            <a:r>
              <a:rPr sz="3200" spc="3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110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ode?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55" y="4289436"/>
            <a:ext cx="1249680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32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[</a:t>
            </a:r>
            <a:r>
              <a:rPr sz="32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763" y="4289436"/>
            <a:ext cx="1489075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 smtClean="0">
                <a:latin typeface="Courier New"/>
                <a:cs typeface="Courier New"/>
              </a:rPr>
              <a:t>v</a:t>
            </a:r>
            <a:r>
              <a:rPr sz="3200" spc="5" dirty="0" smtClean="0">
                <a:latin typeface="Courier New"/>
                <a:cs typeface="Courier New"/>
              </a:rPr>
              <a:t>al</a:t>
            </a:r>
            <a:r>
              <a:rPr sz="3200" spc="-65" dirty="0" smtClean="0">
                <a:latin typeface="Courier New"/>
                <a:cs typeface="Courier New"/>
              </a:rPr>
              <a:t>u</a:t>
            </a:r>
            <a:r>
              <a:rPr sz="3200" spc="5" dirty="0" smtClean="0">
                <a:latin typeface="Courier New"/>
                <a:cs typeface="Courier New"/>
              </a:rPr>
              <a:t>es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873" y="4289436"/>
            <a:ext cx="5393055" cy="582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Courier New"/>
                <a:cs typeface="Courier New"/>
              </a:rPr>
              <a:t>=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5" dirty="0" smtClean="0">
                <a:latin typeface="Courier New"/>
                <a:cs typeface="Courier New"/>
              </a:rPr>
              <a:t>{1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5" dirty="0" smtClean="0">
                <a:latin typeface="Courier New"/>
                <a:cs typeface="Courier New"/>
              </a:rPr>
              <a:t>2</a:t>
            </a:r>
            <a:r>
              <a:rPr sz="3200" spc="-65" dirty="0" smtClean="0">
                <a:latin typeface="Courier New"/>
                <a:cs typeface="Courier New"/>
              </a:rPr>
              <a:t>.</a:t>
            </a:r>
            <a:r>
              <a:rPr sz="3200" spc="5" dirty="0" smtClean="0">
                <a:latin typeface="Courier New"/>
                <a:cs typeface="Courier New"/>
              </a:rPr>
              <a:t>5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5" dirty="0" smtClean="0">
                <a:latin typeface="Courier New"/>
                <a:cs typeface="Courier New"/>
              </a:rPr>
              <a:t>3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-40" dirty="0" smtClean="0">
                <a:latin typeface="Courier New"/>
                <a:cs typeface="Courier New"/>
              </a:rPr>
              <a:t> </a:t>
            </a:r>
            <a:r>
              <a:rPr sz="3200" spc="5" dirty="0" smtClean="0">
                <a:latin typeface="Courier New"/>
                <a:cs typeface="Courier New"/>
              </a:rPr>
              <a:t>3.</a:t>
            </a:r>
            <a:r>
              <a:rPr sz="3200" spc="-65" dirty="0" smtClean="0">
                <a:latin typeface="Courier New"/>
                <a:cs typeface="Courier New"/>
              </a:rPr>
              <a:t>5</a:t>
            </a:r>
            <a:r>
              <a:rPr sz="3200" spc="0" dirty="0" smtClean="0">
                <a:latin typeface="Courier New"/>
                <a:cs typeface="Courier New"/>
              </a:rPr>
              <a:t>,</a:t>
            </a:r>
            <a:r>
              <a:rPr sz="3200" spc="30" dirty="0" smtClean="0">
                <a:latin typeface="Courier New"/>
                <a:cs typeface="Courier New"/>
              </a:rPr>
              <a:t> </a:t>
            </a:r>
            <a:r>
              <a:rPr sz="3200" spc="-65" dirty="0" smtClean="0">
                <a:latin typeface="Courier New"/>
                <a:cs typeface="Courier New"/>
              </a:rPr>
              <a:t>4</a:t>
            </a:r>
            <a:r>
              <a:rPr sz="3200" spc="5" dirty="0" smtClean="0">
                <a:latin typeface="Courier New"/>
                <a:cs typeface="Courier New"/>
              </a:rPr>
              <a:t>}</a:t>
            </a:r>
            <a:r>
              <a:rPr sz="3200" spc="0" dirty="0" smtClean="0">
                <a:latin typeface="Courier New"/>
                <a:cs typeface="Courier New"/>
              </a:rPr>
              <a:t>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82344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20" dirty="0" smtClean="0">
                <a:latin typeface="Arial"/>
                <a:cs typeface="Arial"/>
              </a:rPr>
              <a:t>ccess</a:t>
            </a:r>
            <a:r>
              <a:rPr sz="4400" spc="0" dirty="0" smtClean="0">
                <a:latin typeface="Arial"/>
                <a:cs typeface="Arial"/>
              </a:rPr>
              <a:t>ing</a:t>
            </a:r>
            <a:r>
              <a:rPr sz="4400" spc="-305" dirty="0" smtClean="0">
                <a:latin typeface="Arial"/>
                <a:cs typeface="Arial"/>
              </a:rPr>
              <a:t> </a:t>
            </a: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20" dirty="0" smtClean="0">
                <a:latin typeface="Arial"/>
                <a:cs typeface="Arial"/>
              </a:rPr>
              <a:t>rr</a:t>
            </a:r>
            <a:r>
              <a:rPr sz="4400" spc="-65" dirty="0" smtClean="0">
                <a:latin typeface="Arial"/>
                <a:cs typeface="Arial"/>
              </a:rPr>
              <a:t>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234533"/>
            <a:ext cx="8253095" cy="1037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3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o</a:t>
            </a:r>
            <a:r>
              <a:rPr sz="2600" spc="-9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30" dirty="0" smtClean="0">
                <a:latin typeface="Arial"/>
                <a:cs typeface="Arial"/>
              </a:rPr>
              <a:t>cc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55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en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0" dirty="0" smtClean="0">
                <a:latin typeface="Arial"/>
                <a:cs typeface="Arial"/>
              </a:rPr>
              <a:t>s</a:t>
            </a:r>
            <a:r>
              <a:rPr sz="2600" spc="204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0" dirty="0" smtClean="0">
                <a:latin typeface="Arial"/>
                <a:cs typeface="Arial"/>
              </a:rPr>
              <a:t>f</a:t>
            </a:r>
            <a:r>
              <a:rPr sz="2600" spc="11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60" dirty="0" smtClean="0">
                <a:latin typeface="Arial"/>
                <a:cs typeface="Arial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20" dirty="0" smtClean="0">
                <a:latin typeface="Arial"/>
                <a:cs typeface="Arial"/>
              </a:rPr>
              <a:t>rr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265" dirty="0" smtClean="0">
                <a:latin typeface="Arial"/>
                <a:cs typeface="Arial"/>
              </a:rPr>
              <a:t>y</a:t>
            </a:r>
            <a:r>
              <a:rPr sz="2600" spc="0" dirty="0" smtClean="0">
                <a:latin typeface="Arial"/>
                <a:cs typeface="Arial"/>
              </a:rPr>
              <a:t>,</a:t>
            </a:r>
            <a:r>
              <a:rPr sz="2600" spc="18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u</a:t>
            </a:r>
            <a:r>
              <a:rPr sz="2600" spc="30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 </a:t>
            </a:r>
            <a:r>
              <a:rPr sz="2600" spc="15" dirty="0" smtClean="0">
                <a:latin typeface="Arial"/>
                <a:cs typeface="Arial"/>
              </a:rPr>
              <a:t>t</a:t>
            </a:r>
            <a:r>
              <a:rPr sz="2600" spc="-40" dirty="0" smtClean="0">
                <a:latin typeface="Arial"/>
                <a:cs typeface="Arial"/>
              </a:rPr>
              <a:t>h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8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solidFill>
                  <a:srgbClr val="FF3333"/>
                </a:solidFill>
                <a:latin typeface="Courier New"/>
                <a:cs typeface="Courier New"/>
              </a:rPr>
              <a:t>[]</a:t>
            </a:r>
            <a:r>
              <a:rPr sz="2600" spc="-890" dirty="0" smtClean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114" dirty="0" smtClean="0">
                <a:latin typeface="Arial"/>
                <a:cs typeface="Arial"/>
              </a:rPr>
              <a:t>e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90" dirty="0" smtClean="0">
                <a:latin typeface="Arial"/>
                <a:cs typeface="Arial"/>
              </a:rPr>
              <a:t>t</a:t>
            </a:r>
            <a:r>
              <a:rPr sz="2600" spc="-114" dirty="0" smtClean="0">
                <a:latin typeface="Arial"/>
                <a:cs typeface="Arial"/>
              </a:rPr>
              <a:t>o</a:t>
            </a:r>
            <a:r>
              <a:rPr sz="2600" spc="2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"/>
              </a:spcBef>
            </a:pPr>
            <a:endParaRPr sz="1300"/>
          </a:p>
          <a:p>
            <a:pPr marL="92583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values[</a:t>
            </a:r>
            <a:r>
              <a:rPr sz="2600" spc="-75" dirty="0" smtClean="0">
                <a:latin typeface="Courier New"/>
                <a:cs typeface="Courier New"/>
              </a:rPr>
              <a:t>i</a:t>
            </a:r>
            <a:r>
              <a:rPr sz="2600" spc="0" dirty="0" smtClean="0">
                <a:latin typeface="Courier New"/>
                <a:cs typeface="Courier New"/>
              </a:rPr>
              <a:t>ndex]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88" y="3976484"/>
            <a:ext cx="1891664" cy="101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E</a:t>
            </a:r>
            <a:r>
              <a:rPr sz="2600" spc="-114" dirty="0" smtClean="0">
                <a:latin typeface="Arial"/>
                <a:cs typeface="Arial"/>
              </a:rPr>
              <a:t>xa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-114" dirty="0" smtClean="0">
                <a:latin typeface="Arial"/>
                <a:cs typeface="Arial"/>
              </a:rPr>
              <a:t>e:</a:t>
            </a:r>
            <a:endParaRPr sz="260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878205">
              <a:lnSpc>
                <a:spcPct val="100000"/>
              </a:lnSpc>
            </a:pPr>
            <a:r>
              <a:rPr sz="2600" dirty="0" smtClean="0">
                <a:solidFill>
                  <a:srgbClr val="4F81BD"/>
                </a:solidFill>
                <a:latin typeface="Courier New"/>
                <a:cs typeface="Courier New"/>
              </a:rPr>
              <a:t>int[]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6" y="4519142"/>
            <a:ext cx="12153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75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592" y="4519142"/>
            <a:ext cx="5182870" cy="149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1</a:t>
            </a:r>
            <a:r>
              <a:rPr sz="2600" spc="-70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,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24,</a:t>
            </a:r>
            <a:r>
              <a:rPr sz="2600" spc="-8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-23,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-75" dirty="0" smtClean="0">
                <a:latin typeface="Courier New"/>
                <a:cs typeface="Courier New"/>
              </a:rPr>
              <a:t>4</a:t>
            </a:r>
            <a:r>
              <a:rPr sz="2600" spc="0" dirty="0" smtClean="0">
                <a:latin typeface="Courier New"/>
                <a:cs typeface="Courier New"/>
              </a:rPr>
              <a:t>7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};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26"/>
              </a:spcBef>
            </a:pPr>
            <a:endParaRPr sz="900"/>
          </a:p>
          <a:p>
            <a:pPr marL="1800225">
              <a:lnSpc>
                <a:spcPct val="100000"/>
              </a:lnSpc>
            </a:pP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-6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{12,2</a:t>
            </a:r>
            <a:r>
              <a:rPr sz="2600" spc="-70" dirty="0" smtClean="0">
                <a:solidFill>
                  <a:srgbClr val="00AE00"/>
                </a:solidFill>
                <a:latin typeface="Courier New"/>
                <a:cs typeface="Courier New"/>
              </a:rPr>
              <a:t>4</a:t>
            </a: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,-23,</a:t>
            </a:r>
            <a:r>
              <a:rPr sz="2600" b="1" spc="-75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3"/>
              </a:spcBef>
            </a:pPr>
            <a:endParaRPr sz="850"/>
          </a:p>
          <a:p>
            <a:pPr marL="812165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+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3;</a:t>
            </a:r>
            <a:r>
              <a:rPr sz="2600" spc="-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//</a:t>
            </a:r>
            <a:r>
              <a:rPr sz="2600" spc="-6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{12</a:t>
            </a:r>
            <a:r>
              <a:rPr sz="2600" spc="-10" dirty="0" smtClean="0">
                <a:solidFill>
                  <a:srgbClr val="00AE00"/>
                </a:solidFill>
                <a:latin typeface="Courier New"/>
                <a:cs typeface="Courier New"/>
              </a:rPr>
              <a:t>,</a:t>
            </a:r>
            <a:r>
              <a:rPr sz="2600" b="1" spc="0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600" b="1" spc="-75" dirty="0" smtClean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,-23,</a:t>
            </a:r>
            <a:r>
              <a:rPr sz="2600" spc="-75" dirty="0" smtClean="0">
                <a:solidFill>
                  <a:srgbClr val="00AE00"/>
                </a:solidFill>
                <a:latin typeface="Courier New"/>
                <a:cs typeface="Courier New"/>
              </a:rPr>
              <a:t>1</a:t>
            </a: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8}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984" y="5033025"/>
            <a:ext cx="1815464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values[</a:t>
            </a:r>
            <a:r>
              <a:rPr sz="2600" spc="-75" dirty="0" smtClean="0">
                <a:latin typeface="Courier New"/>
                <a:cs typeface="Courier New"/>
              </a:rPr>
              <a:t>3</a:t>
            </a:r>
            <a:r>
              <a:rPr sz="2600" spc="0" dirty="0" smtClean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7024" y="5033025"/>
            <a:ext cx="10160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1</a:t>
            </a:r>
            <a:r>
              <a:rPr sz="2600" spc="-75" dirty="0" smtClean="0">
                <a:latin typeface="Courier New"/>
                <a:cs typeface="Courier New"/>
              </a:rPr>
              <a:t>8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017" y="5537648"/>
            <a:ext cx="10248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4F81BD"/>
                </a:solidFill>
                <a:latin typeface="Courier New"/>
                <a:cs typeface="Courier New"/>
              </a:rPr>
              <a:t>int</a:t>
            </a:r>
            <a:r>
              <a:rPr sz="2600" spc="10" dirty="0" smtClean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x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909" y="5537648"/>
            <a:ext cx="22059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[1]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3745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Th</a:t>
            </a:r>
            <a:r>
              <a:rPr sz="4400" spc="0" dirty="0" smtClean="0">
                <a:latin typeface="Arial"/>
                <a:cs typeface="Arial"/>
              </a:rPr>
              <a:t>e</a:t>
            </a:r>
            <a:r>
              <a:rPr sz="4400" spc="-165" dirty="0" smtClean="0">
                <a:latin typeface="Arial"/>
                <a:cs typeface="Arial"/>
              </a:rPr>
              <a:t> </a:t>
            </a:r>
            <a:r>
              <a:rPr sz="4400" i="1" spc="5" dirty="0" smtClean="0">
                <a:latin typeface="Arial"/>
                <a:cs typeface="Arial"/>
              </a:rPr>
              <a:t>leng</a:t>
            </a:r>
            <a:r>
              <a:rPr sz="4400" i="1" spc="-35" dirty="0" smtClean="0">
                <a:latin typeface="Arial"/>
                <a:cs typeface="Arial"/>
              </a:rPr>
              <a:t>t</a:t>
            </a:r>
            <a:r>
              <a:rPr sz="4400" i="1" spc="0" dirty="0" smtClean="0">
                <a:latin typeface="Arial"/>
                <a:cs typeface="Arial"/>
              </a:rPr>
              <a:t>h</a:t>
            </a:r>
            <a:r>
              <a:rPr sz="4400" i="1" spc="-5" dirty="0" smtClean="0">
                <a:latin typeface="Arial"/>
                <a:cs typeface="Arial"/>
              </a:rPr>
              <a:t> </a:t>
            </a:r>
            <a:r>
              <a:rPr sz="4400" spc="105" dirty="0" smtClean="0">
                <a:latin typeface="Arial"/>
                <a:cs typeface="Arial"/>
              </a:rPr>
              <a:t>v</a:t>
            </a:r>
            <a:r>
              <a:rPr sz="4400" spc="5" dirty="0" smtClean="0">
                <a:latin typeface="Arial"/>
                <a:cs typeface="Arial"/>
              </a:rPr>
              <a:t>ariable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29" y="1664900"/>
            <a:ext cx="7680959" cy="997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3499"/>
              </a:lnSpc>
            </a:pPr>
            <a:r>
              <a:rPr sz="3200" spc="-80" dirty="0" smtClean="0">
                <a:latin typeface="Calibri"/>
                <a:cs typeface="Calibri"/>
              </a:rPr>
              <a:t>E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-20" dirty="0" smtClean="0">
                <a:latin typeface="Calibri"/>
                <a:cs typeface="Calibri"/>
              </a:rPr>
              <a:t>c</a:t>
            </a:r>
            <a:r>
              <a:rPr sz="3200" spc="0" dirty="0" smtClean="0">
                <a:latin typeface="Calibri"/>
                <a:cs typeface="Calibri"/>
              </a:rPr>
              <a:t>h</a:t>
            </a:r>
            <a:r>
              <a:rPr sz="3200" spc="-100" dirty="0" smtClean="0">
                <a:latin typeface="Calibri"/>
                <a:cs typeface="Calibri"/>
              </a:rPr>
              <a:t> </a:t>
            </a:r>
            <a:r>
              <a:rPr sz="3200" spc="2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r</a:t>
            </a:r>
            <a:r>
              <a:rPr sz="3200" spc="-85" dirty="0" smtClean="0">
                <a:latin typeface="Calibri"/>
                <a:cs typeface="Calibri"/>
              </a:rPr>
              <a:t>r</a:t>
            </a:r>
            <a:r>
              <a:rPr sz="3200" spc="-50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y</a:t>
            </a:r>
            <a:r>
              <a:rPr sz="3200" spc="-90" dirty="0" smtClean="0">
                <a:latin typeface="Calibri"/>
                <a:cs typeface="Calibri"/>
              </a:rPr>
              <a:t> </a:t>
            </a:r>
            <a:r>
              <a:rPr sz="3200" spc="20" dirty="0" smtClean="0">
                <a:latin typeface="Calibri"/>
                <a:cs typeface="Calibri"/>
              </a:rPr>
              <a:t>ha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10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a</a:t>
            </a:r>
            <a:r>
              <a:rPr sz="3200" spc="5" dirty="0" smtClean="0">
                <a:latin typeface="Calibri"/>
                <a:cs typeface="Calibri"/>
              </a:rPr>
              <a:t> </a:t>
            </a:r>
            <a:r>
              <a:rPr sz="3200" spc="10" dirty="0" smtClean="0">
                <a:latin typeface="Courier New"/>
                <a:cs typeface="Courier New"/>
              </a:rPr>
              <a:t>lengt</a:t>
            </a:r>
            <a:r>
              <a:rPr sz="3200" spc="0" dirty="0" smtClean="0">
                <a:latin typeface="Courier New"/>
                <a:cs typeface="Courier New"/>
              </a:rPr>
              <a:t>h</a:t>
            </a:r>
            <a:r>
              <a:rPr sz="3200" spc="-1300" dirty="0" smtClean="0">
                <a:latin typeface="Courier New"/>
                <a:cs typeface="Courier New"/>
              </a:rPr>
              <a:t> </a:t>
            </a:r>
            <a:r>
              <a:rPr sz="3200" spc="-110" dirty="0" smtClean="0">
                <a:latin typeface="Calibri"/>
                <a:cs typeface="Calibri"/>
              </a:rPr>
              <a:t>v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ri</a:t>
            </a:r>
            <a:r>
              <a:rPr sz="3200" spc="25" dirty="0" smtClean="0">
                <a:latin typeface="Calibri"/>
                <a:cs typeface="Calibri"/>
              </a:rPr>
              <a:t>ab</a:t>
            </a:r>
            <a:r>
              <a:rPr sz="3200" spc="0" dirty="0" smtClean="0">
                <a:latin typeface="Calibri"/>
                <a:cs typeface="Calibri"/>
              </a:rPr>
              <a:t>le</a:t>
            </a:r>
            <a:r>
              <a:rPr sz="3200" spc="-150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bu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25" dirty="0" smtClean="0">
                <a:latin typeface="Calibri"/>
                <a:cs typeface="Calibri"/>
              </a:rPr>
              <a:t>l</a:t>
            </a:r>
            <a:r>
              <a:rPr sz="3200" spc="0" dirty="0" smtClean="0">
                <a:latin typeface="Calibri"/>
                <a:cs typeface="Calibri"/>
              </a:rPr>
              <a:t>t</a:t>
            </a:r>
            <a:r>
              <a:rPr sz="3200" spc="-15" dirty="0" smtClean="0">
                <a:latin typeface="Calibri"/>
                <a:cs typeface="Calibri"/>
              </a:rPr>
              <a:t>-</a:t>
            </a:r>
            <a:r>
              <a:rPr sz="3200" spc="0" dirty="0" smtClean="0">
                <a:latin typeface="Calibri"/>
                <a:cs typeface="Calibri"/>
              </a:rPr>
              <a:t>in</a:t>
            </a:r>
            <a:r>
              <a:rPr sz="3200" spc="-100" dirty="0" smtClean="0">
                <a:latin typeface="Calibri"/>
                <a:cs typeface="Calibri"/>
              </a:rPr>
              <a:t> </a:t>
            </a:r>
            <a:r>
              <a:rPr sz="3200" spc="-35" dirty="0" smtClean="0">
                <a:latin typeface="Calibri"/>
                <a:cs typeface="Calibri"/>
              </a:rPr>
              <a:t>t</a:t>
            </a:r>
            <a:r>
              <a:rPr sz="3200" spc="25" dirty="0" smtClean="0">
                <a:latin typeface="Calibri"/>
                <a:cs typeface="Calibri"/>
              </a:rPr>
              <a:t>hat </a:t>
            </a:r>
            <a:r>
              <a:rPr sz="3200" spc="-30" dirty="0" smtClean="0">
                <a:latin typeface="Calibri"/>
                <a:cs typeface="Calibri"/>
              </a:rPr>
              <a:t>c</a:t>
            </a:r>
            <a:r>
              <a:rPr sz="3200" spc="15" dirty="0" smtClean="0">
                <a:latin typeface="Calibri"/>
                <a:cs typeface="Calibri"/>
              </a:rPr>
              <a:t>o</a:t>
            </a:r>
            <a:r>
              <a:rPr sz="3200" spc="25" dirty="0" smtClean="0">
                <a:latin typeface="Calibri"/>
                <a:cs typeface="Calibri"/>
              </a:rPr>
              <a:t>n</a:t>
            </a:r>
            <a:r>
              <a:rPr sz="3200" spc="-110" dirty="0" smtClean="0">
                <a:latin typeface="Calibri"/>
                <a:cs typeface="Calibri"/>
              </a:rPr>
              <a:t>t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i</a:t>
            </a:r>
            <a:r>
              <a:rPr sz="3200" spc="30" dirty="0" smtClean="0">
                <a:latin typeface="Calibri"/>
                <a:cs typeface="Calibri"/>
              </a:rPr>
              <a:t>n</a:t>
            </a:r>
            <a:r>
              <a:rPr sz="3200" spc="0" dirty="0" smtClean="0">
                <a:latin typeface="Calibri"/>
                <a:cs typeface="Calibri"/>
              </a:rPr>
              <a:t>s</a:t>
            </a:r>
            <a:r>
              <a:rPr sz="3200" spc="-270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t</a:t>
            </a:r>
            <a:r>
              <a:rPr sz="3200" spc="2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0" dirty="0" smtClean="0">
                <a:latin typeface="Calibri"/>
                <a:cs typeface="Calibri"/>
              </a:rPr>
              <a:t>l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25" dirty="0" smtClean="0">
                <a:latin typeface="Calibri"/>
                <a:cs typeface="Calibri"/>
              </a:rPr>
              <a:t>n</a:t>
            </a:r>
            <a:r>
              <a:rPr sz="3200" spc="-100" dirty="0" smtClean="0">
                <a:latin typeface="Calibri"/>
                <a:cs typeface="Calibri"/>
              </a:rPr>
              <a:t>g</a:t>
            </a:r>
            <a:r>
              <a:rPr sz="3200" spc="-30" dirty="0" smtClean="0">
                <a:latin typeface="Calibri"/>
                <a:cs typeface="Calibri"/>
              </a:rPr>
              <a:t>t</a:t>
            </a:r>
            <a:r>
              <a:rPr sz="3200" spc="0" dirty="0" smtClean="0">
                <a:latin typeface="Calibri"/>
                <a:cs typeface="Calibri"/>
              </a:rPr>
              <a:t>h</a:t>
            </a:r>
            <a:r>
              <a:rPr sz="3200" spc="-25" dirty="0" smtClean="0">
                <a:latin typeface="Calibri"/>
                <a:cs typeface="Calibri"/>
              </a:rPr>
              <a:t> </a:t>
            </a:r>
            <a:r>
              <a:rPr sz="3200" spc="15" dirty="0" smtClean="0">
                <a:latin typeface="Calibri"/>
                <a:cs typeface="Calibri"/>
              </a:rPr>
              <a:t>o</a:t>
            </a:r>
            <a:r>
              <a:rPr sz="3200" spc="0" dirty="0" smtClean="0">
                <a:latin typeface="Calibri"/>
                <a:cs typeface="Calibri"/>
              </a:rPr>
              <a:t>f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t</a:t>
            </a:r>
            <a:r>
              <a:rPr sz="3200" spc="25" dirty="0" smtClean="0">
                <a:latin typeface="Calibri"/>
                <a:cs typeface="Calibri"/>
              </a:rPr>
              <a:t>h</a:t>
            </a:r>
            <a:r>
              <a:rPr sz="3200" spc="0" dirty="0" smtClean="0">
                <a:latin typeface="Calibri"/>
                <a:cs typeface="Calibri"/>
              </a:rPr>
              <a:t>e</a:t>
            </a:r>
            <a:r>
              <a:rPr sz="3200" spc="-80" dirty="0" smtClean="0">
                <a:latin typeface="Calibri"/>
                <a:cs typeface="Calibri"/>
              </a:rPr>
              <a:t> </a:t>
            </a:r>
            <a:r>
              <a:rPr sz="3200" spc="25" dirty="0" smtClean="0">
                <a:latin typeface="Calibri"/>
                <a:cs typeface="Calibri"/>
              </a:rPr>
              <a:t>a</a:t>
            </a:r>
            <a:r>
              <a:rPr sz="3200" spc="0" dirty="0" smtClean="0">
                <a:latin typeface="Calibri"/>
                <a:cs typeface="Calibri"/>
              </a:rPr>
              <a:t>r</a:t>
            </a:r>
            <a:r>
              <a:rPr sz="3200" spc="-85" dirty="0" smtClean="0">
                <a:latin typeface="Calibri"/>
                <a:cs typeface="Calibri"/>
              </a:rPr>
              <a:t>r</a:t>
            </a:r>
            <a:r>
              <a:rPr sz="3200" spc="-50" dirty="0" smtClean="0">
                <a:latin typeface="Calibri"/>
                <a:cs typeface="Calibri"/>
              </a:rPr>
              <a:t>a</a:t>
            </a:r>
            <a:r>
              <a:rPr sz="3200" spc="-265" dirty="0" smtClean="0">
                <a:latin typeface="Calibri"/>
                <a:cs typeface="Calibri"/>
              </a:rPr>
              <a:t>y</a:t>
            </a:r>
            <a:r>
              <a:rPr sz="3200" spc="0" dirty="0" smtClean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283" y="3547769"/>
            <a:ext cx="102425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int[]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2441" y="3547769"/>
            <a:ext cx="121475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80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1313" y="3566057"/>
            <a:ext cx="4584065" cy="848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0710" marR="12700" indent="-588645">
              <a:lnSpc>
                <a:spcPts val="3070"/>
              </a:lnSpc>
              <a:tabLst>
                <a:tab pos="602615" algn="l"/>
              </a:tabLst>
            </a:pPr>
            <a:r>
              <a:rPr sz="2600" dirty="0" smtClean="0">
                <a:latin typeface="Courier New"/>
                <a:cs typeface="Courier New"/>
              </a:rPr>
              <a:t>=		</a:t>
            </a:r>
            <a:r>
              <a:rPr sz="26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ne</a:t>
            </a:r>
            <a:r>
              <a:rPr sz="2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2600" spc="-6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[1</a:t>
            </a:r>
            <a:r>
              <a:rPr sz="2600" spc="-80" dirty="0" smtClean="0">
                <a:latin typeface="Courier New"/>
                <a:cs typeface="Courier New"/>
              </a:rPr>
              <a:t>2</a:t>
            </a:r>
            <a:r>
              <a:rPr sz="2600" spc="0" dirty="0" smtClean="0">
                <a:latin typeface="Courier New"/>
                <a:cs typeface="Courier New"/>
              </a:rPr>
              <a:t>]; val</a:t>
            </a:r>
            <a:r>
              <a:rPr sz="2600" spc="-85" dirty="0" smtClean="0">
                <a:latin typeface="Courier New"/>
                <a:cs typeface="Courier New"/>
              </a:rPr>
              <a:t>u</a:t>
            </a:r>
            <a:r>
              <a:rPr sz="2600" spc="0" dirty="0" smtClean="0">
                <a:latin typeface="Courier New"/>
                <a:cs typeface="Courier New"/>
              </a:rPr>
              <a:t>es.le</a:t>
            </a:r>
            <a:r>
              <a:rPr sz="2600" spc="-85" dirty="0" smtClean="0">
                <a:latin typeface="Courier New"/>
                <a:cs typeface="Courier New"/>
              </a:rPr>
              <a:t>n</a:t>
            </a:r>
            <a:r>
              <a:rPr sz="2600" spc="0" dirty="0" smtClean="0">
                <a:latin typeface="Courier New"/>
                <a:cs typeface="Courier New"/>
              </a:rPr>
              <a:t>gth;</a:t>
            </a:r>
            <a:r>
              <a:rPr sz="2600" spc="45" dirty="0" smtClean="0">
                <a:latin typeface="Courier New"/>
                <a:cs typeface="Courier New"/>
              </a:rPr>
              <a:t> </a:t>
            </a:r>
            <a:r>
              <a:rPr sz="2600" spc="-80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10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283" y="3938184"/>
            <a:ext cx="201358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size</a:t>
            </a:r>
            <a:r>
              <a:rPr sz="2600" spc="-7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283" y="4737802"/>
            <a:ext cx="102425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int[]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2441" y="4737802"/>
            <a:ext cx="18034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80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lues2</a:t>
            </a:r>
            <a:r>
              <a:rPr sz="2600" spc="-7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1213" y="4737802"/>
            <a:ext cx="3994150" cy="866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{1,</a:t>
            </a:r>
            <a:r>
              <a:rPr sz="2600" spc="-85" dirty="0" smtClean="0">
                <a:solidFill>
                  <a:srgbClr val="2323DC"/>
                </a:solidFill>
                <a:latin typeface="Courier New"/>
                <a:cs typeface="Courier New"/>
              </a:rPr>
              <a:t>2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,3,4,</a:t>
            </a:r>
            <a:r>
              <a:rPr sz="2600" spc="-85" dirty="0" smtClean="0">
                <a:solidFill>
                  <a:srgbClr val="2323DC"/>
                </a:solidFill>
                <a:latin typeface="Courier New"/>
                <a:cs typeface="Courier New"/>
              </a:rPr>
              <a:t>5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070"/>
              </a:lnSpc>
            </a:pPr>
            <a:r>
              <a:rPr sz="2600" spc="-5" dirty="0" smtClean="0">
                <a:latin typeface="Courier New"/>
                <a:cs typeface="Courier New"/>
              </a:rPr>
              <a:t>val</a:t>
            </a:r>
            <a:r>
              <a:rPr sz="2600" spc="-85" dirty="0" smtClean="0">
                <a:latin typeface="Courier New"/>
                <a:cs typeface="Courier New"/>
              </a:rPr>
              <a:t>u</a:t>
            </a:r>
            <a:r>
              <a:rPr sz="2600" spc="-5" dirty="0" smtClean="0">
                <a:latin typeface="Courier New"/>
                <a:cs typeface="Courier New"/>
              </a:rPr>
              <a:t>es2.l</a:t>
            </a:r>
            <a:r>
              <a:rPr sz="2600" spc="-85" dirty="0" smtClean="0">
                <a:latin typeface="Courier New"/>
                <a:cs typeface="Courier New"/>
              </a:rPr>
              <a:t>e</a:t>
            </a:r>
            <a:r>
              <a:rPr sz="2600" spc="-5" dirty="0" smtClean="0">
                <a:latin typeface="Courier New"/>
                <a:cs typeface="Courier New"/>
              </a:rPr>
              <a:t>ngth</a:t>
            </a:r>
            <a:r>
              <a:rPr sz="2600" spc="0" dirty="0" smtClean="0">
                <a:latin typeface="Courier New"/>
                <a:cs typeface="Courier New"/>
              </a:rPr>
              <a:t>;</a:t>
            </a:r>
            <a:r>
              <a:rPr sz="2600" spc="-40" dirty="0" smtClean="0">
                <a:latin typeface="Courier New"/>
                <a:cs typeface="Courier New"/>
              </a:rPr>
              <a:t> </a:t>
            </a:r>
            <a:r>
              <a:rPr sz="2600" spc="-5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/</a:t>
            </a:r>
            <a:r>
              <a:rPr sz="2600" spc="5" dirty="0" smtClean="0">
                <a:solidFill>
                  <a:srgbClr val="00AE00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00AE00"/>
                </a:solidFill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283" y="5127835"/>
            <a:ext cx="221424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siz</a:t>
            </a:r>
            <a:r>
              <a:rPr sz="2600" spc="-80" dirty="0" smtClean="0">
                <a:latin typeface="Courier New"/>
                <a:cs typeface="Courier New"/>
              </a:rPr>
              <a:t>e</a:t>
            </a:r>
            <a:r>
              <a:rPr sz="2600" spc="0" dirty="0" smtClean="0">
                <a:latin typeface="Courier New"/>
                <a:cs typeface="Courier New"/>
              </a:rPr>
              <a:t>2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3845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S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rin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arra</a:t>
            </a:r>
            <a:r>
              <a:rPr sz="4400" spc="-40" dirty="0" smtClean="0">
                <a:latin typeface="Arial"/>
                <a:cs typeface="Arial"/>
              </a:rPr>
              <a:t>y</a:t>
            </a:r>
            <a:r>
              <a:rPr sz="4400" spc="0" dirty="0" smtClean="0">
                <a:latin typeface="Arial"/>
                <a:cs typeface="Arial"/>
              </a:rPr>
              <a:t>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0809" y="1555146"/>
            <a:ext cx="140462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05"/>
              </a:lnSpc>
            </a:pPr>
            <a:r>
              <a:rPr sz="2400" spc="-15" dirty="0" smtClean="0">
                <a:latin typeface="Calibri"/>
                <a:cs typeface="Calibri"/>
              </a:rPr>
              <a:t>A</a:t>
            </a:r>
            <a:r>
              <a:rPr sz="2400" spc="-65" dirty="0" smtClean="0">
                <a:latin typeface="Calibri"/>
                <a:cs typeface="Calibri"/>
              </a:rPr>
              <a:t> </a:t>
            </a:r>
            <a:r>
              <a:rPr sz="2400" spc="20" dirty="0" smtClean="0">
                <a:latin typeface="Calibri"/>
                <a:cs typeface="Calibri"/>
              </a:rPr>
              <a:t>s</a:t>
            </a:r>
            <a:r>
              <a:rPr sz="2400" spc="-35" dirty="0" smtClean="0">
                <a:latin typeface="Calibri"/>
                <a:cs typeface="Calibri"/>
              </a:rPr>
              <a:t>i</a:t>
            </a:r>
            <a:r>
              <a:rPr sz="2400" spc="-5" dirty="0" smtClean="0">
                <a:latin typeface="Calibri"/>
                <a:cs typeface="Calibri"/>
              </a:rPr>
              <a:t>d</a:t>
            </a:r>
            <a:r>
              <a:rPr sz="2400" spc="-15" dirty="0" smtClean="0">
                <a:latin typeface="Calibri"/>
                <a:cs typeface="Calibri"/>
              </a:rPr>
              <a:t>e</a:t>
            </a:r>
            <a:r>
              <a:rPr sz="2400" spc="-8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note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55" y="2619294"/>
            <a:ext cx="8953500" cy="2945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1530" marR="12700" indent="-799465">
              <a:lnSpc>
                <a:spcPct val="1442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public</a:t>
            </a:r>
            <a:r>
              <a:rPr sz="2600" spc="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tatic</a:t>
            </a:r>
            <a:r>
              <a:rPr sz="26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void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-75" dirty="0" smtClean="0">
                <a:latin typeface="Courier New"/>
                <a:cs typeface="Courier New"/>
              </a:rPr>
              <a:t>m</a:t>
            </a:r>
            <a:r>
              <a:rPr sz="2600" spc="0" dirty="0" smtClean="0">
                <a:latin typeface="Courier New"/>
                <a:cs typeface="Courier New"/>
              </a:rPr>
              <a:t>ain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(</a:t>
            </a: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trin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g</a:t>
            </a:r>
            <a:r>
              <a:rPr sz="2600" spc="-75" dirty="0" smtClean="0">
                <a:latin typeface="Courier New"/>
                <a:cs typeface="Courier New"/>
              </a:rPr>
              <a:t>[</a:t>
            </a:r>
            <a:r>
              <a:rPr sz="2600" spc="0" dirty="0" smtClean="0">
                <a:latin typeface="Courier New"/>
                <a:cs typeface="Courier New"/>
              </a:rPr>
              <a:t>]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arg</a:t>
            </a:r>
            <a:r>
              <a:rPr sz="2600" spc="-70" dirty="0" smtClean="0">
                <a:latin typeface="Courier New"/>
                <a:cs typeface="Courier New"/>
              </a:rPr>
              <a:t>u</a:t>
            </a:r>
            <a:r>
              <a:rPr sz="2600" spc="0" dirty="0" smtClean="0">
                <a:latin typeface="Courier New"/>
                <a:cs typeface="Courier New"/>
              </a:rPr>
              <a:t>ments</a:t>
            </a:r>
            <a:r>
              <a:rPr sz="2600" spc="-70" dirty="0" smtClean="0">
                <a:latin typeface="Courier New"/>
                <a:cs typeface="Courier New"/>
              </a:rPr>
              <a:t>)</a:t>
            </a:r>
            <a:r>
              <a:rPr sz="2600" spc="0" dirty="0" smtClean="0">
                <a:latin typeface="Courier New"/>
                <a:cs typeface="Courier New"/>
              </a:rPr>
              <a:t>{ Sys</a:t>
            </a:r>
            <a:r>
              <a:rPr sz="2600" spc="-75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em.ou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.prin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ln(ar</a:t>
            </a:r>
            <a:r>
              <a:rPr sz="2600" spc="-70" dirty="0" smtClean="0">
                <a:latin typeface="Courier New"/>
                <a:cs typeface="Courier New"/>
              </a:rPr>
              <a:t>g</a:t>
            </a:r>
            <a:r>
              <a:rPr sz="2600" spc="0" dirty="0" smtClean="0">
                <a:latin typeface="Courier New"/>
                <a:cs typeface="Courier New"/>
              </a:rPr>
              <a:t>ument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.leng</a:t>
            </a:r>
            <a:r>
              <a:rPr sz="2600" spc="-70" dirty="0" smtClean="0"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h); </a:t>
            </a:r>
            <a:endParaRPr lang="en-US" sz="2600" spc="0" dirty="0" smtClean="0">
              <a:latin typeface="Courier New"/>
              <a:cs typeface="Courier New"/>
            </a:endParaRPr>
          </a:p>
          <a:p>
            <a:pPr marL="811530" marR="12700" indent="-799465">
              <a:lnSpc>
                <a:spcPct val="144200"/>
              </a:lnSpc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if(</a:t>
            </a:r>
            <a:r>
              <a:rPr lang="en-US" sz="2600" dirty="0" err="1" smtClean="0">
                <a:latin typeface="Courier New"/>
                <a:cs typeface="Courier New"/>
              </a:rPr>
              <a:t>ar</a:t>
            </a:r>
            <a:r>
              <a:rPr lang="en-US" sz="2600" spc="-70" dirty="0" err="1" smtClean="0">
                <a:latin typeface="Courier New"/>
                <a:cs typeface="Courier New"/>
              </a:rPr>
              <a:t>g</a:t>
            </a:r>
            <a:r>
              <a:rPr lang="en-US" sz="2600" dirty="0" err="1" smtClean="0">
                <a:latin typeface="Courier New"/>
                <a:cs typeface="Courier New"/>
              </a:rPr>
              <a:t>ument</a:t>
            </a:r>
            <a:r>
              <a:rPr lang="en-US" sz="2600" spc="-70" dirty="0" err="1" smtClean="0">
                <a:latin typeface="Courier New"/>
                <a:cs typeface="Courier New"/>
              </a:rPr>
              <a:t>s</a:t>
            </a:r>
            <a:r>
              <a:rPr lang="en-US" sz="2600" dirty="0" err="1" smtClean="0">
                <a:latin typeface="Courier New"/>
                <a:cs typeface="Courier New"/>
              </a:rPr>
              <a:t>.leng</a:t>
            </a:r>
            <a:r>
              <a:rPr lang="en-US" sz="2600" spc="-70" dirty="0" err="1" smtClean="0">
                <a:latin typeface="Courier New"/>
                <a:cs typeface="Courier New"/>
              </a:rPr>
              <a:t>t</a:t>
            </a:r>
            <a:r>
              <a:rPr lang="en-US" sz="2600" dirty="0" err="1" smtClean="0">
                <a:latin typeface="Courier New"/>
                <a:cs typeface="Courier New"/>
              </a:rPr>
              <a:t>h</a:t>
            </a:r>
            <a:r>
              <a:rPr lang="en-US" sz="2600" dirty="0" smtClean="0">
                <a:latin typeface="Courier New"/>
                <a:cs typeface="Courier New"/>
              </a:rPr>
              <a:t> == 2){</a:t>
            </a:r>
          </a:p>
          <a:p>
            <a:pPr marL="811530" marR="12700" indent="-799465">
              <a:lnSpc>
                <a:spcPct val="144200"/>
              </a:lnSpc>
            </a:pPr>
            <a:r>
              <a:rPr lang="en-US" sz="2600" spc="0" dirty="0" smtClean="0">
                <a:latin typeface="Courier New"/>
                <a:cs typeface="Courier New"/>
              </a:rPr>
              <a:t>			</a:t>
            </a:r>
            <a:r>
              <a:rPr sz="2600" spc="0" dirty="0" err="1" smtClean="0">
                <a:latin typeface="Courier New"/>
                <a:cs typeface="Courier New"/>
              </a:rPr>
              <a:t>Sys</a:t>
            </a:r>
            <a:r>
              <a:rPr sz="2600" spc="-80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em.ou</a:t>
            </a:r>
            <a:r>
              <a:rPr sz="2600" spc="-80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.prin</a:t>
            </a:r>
            <a:r>
              <a:rPr sz="2600" spc="-80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ln</a:t>
            </a:r>
            <a:r>
              <a:rPr sz="2600" spc="0" dirty="0" smtClean="0">
                <a:latin typeface="Courier New"/>
                <a:cs typeface="Courier New"/>
              </a:rPr>
              <a:t>(ar</a:t>
            </a:r>
            <a:r>
              <a:rPr sz="2600" spc="-80" dirty="0" smtClean="0">
                <a:latin typeface="Courier New"/>
                <a:cs typeface="Courier New"/>
              </a:rPr>
              <a:t>g</a:t>
            </a:r>
            <a:r>
              <a:rPr sz="2600" spc="0" dirty="0" smtClean="0">
                <a:latin typeface="Courier New"/>
                <a:cs typeface="Courier New"/>
              </a:rPr>
              <a:t>ument</a:t>
            </a:r>
            <a:r>
              <a:rPr sz="2600" spc="-8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[0</a:t>
            </a:r>
            <a:r>
              <a:rPr sz="2600" spc="0" dirty="0" smtClean="0">
                <a:latin typeface="Courier New"/>
                <a:cs typeface="Courier New"/>
              </a:rPr>
              <a:t>]); </a:t>
            </a:r>
            <a:r>
              <a:rPr lang="en-US" sz="2600" spc="0" dirty="0" smtClean="0">
                <a:latin typeface="Courier New"/>
                <a:cs typeface="Courier New"/>
              </a:rPr>
              <a:t>		</a:t>
            </a:r>
            <a:r>
              <a:rPr sz="2600" spc="0" dirty="0" err="1" smtClean="0">
                <a:latin typeface="Courier New"/>
                <a:cs typeface="Courier New"/>
              </a:rPr>
              <a:t>Sys</a:t>
            </a:r>
            <a:r>
              <a:rPr sz="2600" spc="-75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em.ou</a:t>
            </a:r>
            <a:r>
              <a:rPr sz="2600" spc="-70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.prin</a:t>
            </a:r>
            <a:r>
              <a:rPr sz="2600" spc="-70" dirty="0" err="1" smtClean="0">
                <a:latin typeface="Courier New"/>
                <a:cs typeface="Courier New"/>
              </a:rPr>
              <a:t>t</a:t>
            </a:r>
            <a:r>
              <a:rPr sz="2600" spc="0" dirty="0" err="1" smtClean="0">
                <a:latin typeface="Courier New"/>
                <a:cs typeface="Courier New"/>
              </a:rPr>
              <a:t>ln</a:t>
            </a:r>
            <a:r>
              <a:rPr sz="2600" spc="0" dirty="0" smtClean="0">
                <a:latin typeface="Courier New"/>
                <a:cs typeface="Courier New"/>
              </a:rPr>
              <a:t>(ar</a:t>
            </a:r>
            <a:r>
              <a:rPr sz="2600" spc="-70" dirty="0" smtClean="0">
                <a:latin typeface="Courier New"/>
                <a:cs typeface="Courier New"/>
              </a:rPr>
              <a:t>g</a:t>
            </a:r>
            <a:r>
              <a:rPr sz="2600" spc="0" dirty="0" smtClean="0">
                <a:latin typeface="Courier New"/>
                <a:cs typeface="Courier New"/>
              </a:rPr>
              <a:t>ument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[1]);</a:t>
            </a:r>
            <a:endParaRPr lang="en-US" sz="2600" spc="0" dirty="0" smtClean="0">
              <a:latin typeface="Courier New"/>
              <a:cs typeface="Courier New"/>
            </a:endParaRPr>
          </a:p>
          <a:p>
            <a:pPr marL="811530" marR="12700" indent="-799465">
              <a:lnSpc>
                <a:spcPct val="144200"/>
              </a:lnSpc>
            </a:pPr>
            <a:r>
              <a:rPr lang="en-US" sz="2600" dirty="0" smtClean="0">
                <a:latin typeface="Courier New"/>
                <a:cs typeface="Courier New"/>
              </a:rPr>
              <a:t>	}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51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2365" y="3747618"/>
            <a:ext cx="645922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50"/>
              </a:lnSpc>
            </a:pPr>
            <a:endParaRPr sz="4400" dirty="0">
              <a:latin typeface="Calibri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752600" y="1828800"/>
            <a:ext cx="7863036" cy="708694"/>
          </a:xfrm>
        </p:spPr>
        <p:txBody>
          <a:bodyPr/>
          <a:lstStyle/>
          <a:p>
            <a:pPr rtl="0" eaLnBrk="1" latinLnBrk="0" hangingPunct="1"/>
            <a:r>
              <a:rPr lang="en-US" sz="4400" kern="1200" spc="-4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omb</a:t>
            </a:r>
            <a:r>
              <a:rPr lang="en-US" sz="4400" kern="1200" spc="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</a:t>
            </a:r>
            <a:r>
              <a:rPr lang="en-US" sz="4400" kern="1200" spc="3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ng</a:t>
            </a:r>
            <a:r>
              <a:rPr lang="en-US" sz="4400" kern="1200" spc="-17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Loops</a:t>
            </a:r>
            <a:r>
              <a:rPr lang="en-US" sz="4400" kern="1200" spc="-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</a:t>
            </a:r>
            <a:r>
              <a:rPr lang="en-US" sz="4400" kern="1200" spc="-2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</a:t>
            </a:r>
            <a:r>
              <a:rPr lang="en-US" sz="4400" kern="1200" spc="-4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</a:t>
            </a:r>
            <a:r>
              <a:rPr lang="en-US" sz="4400" kern="1200" spc="-9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  <a:r>
              <a:rPr lang="en-US" sz="4400" kern="1200" spc="-55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10" dirty="0" smtClean="0">
                <a:latin typeface="Arial"/>
                <a:cs typeface="Arial"/>
              </a:rPr>
              <a:t>Loopin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0" dirty="0" smtClean="0">
                <a:latin typeface="Arial"/>
                <a:cs typeface="Arial"/>
              </a:rPr>
              <a:t> 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5" dirty="0" smtClean="0">
                <a:latin typeface="Arial"/>
                <a:cs typeface="Arial"/>
              </a:rPr>
              <a:t>h</a:t>
            </a:r>
            <a:r>
              <a:rPr sz="4400" spc="10" dirty="0" smtClean="0">
                <a:latin typeface="Arial"/>
                <a:cs typeface="Arial"/>
              </a:rPr>
              <a:t>roug</a:t>
            </a:r>
            <a:r>
              <a:rPr sz="4400" spc="0" dirty="0" smtClean="0">
                <a:latin typeface="Arial"/>
                <a:cs typeface="Arial"/>
              </a:rPr>
              <a:t>h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n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10" dirty="0" smtClean="0">
                <a:latin typeface="Arial"/>
                <a:cs typeface="Arial"/>
              </a:rPr>
              <a:t>array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1987985"/>
            <a:ext cx="166814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E</a:t>
            </a:r>
            <a:r>
              <a:rPr sz="2600" spc="-120" dirty="0" smtClean="0">
                <a:latin typeface="Arial"/>
                <a:cs typeface="Arial"/>
              </a:rPr>
              <a:t>x</a:t>
            </a:r>
            <a:r>
              <a:rPr sz="2600" spc="-114" dirty="0" smtClean="0">
                <a:latin typeface="Arial"/>
                <a:cs typeface="Arial"/>
              </a:rPr>
              <a:t>a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204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1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987" y="3101573"/>
            <a:ext cx="102552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int[]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145" y="3101573"/>
            <a:ext cx="12153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75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682" y="3101573"/>
            <a:ext cx="101536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082" y="3101573"/>
            <a:ext cx="141541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[5];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987" y="4177134"/>
            <a:ext cx="261493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fo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(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-6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i=0;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4462" y="4177134"/>
            <a:ext cx="5100320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689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i&lt;va</a:t>
            </a:r>
            <a:r>
              <a:rPr sz="2600" spc="-80" dirty="0" smtClean="0">
                <a:latin typeface="Courier New"/>
                <a:cs typeface="Courier New"/>
              </a:rPr>
              <a:t>l</a:t>
            </a:r>
            <a:r>
              <a:rPr sz="2600" spc="0" dirty="0" smtClean="0">
                <a:latin typeface="Courier New"/>
                <a:cs typeface="Courier New"/>
              </a:rPr>
              <a:t>ues.l</a:t>
            </a:r>
            <a:r>
              <a:rPr sz="2600" spc="-80" dirty="0" smtClean="0">
                <a:latin typeface="Courier New"/>
                <a:cs typeface="Courier New"/>
              </a:rPr>
              <a:t>e</a:t>
            </a:r>
            <a:r>
              <a:rPr sz="2600" spc="0" dirty="0" smtClean="0">
                <a:latin typeface="Courier New"/>
                <a:cs typeface="Courier New"/>
              </a:rPr>
              <a:t>ngth;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i++)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-5" dirty="0" smtClean="0">
                <a:latin typeface="Courier New"/>
                <a:cs typeface="Courier New"/>
              </a:rPr>
              <a:t>i;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4519" y="4710540"/>
            <a:ext cx="1815464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latin typeface="Courier New"/>
                <a:cs typeface="Courier New"/>
              </a:rPr>
              <a:t>values[</a:t>
            </a:r>
            <a:r>
              <a:rPr sz="2600" spc="-80" dirty="0" smtClean="0">
                <a:latin typeface="Courier New"/>
                <a:cs typeface="Courier New"/>
              </a:rPr>
              <a:t>i</a:t>
            </a:r>
            <a:r>
              <a:rPr sz="2600" spc="0" dirty="0" smtClean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8974" y="5106738"/>
            <a:ext cx="6471285" cy="1688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7840" marR="12700">
              <a:lnSpc>
                <a:spcPct val="1345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y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[i]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*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[i]; System.</a:t>
            </a:r>
            <a:r>
              <a:rPr sz="2600" spc="-75" dirty="0" smtClean="0">
                <a:latin typeface="Courier New"/>
                <a:cs typeface="Courier New"/>
              </a:rPr>
              <a:t>o</a:t>
            </a:r>
            <a:r>
              <a:rPr sz="2600" spc="0" dirty="0" smtClean="0">
                <a:latin typeface="Courier New"/>
                <a:cs typeface="Courier New"/>
              </a:rPr>
              <a:t>ut.pr</a:t>
            </a:r>
            <a:r>
              <a:rPr sz="2600" spc="-75" dirty="0" smtClean="0">
                <a:latin typeface="Courier New"/>
                <a:cs typeface="Courier New"/>
              </a:rPr>
              <a:t>i</a:t>
            </a:r>
            <a:r>
              <a:rPr sz="2600" spc="0" dirty="0" smtClean="0">
                <a:latin typeface="Courier New"/>
                <a:cs typeface="Courier New"/>
              </a:rPr>
              <a:t>ntln(</a:t>
            </a:r>
            <a:r>
              <a:rPr sz="2600" spc="-75" dirty="0" smtClean="0">
                <a:latin typeface="Courier New"/>
                <a:cs typeface="Courier New"/>
              </a:rPr>
              <a:t>y</a:t>
            </a:r>
            <a:r>
              <a:rPr sz="2600" spc="0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5" dirty="0" smtClean="0">
                <a:latin typeface="Arial"/>
                <a:cs typeface="Arial"/>
              </a:rPr>
              <a:t>Loopin</a:t>
            </a:r>
            <a:r>
              <a:rPr sz="4400" spc="0" dirty="0" smtClean="0">
                <a:latin typeface="Arial"/>
                <a:cs typeface="Arial"/>
              </a:rPr>
              <a:t>g</a:t>
            </a:r>
            <a:r>
              <a:rPr sz="4400" spc="-245" dirty="0" smtClean="0">
                <a:latin typeface="Arial"/>
                <a:cs typeface="Arial"/>
              </a:rPr>
              <a:t> 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0" dirty="0" smtClean="0">
                <a:latin typeface="Arial"/>
                <a:cs typeface="Arial"/>
              </a:rPr>
              <a:t>h</a:t>
            </a:r>
            <a:r>
              <a:rPr sz="4400" spc="35" dirty="0" smtClean="0">
                <a:latin typeface="Arial"/>
                <a:cs typeface="Arial"/>
              </a:rPr>
              <a:t>r</a:t>
            </a:r>
            <a:r>
              <a:rPr sz="4400" spc="0" dirty="0" smtClean="0">
                <a:latin typeface="Arial"/>
                <a:cs typeface="Arial"/>
              </a:rPr>
              <a:t>o</a:t>
            </a:r>
            <a:r>
              <a:rPr sz="4400" spc="5" dirty="0" smtClean="0">
                <a:latin typeface="Arial"/>
                <a:cs typeface="Arial"/>
              </a:rPr>
              <a:t>ug</a:t>
            </a:r>
            <a:r>
              <a:rPr sz="4400" spc="0" dirty="0" smtClean="0">
                <a:latin typeface="Arial"/>
                <a:cs typeface="Arial"/>
              </a:rPr>
              <a:t>h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5" dirty="0" smtClean="0">
                <a:latin typeface="Arial"/>
                <a:cs typeface="Arial"/>
              </a:rPr>
              <a:t>a</a:t>
            </a:r>
            <a:r>
              <a:rPr sz="4400" spc="0" dirty="0" smtClean="0">
                <a:latin typeface="Arial"/>
                <a:cs typeface="Arial"/>
              </a:rPr>
              <a:t>n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5" dirty="0" smtClean="0">
                <a:latin typeface="Arial"/>
                <a:cs typeface="Arial"/>
              </a:rPr>
              <a:t>a</a:t>
            </a:r>
            <a:r>
              <a:rPr sz="4400" spc="35" dirty="0" smtClean="0">
                <a:latin typeface="Arial"/>
                <a:cs typeface="Arial"/>
              </a:rPr>
              <a:t>r</a:t>
            </a:r>
            <a:r>
              <a:rPr sz="4400" spc="5" dirty="0" smtClean="0">
                <a:latin typeface="Arial"/>
                <a:cs typeface="Arial"/>
              </a:rPr>
              <a:t>ray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039322"/>
            <a:ext cx="166814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 smtClean="0">
                <a:latin typeface="Arial"/>
                <a:cs typeface="Arial"/>
              </a:rPr>
              <a:t>E</a:t>
            </a:r>
            <a:r>
              <a:rPr sz="2600" spc="-114" dirty="0" smtClean="0">
                <a:latin typeface="Arial"/>
                <a:cs typeface="Arial"/>
              </a:rPr>
              <a:t>xa</a:t>
            </a:r>
            <a:r>
              <a:rPr sz="2600" spc="-15" dirty="0" smtClean="0">
                <a:latin typeface="Arial"/>
                <a:cs typeface="Arial"/>
              </a:rPr>
              <a:t>m</a:t>
            </a:r>
            <a:r>
              <a:rPr sz="2600" spc="-40" dirty="0" smtClean="0">
                <a:latin typeface="Arial"/>
                <a:cs typeface="Arial"/>
              </a:rPr>
              <a:t>p</a:t>
            </a:r>
            <a:r>
              <a:rPr sz="2600" spc="-60" dirty="0" smtClean="0">
                <a:latin typeface="Arial"/>
                <a:cs typeface="Arial"/>
              </a:rPr>
              <a:t>l</a:t>
            </a:r>
            <a:r>
              <a:rPr sz="2600" spc="0" dirty="0" smtClean="0">
                <a:latin typeface="Arial"/>
                <a:cs typeface="Arial"/>
              </a:rPr>
              <a:t>e</a:t>
            </a:r>
            <a:r>
              <a:rPr sz="2600" spc="210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2</a:t>
            </a:r>
            <a:r>
              <a:rPr sz="2600" spc="0" dirty="0" smtClean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973" y="2973790"/>
            <a:ext cx="1025525" cy="169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357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int[] int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 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while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8132" y="3115247"/>
            <a:ext cx="1215390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</a:t>
            </a:r>
            <a:r>
              <a:rPr sz="2600" spc="-75" dirty="0" smtClean="0">
                <a:latin typeface="Courier New"/>
                <a:cs typeface="Courier New"/>
              </a:rPr>
              <a:t>a</a:t>
            </a:r>
            <a:r>
              <a:rPr sz="2600" spc="0" dirty="0" smtClean="0">
                <a:latin typeface="Courier New"/>
                <a:cs typeface="Courier New"/>
              </a:rPr>
              <a:t>lues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6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0;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668" y="3115247"/>
            <a:ext cx="101536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=</a:t>
            </a:r>
            <a:r>
              <a:rPr sz="2600" spc="-6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solidFill>
                  <a:srgbClr val="FF0000"/>
                </a:solidFill>
                <a:latin typeface="Courier New"/>
                <a:cs typeface="Courier New"/>
              </a:rPr>
              <a:t>new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7069" y="3115247"/>
            <a:ext cx="1415415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26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2600" spc="-5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2600" spc="0" dirty="0" smtClean="0">
                <a:latin typeface="Courier New"/>
                <a:cs typeface="Courier New"/>
              </a:rPr>
              <a:t>[5];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8132" y="4190806"/>
            <a:ext cx="418719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(i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&lt;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</a:t>
            </a:r>
            <a:r>
              <a:rPr sz="2600" spc="-70" dirty="0" smtClean="0">
                <a:latin typeface="Courier New"/>
                <a:cs typeface="Courier New"/>
              </a:rPr>
              <a:t>l</a:t>
            </a:r>
            <a:r>
              <a:rPr sz="2600" spc="0" dirty="0" smtClean="0">
                <a:latin typeface="Courier New"/>
                <a:cs typeface="Courier New"/>
              </a:rPr>
              <a:t>ues.l</a:t>
            </a:r>
            <a:r>
              <a:rPr sz="2600" spc="-70" dirty="0" smtClean="0">
                <a:latin typeface="Courier New"/>
                <a:cs typeface="Courier New"/>
              </a:rPr>
              <a:t>e</a:t>
            </a:r>
            <a:r>
              <a:rPr sz="2600" spc="0" dirty="0" smtClean="0">
                <a:latin typeface="Courier New"/>
                <a:cs typeface="Courier New"/>
              </a:rPr>
              <a:t>ngth)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974" y="4723706"/>
            <a:ext cx="6471285" cy="2475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784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values[</a:t>
            </a:r>
            <a:r>
              <a:rPr sz="2600" spc="-75" dirty="0" smtClean="0">
                <a:latin typeface="Courier New"/>
                <a:cs typeface="Courier New"/>
              </a:rPr>
              <a:t>i</a:t>
            </a:r>
            <a:r>
              <a:rPr sz="2600" spc="0" dirty="0" smtClean="0">
                <a:latin typeface="Courier New"/>
                <a:cs typeface="Courier New"/>
              </a:rPr>
              <a:t>]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r>
              <a:rPr sz="2600" spc="1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i;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7"/>
              </a:spcBef>
            </a:pPr>
            <a:endParaRPr sz="1000"/>
          </a:p>
          <a:p>
            <a:pPr marL="497840">
              <a:lnSpc>
                <a:spcPct val="100000"/>
              </a:lnSpc>
            </a:pPr>
            <a:r>
              <a:rPr sz="2600" dirty="0" smtClean="0">
                <a:solidFill>
                  <a:srgbClr val="2323DC"/>
                </a:solidFill>
                <a:latin typeface="Courier New"/>
                <a:cs typeface="Courier New"/>
              </a:rPr>
              <a:t>int</a:t>
            </a:r>
            <a:r>
              <a:rPr sz="26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y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=</a:t>
            </a:r>
            <a:r>
              <a:rPr sz="2600" spc="-6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[i]</a:t>
            </a:r>
            <a:r>
              <a:rPr sz="2600" spc="10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*</a:t>
            </a:r>
            <a:r>
              <a:rPr sz="2600" spc="-55" dirty="0" smtClean="0">
                <a:latin typeface="Courier New"/>
                <a:cs typeface="Courier New"/>
              </a:rPr>
              <a:t> </a:t>
            </a:r>
            <a:r>
              <a:rPr sz="2600" spc="0" dirty="0" smtClean="0">
                <a:latin typeface="Courier New"/>
                <a:cs typeface="Courier New"/>
              </a:rPr>
              <a:t>value</a:t>
            </a:r>
            <a:r>
              <a:rPr sz="2600" spc="-70" dirty="0" smtClean="0">
                <a:latin typeface="Courier New"/>
                <a:cs typeface="Courier New"/>
              </a:rPr>
              <a:t>s</a:t>
            </a:r>
            <a:r>
              <a:rPr sz="2600" spc="0" dirty="0" smtClean="0">
                <a:latin typeface="Courier New"/>
                <a:cs typeface="Courier New"/>
              </a:rPr>
              <a:t>[i];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8"/>
              </a:spcBef>
            </a:pPr>
            <a:endParaRPr sz="1000"/>
          </a:p>
          <a:p>
            <a:pPr marL="497840">
              <a:lnSpc>
                <a:spcPct val="100000"/>
              </a:lnSpc>
            </a:pPr>
            <a:r>
              <a:rPr sz="2600" spc="-5" dirty="0" smtClean="0">
                <a:latin typeface="Courier New"/>
                <a:cs typeface="Courier New"/>
              </a:rPr>
              <a:t>System.</a:t>
            </a:r>
            <a:r>
              <a:rPr sz="2600" spc="-80" dirty="0" smtClean="0">
                <a:latin typeface="Courier New"/>
                <a:cs typeface="Courier New"/>
              </a:rPr>
              <a:t>o</a:t>
            </a:r>
            <a:r>
              <a:rPr sz="2600" spc="-5" dirty="0" smtClean="0">
                <a:latin typeface="Courier New"/>
                <a:cs typeface="Courier New"/>
              </a:rPr>
              <a:t>ut.pr</a:t>
            </a:r>
            <a:r>
              <a:rPr sz="2600" spc="-80" dirty="0" smtClean="0">
                <a:latin typeface="Courier New"/>
                <a:cs typeface="Courier New"/>
              </a:rPr>
              <a:t>i</a:t>
            </a:r>
            <a:r>
              <a:rPr sz="2600" spc="-5" dirty="0" smtClean="0">
                <a:latin typeface="Courier New"/>
                <a:cs typeface="Courier New"/>
              </a:rPr>
              <a:t>ntln(</a:t>
            </a:r>
            <a:r>
              <a:rPr sz="2600" spc="-80" dirty="0" smtClean="0">
                <a:latin typeface="Courier New"/>
                <a:cs typeface="Courier New"/>
              </a:rPr>
              <a:t>y</a:t>
            </a:r>
            <a:r>
              <a:rPr sz="2600" spc="-5" dirty="0" smtClean="0">
                <a:latin typeface="Courier New"/>
                <a:cs typeface="Courier New"/>
              </a:rPr>
              <a:t>);</a:t>
            </a:r>
            <a:endParaRPr sz="2600">
              <a:latin typeface="Courier New"/>
              <a:cs typeface="Courier New"/>
            </a:endParaRPr>
          </a:p>
          <a:p>
            <a:pPr marL="497840">
              <a:lnSpc>
                <a:spcPct val="100000"/>
              </a:lnSpc>
              <a:spcBef>
                <a:spcPts val="25"/>
              </a:spcBef>
            </a:pPr>
            <a:r>
              <a:rPr sz="2600" dirty="0" smtClean="0">
                <a:latin typeface="Courier New"/>
                <a:cs typeface="Courier New"/>
              </a:rPr>
              <a:t>i++;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7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82955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S</a:t>
            </a:r>
            <a:r>
              <a:rPr sz="4400" spc="5" dirty="0" smtClean="0">
                <a:latin typeface="Arial"/>
                <a:cs typeface="Arial"/>
              </a:rPr>
              <a:t>u</a:t>
            </a:r>
            <a:r>
              <a:rPr sz="4400" spc="10" dirty="0" smtClean="0">
                <a:latin typeface="Arial"/>
                <a:cs typeface="Arial"/>
              </a:rPr>
              <a:t>m</a:t>
            </a:r>
            <a:r>
              <a:rPr sz="4400" spc="-30" dirty="0" smtClean="0">
                <a:latin typeface="Arial"/>
                <a:cs typeface="Arial"/>
              </a:rPr>
              <a:t>m</a:t>
            </a:r>
            <a:r>
              <a:rPr sz="4400" spc="10" dirty="0" smtClean="0">
                <a:latin typeface="Arial"/>
                <a:cs typeface="Arial"/>
              </a:rPr>
              <a:t>ar</a:t>
            </a:r>
            <a:r>
              <a:rPr sz="4400" spc="0" dirty="0" smtClean="0">
                <a:latin typeface="Arial"/>
                <a:cs typeface="Arial"/>
              </a:rPr>
              <a:t>y</a:t>
            </a:r>
            <a:r>
              <a:rPr sz="4400" spc="-215" dirty="0" smtClean="0">
                <a:latin typeface="Arial"/>
                <a:cs typeface="Arial"/>
              </a:rPr>
              <a:t> </a:t>
            </a:r>
            <a:r>
              <a:rPr sz="4400" spc="35" dirty="0" smtClean="0">
                <a:latin typeface="Arial"/>
                <a:cs typeface="Arial"/>
              </a:rPr>
              <a:t>f</a:t>
            </a:r>
            <a:r>
              <a:rPr sz="4400" spc="5" dirty="0" smtClean="0">
                <a:latin typeface="Arial"/>
                <a:cs typeface="Arial"/>
              </a:rPr>
              <a:t>o</a:t>
            </a:r>
            <a:r>
              <a:rPr sz="4400" spc="0" dirty="0" smtClean="0">
                <a:latin typeface="Arial"/>
                <a:cs typeface="Arial"/>
              </a:rPr>
              <a:t>r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-35" dirty="0" smtClean="0">
                <a:latin typeface="Arial"/>
                <a:cs typeface="Arial"/>
              </a:rPr>
              <a:t>t</a:t>
            </a:r>
            <a:r>
              <a:rPr sz="4400" spc="10" dirty="0" smtClean="0">
                <a:latin typeface="Arial"/>
                <a:cs typeface="Arial"/>
              </a:rPr>
              <a:t>oday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5139" y="3062134"/>
            <a:ext cx="3980815" cy="2623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5780" indent="-513715">
              <a:lnSpc>
                <a:spcPct val="100000"/>
              </a:lnSpc>
              <a:buSzPct val="75000"/>
              <a:buFont typeface="Arial"/>
              <a:buAutoNum type="arabicPeriod"/>
              <a:tabLst>
                <a:tab pos="525780" algn="l"/>
              </a:tabLst>
            </a:pPr>
            <a:r>
              <a:rPr sz="3200" spc="20" dirty="0" smtClean="0">
                <a:latin typeface="Arial"/>
                <a:cs typeface="Arial"/>
              </a:rPr>
              <a:t>P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10" dirty="0" smtClean="0">
                <a:latin typeface="Arial"/>
                <a:cs typeface="Arial"/>
              </a:rPr>
              <a:t>g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20" dirty="0" smtClean="0">
                <a:latin typeface="Arial"/>
                <a:cs typeface="Arial"/>
              </a:rPr>
              <a:t>mmi</a:t>
            </a:r>
            <a:r>
              <a:rPr sz="3200" spc="0" dirty="0" smtClean="0">
                <a:latin typeface="Arial"/>
                <a:cs typeface="Arial"/>
              </a:rPr>
              <a:t>ng</a:t>
            </a:r>
            <a:r>
              <a:rPr sz="3200" spc="-345" dirty="0" smtClean="0">
                <a:latin typeface="Arial"/>
                <a:cs typeface="Arial"/>
              </a:rPr>
              <a:t> </a:t>
            </a:r>
            <a:r>
              <a:rPr sz="3200" spc="2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35" dirty="0" smtClean="0">
                <a:latin typeface="Arial"/>
                <a:cs typeface="Arial"/>
              </a:rPr>
              <a:t>y</a:t>
            </a:r>
            <a:r>
              <a:rPr sz="3200" spc="25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400"/>
              </a:lnSpc>
              <a:spcBef>
                <a:spcPts val="81"/>
              </a:spcBef>
              <a:buFont typeface="Arial"/>
              <a:buAutoNum type="arabicPeriod"/>
            </a:pPr>
            <a:endParaRPr sz="1400"/>
          </a:p>
          <a:p>
            <a:pPr marL="525780" indent="-513715">
              <a:lnSpc>
                <a:spcPct val="100000"/>
              </a:lnSpc>
              <a:buSzPct val="75000"/>
              <a:buFont typeface="Arial"/>
              <a:buAutoNum type="arabicPeriod"/>
              <a:tabLst>
                <a:tab pos="525780" algn="l"/>
              </a:tabLst>
            </a:pPr>
            <a:r>
              <a:rPr sz="3200" spc="5" dirty="0" smtClean="0">
                <a:latin typeface="Arial"/>
                <a:cs typeface="Arial"/>
              </a:rPr>
              <a:t>Loops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Arial"/>
              <a:buAutoNum type="arabicPeriod"/>
            </a:pPr>
            <a:endParaRPr sz="1000"/>
          </a:p>
          <a:p>
            <a:pPr>
              <a:lnSpc>
                <a:spcPts val="1400"/>
              </a:lnSpc>
              <a:spcBef>
                <a:spcPts val="4"/>
              </a:spcBef>
              <a:buFont typeface="Arial"/>
              <a:buAutoNum type="arabicPeriod"/>
            </a:pPr>
            <a:endParaRPr sz="1400"/>
          </a:p>
          <a:p>
            <a:pPr marL="525780" indent="-513715">
              <a:lnSpc>
                <a:spcPct val="100000"/>
              </a:lnSpc>
              <a:buSzPct val="75000"/>
              <a:buFont typeface="Arial"/>
              <a:buAutoNum type="arabicPeriod"/>
              <a:tabLst>
                <a:tab pos="525780" algn="l"/>
              </a:tabLst>
            </a:pPr>
            <a:r>
              <a:rPr sz="3200" spc="15" dirty="0" smtClean="0">
                <a:latin typeface="Arial"/>
                <a:cs typeface="Arial"/>
              </a:rPr>
              <a:t>A</a:t>
            </a:r>
            <a:r>
              <a:rPr sz="3200" spc="-30" dirty="0" smtClean="0">
                <a:latin typeface="Arial"/>
                <a:cs typeface="Arial"/>
              </a:rPr>
              <a:t>rr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30" dirty="0" smtClean="0">
                <a:latin typeface="Arial"/>
                <a:cs typeface="Arial"/>
              </a:rPr>
              <a:t>ys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8435">
              <a:lnSpc>
                <a:spcPct val="100000"/>
              </a:lnSpc>
            </a:pPr>
            <a:r>
              <a:rPr sz="4400" spc="-30" dirty="0" smtClean="0">
                <a:latin typeface="Arial"/>
                <a:cs typeface="Arial"/>
              </a:rPr>
              <a:t>A</a:t>
            </a:r>
            <a:r>
              <a:rPr sz="4400" spc="30" dirty="0" smtClean="0">
                <a:latin typeface="Arial"/>
                <a:cs typeface="Arial"/>
              </a:rPr>
              <a:t>ss</a:t>
            </a:r>
            <a:r>
              <a:rPr sz="4400" spc="5" dirty="0" smtClean="0">
                <a:latin typeface="Arial"/>
                <a:cs typeface="Arial"/>
              </a:rPr>
              <a:t>ignmen</a:t>
            </a: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285" dirty="0" smtClean="0">
                <a:latin typeface="Arial"/>
                <a:cs typeface="Arial"/>
              </a:rPr>
              <a:t> </a:t>
            </a:r>
            <a:r>
              <a:rPr sz="4400" spc="0" dirty="0" smtClean="0">
                <a:latin typeface="Arial"/>
                <a:cs typeface="Arial"/>
              </a:rPr>
              <a:t>3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5" y="2377284"/>
            <a:ext cx="7668259" cy="3496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499"/>
              </a:lnSpc>
            </a:pP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-27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g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oup</a:t>
            </a:r>
            <a:r>
              <a:rPr sz="3200" spc="-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of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ends</a:t>
            </a:r>
            <a:r>
              <a:rPr sz="3200" spc="-17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pa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30" dirty="0" smtClean="0">
                <a:latin typeface="Arial"/>
                <a:cs typeface="Arial"/>
              </a:rPr>
              <a:t>i</a:t>
            </a:r>
            <a:r>
              <a:rPr sz="3200" spc="35" dirty="0" smtClean="0">
                <a:latin typeface="Arial"/>
                <a:cs typeface="Arial"/>
              </a:rPr>
              <a:t>c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pate</a:t>
            </a:r>
            <a:r>
              <a:rPr sz="3200" spc="-285" dirty="0" smtClean="0">
                <a:latin typeface="Arial"/>
                <a:cs typeface="Arial"/>
              </a:rPr>
              <a:t> 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15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40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ton </a:t>
            </a:r>
            <a:r>
              <a:rPr sz="3200" spc="-65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athon.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Arial"/>
                <a:cs typeface="Arial"/>
              </a:rPr>
              <a:t>F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me</a:t>
            </a:r>
            <a:r>
              <a:rPr sz="3200" spc="-17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0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Arial"/>
                <a:cs typeface="Arial"/>
              </a:rPr>
              <a:t>F</a:t>
            </a:r>
            <a:r>
              <a:rPr sz="3200" spc="25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nd</a:t>
            </a:r>
            <a:r>
              <a:rPr sz="3200" spc="-14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the</a:t>
            </a:r>
            <a:r>
              <a:rPr sz="3200" spc="-65" dirty="0" smtClean="0">
                <a:latin typeface="Arial"/>
                <a:cs typeface="Arial"/>
              </a:rPr>
              <a:t> 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40" dirty="0" smtClean="0">
                <a:latin typeface="Arial"/>
                <a:cs typeface="Arial"/>
              </a:rPr>
              <a:t>c</a:t>
            </a:r>
            <a:r>
              <a:rPr sz="3200" spc="0" dirty="0" smtClean="0">
                <a:latin typeface="Arial"/>
                <a:cs typeface="Arial"/>
              </a:rPr>
              <a:t>on</a:t>
            </a:r>
            <a:r>
              <a:rPr sz="3200" spc="20" dirty="0" smtClean="0">
                <a:latin typeface="Arial"/>
                <a:cs typeface="Arial"/>
              </a:rPr>
              <a:t>d</a:t>
            </a:r>
            <a:r>
              <a:rPr sz="3200" spc="-30" dirty="0" smtClean="0">
                <a:latin typeface="Arial"/>
                <a:cs typeface="Arial"/>
              </a:rPr>
              <a:t>-</a:t>
            </a:r>
            <a:r>
              <a:rPr sz="3200" spc="0" dirty="0" smtClean="0">
                <a:latin typeface="Arial"/>
                <a:cs typeface="Arial"/>
              </a:rPr>
              <a:t>be</a:t>
            </a:r>
            <a:r>
              <a:rPr sz="3200" spc="35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t</a:t>
            </a:r>
            <a:r>
              <a:rPr sz="3200" spc="-360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pe</a:t>
            </a:r>
            <a:r>
              <a:rPr sz="3200" spc="-30" dirty="0" smtClean="0">
                <a:latin typeface="Arial"/>
                <a:cs typeface="Arial"/>
              </a:rPr>
              <a:t>r</a:t>
            </a:r>
            <a:r>
              <a:rPr sz="3200" spc="70" dirty="0" smtClean="0">
                <a:latin typeface="Arial"/>
                <a:cs typeface="Arial"/>
              </a:rPr>
              <a:t>f</a:t>
            </a:r>
            <a:r>
              <a:rPr sz="3200" spc="0" dirty="0" smtClean="0">
                <a:latin typeface="Arial"/>
                <a:cs typeface="Arial"/>
              </a:rPr>
              <a:t>o</a:t>
            </a:r>
            <a:r>
              <a:rPr sz="3200" spc="-2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me</a:t>
            </a:r>
            <a:r>
              <a:rPr sz="3200" spc="-170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303" y="660809"/>
            <a:ext cx="1302385" cy="295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MIT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OpenCourseWare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30"/>
              </a:lnSpc>
            </a:pPr>
            <a:r>
              <a:rPr sz="1000" dirty="0" smtClean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http://ocw.mit.edu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73" y="1562762"/>
            <a:ext cx="2896235" cy="395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latin typeface="Arial"/>
                <a:cs typeface="Arial"/>
              </a:rPr>
              <a:t>6.092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Introduction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Programming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380"/>
              </a:spcBef>
            </a:pPr>
            <a:r>
              <a:rPr sz="1000" dirty="0" smtClean="0">
                <a:latin typeface="Arial"/>
                <a:cs typeface="Arial"/>
              </a:rPr>
              <a:t>January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(IAP)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2010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937" y="2577087"/>
            <a:ext cx="536638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dirty="0" smtClean="0">
                <a:latin typeface="Arial"/>
                <a:cs typeface="Arial"/>
              </a:rPr>
              <a:t>For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information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about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citing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these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materials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our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Terms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of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Use,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visit: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http://ocw.mit.edu/terms</a:t>
            </a:r>
            <a:r>
              <a:rPr sz="1000" spc="0" dirty="0" smtClean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59130">
              <a:lnSpc>
                <a:spcPct val="100000"/>
              </a:lnSpc>
            </a:pPr>
            <a:r>
              <a:rPr sz="4400" spc="10" dirty="0" smtClean="0">
                <a:latin typeface="Arial"/>
                <a:cs typeface="Arial"/>
              </a:rPr>
              <a:t>Frequen</a:t>
            </a:r>
            <a:r>
              <a:rPr sz="4400" spc="0" dirty="0" smtClean="0">
                <a:latin typeface="Arial"/>
                <a:cs typeface="Arial"/>
              </a:rPr>
              <a:t>t</a:t>
            </a:r>
            <a:r>
              <a:rPr sz="4400" spc="-285" dirty="0" smtClean="0">
                <a:latin typeface="Arial"/>
                <a:cs typeface="Arial"/>
              </a:rPr>
              <a:t> </a:t>
            </a:r>
            <a:r>
              <a:rPr sz="4400" spc="-110" dirty="0" smtClean="0">
                <a:latin typeface="Arial"/>
                <a:cs typeface="Arial"/>
              </a:rPr>
              <a:t>I</a:t>
            </a:r>
            <a:r>
              <a:rPr sz="4400" spc="10" dirty="0" smtClean="0">
                <a:latin typeface="Arial"/>
                <a:cs typeface="Arial"/>
              </a:rPr>
              <a:t>ssue</a:t>
            </a:r>
            <a:r>
              <a:rPr sz="4400" spc="0" dirty="0" smtClean="0">
                <a:latin typeface="Arial"/>
                <a:cs typeface="Arial"/>
              </a:rPr>
              <a:t>s</a:t>
            </a:r>
            <a:r>
              <a:rPr sz="4400" spc="-90" dirty="0" smtClean="0">
                <a:latin typeface="Arial"/>
                <a:cs typeface="Arial"/>
              </a:rPr>
              <a:t> </a:t>
            </a:r>
            <a:r>
              <a:rPr sz="4400" spc="15" dirty="0" smtClean="0">
                <a:latin typeface="Arial"/>
                <a:cs typeface="Arial"/>
              </a:rPr>
              <a:t>(</a:t>
            </a:r>
            <a:r>
              <a:rPr sz="4400" spc="-110" dirty="0" smtClean="0">
                <a:latin typeface="Arial"/>
                <a:cs typeface="Arial"/>
              </a:rPr>
              <a:t>III)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854" y="2064692"/>
            <a:ext cx="9338945" cy="1520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0495">
              <a:lnSpc>
                <a:spcPts val="3820"/>
              </a:lnSpc>
            </a:pPr>
            <a:r>
              <a:rPr sz="2800" dirty="0" smtClean="0">
                <a:latin typeface="Arial"/>
                <a:cs typeface="Arial"/>
              </a:rPr>
              <a:t>Don't</a:t>
            </a:r>
            <a:r>
              <a:rPr sz="2800" spc="-140" dirty="0" smtClean="0">
                <a:latin typeface="Arial"/>
                <a:cs typeface="Arial"/>
              </a:rPr>
              <a:t> </a:t>
            </a:r>
            <a:r>
              <a:rPr sz="2800" spc="35" dirty="0" smtClean="0">
                <a:latin typeface="Arial"/>
                <a:cs typeface="Arial"/>
              </a:rPr>
              <a:t>c</a:t>
            </a:r>
            <a:r>
              <a:rPr sz="2800" spc="-30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eate</a:t>
            </a:r>
            <a:r>
              <a:rPr sz="2800" spc="-14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dup</a:t>
            </a:r>
            <a:r>
              <a:rPr sz="2800" spc="35" dirty="0" smtClean="0">
                <a:latin typeface="Arial"/>
                <a:cs typeface="Arial"/>
              </a:rPr>
              <a:t>l</a:t>
            </a:r>
            <a:r>
              <a:rPr sz="2800" spc="25" dirty="0" smtClean="0">
                <a:latin typeface="Arial"/>
                <a:cs typeface="Arial"/>
              </a:rPr>
              <a:t>i</a:t>
            </a:r>
            <a:r>
              <a:rPr sz="2800" spc="3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ate</a:t>
            </a:r>
            <a:r>
              <a:rPr sz="2800" spc="-285" dirty="0" smtClean="0">
                <a:latin typeface="Arial"/>
                <a:cs typeface="Arial"/>
              </a:rPr>
              <a:t> </a:t>
            </a:r>
            <a:r>
              <a:rPr sz="2800" spc="105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2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ab</a:t>
            </a:r>
            <a:r>
              <a:rPr sz="2800" spc="2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es</a:t>
            </a:r>
            <a:r>
              <a:rPr sz="2800" spc="-250" dirty="0" smtClean="0">
                <a:latin typeface="Arial"/>
                <a:cs typeface="Arial"/>
              </a:rPr>
              <a:t> </a:t>
            </a:r>
            <a:r>
              <a:rPr sz="2800" spc="-155" dirty="0" smtClean="0">
                <a:latin typeface="Arial"/>
                <a:cs typeface="Arial"/>
              </a:rPr>
              <a:t>w</a:t>
            </a:r>
            <a:r>
              <a:rPr sz="2800" spc="2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th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60" dirty="0" smtClean="0">
                <a:latin typeface="Arial"/>
                <a:cs typeface="Arial"/>
              </a:rPr>
              <a:t> </a:t>
            </a:r>
            <a:r>
              <a:rPr sz="2800" spc="35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 </a:t>
            </a:r>
            <a:r>
              <a:rPr sz="2800" spc="5" dirty="0" smtClean="0">
                <a:latin typeface="Arial"/>
                <a:cs typeface="Arial"/>
              </a:rPr>
              <a:t>name</a:t>
            </a:r>
            <a:endParaRPr lang="en-US" sz="2800" spc="5" dirty="0" smtClean="0">
              <a:latin typeface="Arial"/>
              <a:cs typeface="Arial"/>
            </a:endParaRPr>
          </a:p>
          <a:p>
            <a:pPr marL="12700" marR="150495">
              <a:lnSpc>
                <a:spcPts val="3820"/>
              </a:lnSpc>
            </a:pPr>
            <a:endParaRPr sz="28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150" spc="-25" dirty="0" smtClean="0">
                <a:latin typeface="Courier New"/>
                <a:cs typeface="Courier New"/>
              </a:rPr>
              <a:t>p</a:t>
            </a:r>
            <a:r>
              <a:rPr sz="2150" spc="50" dirty="0" smtClean="0">
                <a:latin typeface="Courier New"/>
                <a:cs typeface="Courier New"/>
              </a:rPr>
              <a:t>ub</a:t>
            </a:r>
            <a:r>
              <a:rPr sz="2150" spc="-25" dirty="0" smtClean="0">
                <a:latin typeface="Courier New"/>
                <a:cs typeface="Courier New"/>
              </a:rPr>
              <a:t>l</a:t>
            </a:r>
            <a:r>
              <a:rPr sz="2150" spc="50" dirty="0" smtClean="0">
                <a:latin typeface="Courier New"/>
                <a:cs typeface="Courier New"/>
              </a:rPr>
              <a:t>i</a:t>
            </a:r>
            <a:r>
              <a:rPr sz="2150" spc="10" dirty="0" smtClean="0">
                <a:latin typeface="Courier New"/>
                <a:cs typeface="Courier New"/>
              </a:rPr>
              <a:t>c</a:t>
            </a:r>
            <a:r>
              <a:rPr sz="2150" spc="20" dirty="0" smtClean="0">
                <a:latin typeface="Courier New"/>
                <a:cs typeface="Courier New"/>
              </a:rPr>
              <a:t> </a:t>
            </a:r>
            <a:r>
              <a:rPr sz="2150" spc="50" dirty="0" smtClean="0">
                <a:latin typeface="Courier New"/>
                <a:cs typeface="Courier New"/>
              </a:rPr>
              <a:t>st</a:t>
            </a:r>
            <a:r>
              <a:rPr sz="2150" spc="-25" dirty="0" smtClean="0">
                <a:latin typeface="Courier New"/>
                <a:cs typeface="Courier New"/>
              </a:rPr>
              <a:t>a</a:t>
            </a:r>
            <a:r>
              <a:rPr sz="2150" spc="50" dirty="0" smtClean="0">
                <a:latin typeface="Courier New"/>
                <a:cs typeface="Courier New"/>
              </a:rPr>
              <a:t>ti</a:t>
            </a:r>
            <a:r>
              <a:rPr sz="2150" spc="10" dirty="0" smtClean="0">
                <a:latin typeface="Courier New"/>
                <a:cs typeface="Courier New"/>
              </a:rPr>
              <a:t>c</a:t>
            </a:r>
            <a:r>
              <a:rPr sz="2150" spc="55" dirty="0" smtClean="0">
                <a:latin typeface="Courier New"/>
                <a:cs typeface="Courier New"/>
              </a:rPr>
              <a:t> </a:t>
            </a:r>
            <a:r>
              <a:rPr sz="2150" spc="50" dirty="0" smtClean="0">
                <a:latin typeface="Courier New"/>
                <a:cs typeface="Courier New"/>
              </a:rPr>
              <a:t>i</a:t>
            </a:r>
            <a:r>
              <a:rPr sz="2150" spc="-25" dirty="0" smtClean="0">
                <a:latin typeface="Courier New"/>
                <a:cs typeface="Courier New"/>
              </a:rPr>
              <a:t>n</a:t>
            </a:r>
            <a:r>
              <a:rPr sz="2150" spc="10" dirty="0" smtClean="0">
                <a:latin typeface="Courier New"/>
                <a:cs typeface="Courier New"/>
              </a:rPr>
              <a:t>t</a:t>
            </a:r>
            <a:r>
              <a:rPr sz="2150" spc="95" dirty="0" smtClean="0">
                <a:latin typeface="Courier New"/>
                <a:cs typeface="Courier New"/>
              </a:rPr>
              <a:t> </a:t>
            </a:r>
            <a:r>
              <a:rPr sz="2150" spc="-25" dirty="0" smtClean="0">
                <a:latin typeface="Courier New"/>
                <a:cs typeface="Courier New"/>
              </a:rPr>
              <a:t>p</a:t>
            </a:r>
            <a:r>
              <a:rPr sz="2150" spc="50" dirty="0" smtClean="0">
                <a:latin typeface="Courier New"/>
                <a:cs typeface="Courier New"/>
              </a:rPr>
              <a:t>ay</a:t>
            </a:r>
            <a:r>
              <a:rPr sz="2150" spc="-25" dirty="0" smtClean="0">
                <a:latin typeface="Courier New"/>
                <a:cs typeface="Courier New"/>
              </a:rPr>
              <a:t>(</a:t>
            </a:r>
            <a:r>
              <a:rPr sz="2150" spc="50" dirty="0" smtClean="0">
                <a:latin typeface="Courier New"/>
                <a:cs typeface="Courier New"/>
              </a:rPr>
              <a:t>do</a:t>
            </a:r>
            <a:r>
              <a:rPr sz="2150" spc="-25" dirty="0" smtClean="0">
                <a:latin typeface="Courier New"/>
                <a:cs typeface="Courier New"/>
              </a:rPr>
              <a:t>u</a:t>
            </a:r>
            <a:r>
              <a:rPr sz="2150" spc="50" dirty="0" smtClean="0">
                <a:latin typeface="Courier New"/>
                <a:cs typeface="Courier New"/>
              </a:rPr>
              <a:t>bl</a:t>
            </a:r>
            <a:r>
              <a:rPr sz="2150" spc="10" dirty="0" smtClean="0">
                <a:latin typeface="Courier New"/>
                <a:cs typeface="Courier New"/>
              </a:rPr>
              <a:t>e</a:t>
            </a:r>
            <a:r>
              <a:rPr sz="2150" spc="20" dirty="0" smtClean="0">
                <a:latin typeface="Courier New"/>
                <a:cs typeface="Courier New"/>
              </a:rPr>
              <a:t> </a:t>
            </a:r>
            <a:r>
              <a:rPr sz="2150" spc="50" dirty="0" smtClean="0">
                <a:latin typeface="Courier New"/>
                <a:cs typeface="Courier New"/>
              </a:rPr>
              <a:t>b</a:t>
            </a:r>
            <a:r>
              <a:rPr sz="2150" spc="-25" dirty="0" smtClean="0">
                <a:latin typeface="Courier New"/>
                <a:cs typeface="Courier New"/>
              </a:rPr>
              <a:t>a</a:t>
            </a:r>
            <a:r>
              <a:rPr sz="2150" spc="50" dirty="0" smtClean="0">
                <a:latin typeface="Courier New"/>
                <a:cs typeface="Courier New"/>
              </a:rPr>
              <a:t>se</a:t>
            </a:r>
            <a:r>
              <a:rPr sz="2150" spc="-25" dirty="0" smtClean="0">
                <a:latin typeface="Courier New"/>
                <a:cs typeface="Courier New"/>
              </a:rPr>
              <a:t>P</a:t>
            </a:r>
            <a:r>
              <a:rPr sz="2150" spc="50" dirty="0" smtClean="0">
                <a:latin typeface="Courier New"/>
                <a:cs typeface="Courier New"/>
              </a:rPr>
              <a:t>ay</a:t>
            </a:r>
            <a:r>
              <a:rPr sz="2150" spc="10" dirty="0" smtClean="0">
                <a:latin typeface="Courier New"/>
                <a:cs typeface="Courier New"/>
              </a:rPr>
              <a:t>,</a:t>
            </a:r>
            <a:r>
              <a:rPr sz="2150" spc="20" dirty="0" smtClean="0">
                <a:latin typeface="Courier New"/>
                <a:cs typeface="Courier New"/>
              </a:rPr>
              <a:t> </a:t>
            </a:r>
            <a:r>
              <a:rPr sz="2150" spc="50" dirty="0" smtClean="0">
                <a:latin typeface="Courier New"/>
                <a:cs typeface="Courier New"/>
              </a:rPr>
              <a:t>i</a:t>
            </a:r>
            <a:r>
              <a:rPr sz="2150" spc="-25" dirty="0" smtClean="0">
                <a:latin typeface="Courier New"/>
                <a:cs typeface="Courier New"/>
              </a:rPr>
              <a:t>n</a:t>
            </a:r>
            <a:r>
              <a:rPr sz="2150" spc="10" dirty="0" smtClean="0">
                <a:latin typeface="Courier New"/>
                <a:cs typeface="Courier New"/>
              </a:rPr>
              <a:t>t</a:t>
            </a:r>
            <a:r>
              <a:rPr sz="2150" spc="95" dirty="0" smtClean="0">
                <a:latin typeface="Courier New"/>
                <a:cs typeface="Courier New"/>
              </a:rPr>
              <a:t> </a:t>
            </a:r>
            <a:r>
              <a:rPr sz="2150" spc="-25" dirty="0" smtClean="0">
                <a:latin typeface="Courier New"/>
                <a:cs typeface="Courier New"/>
              </a:rPr>
              <a:t>h</a:t>
            </a:r>
            <a:r>
              <a:rPr sz="2150" spc="50" dirty="0" smtClean="0">
                <a:latin typeface="Courier New"/>
                <a:cs typeface="Courier New"/>
              </a:rPr>
              <a:t>ou</a:t>
            </a:r>
            <a:r>
              <a:rPr sz="2150" spc="-25" dirty="0" smtClean="0">
                <a:latin typeface="Courier New"/>
                <a:cs typeface="Courier New"/>
              </a:rPr>
              <a:t>r</a:t>
            </a:r>
            <a:r>
              <a:rPr sz="2150" spc="50" dirty="0" smtClean="0">
                <a:latin typeface="Courier New"/>
                <a:cs typeface="Courier New"/>
              </a:rPr>
              <a:t>s</a:t>
            </a:r>
            <a:r>
              <a:rPr sz="2150" spc="10" dirty="0" smtClean="0">
                <a:latin typeface="Courier New"/>
                <a:cs typeface="Courier New"/>
              </a:rPr>
              <a:t>)</a:t>
            </a:r>
            <a:r>
              <a:rPr sz="2150" spc="20" dirty="0" smtClean="0">
                <a:latin typeface="Courier New"/>
                <a:cs typeface="Courier New"/>
              </a:rPr>
              <a:t> </a:t>
            </a:r>
            <a:r>
              <a:rPr sz="2150" spc="10" dirty="0" smtClean="0">
                <a:latin typeface="Courier New"/>
                <a:cs typeface="Courier New"/>
              </a:rPr>
              <a:t>{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917" y="5749690"/>
            <a:ext cx="2212340" cy="910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50" dirty="0" smtClean="0">
                <a:latin typeface="Courier New"/>
                <a:cs typeface="Courier New"/>
              </a:rPr>
              <a:t>d</a:t>
            </a:r>
            <a:r>
              <a:rPr sz="2150" spc="-25" dirty="0" smtClean="0">
                <a:latin typeface="Courier New"/>
                <a:cs typeface="Courier New"/>
              </a:rPr>
              <a:t>o</a:t>
            </a:r>
            <a:r>
              <a:rPr sz="2150" spc="50" dirty="0" smtClean="0">
                <a:latin typeface="Courier New"/>
                <a:cs typeface="Courier New"/>
              </a:rPr>
              <a:t>ub</a:t>
            </a:r>
            <a:r>
              <a:rPr sz="2150" spc="-25" dirty="0" smtClean="0">
                <a:latin typeface="Courier New"/>
                <a:cs typeface="Courier New"/>
              </a:rPr>
              <a:t>l</a:t>
            </a:r>
            <a:r>
              <a:rPr sz="2150" spc="10" dirty="0" smtClean="0">
                <a:latin typeface="Courier New"/>
                <a:cs typeface="Courier New"/>
              </a:rPr>
              <a:t>e</a:t>
            </a:r>
            <a:r>
              <a:rPr sz="2150" spc="110" dirty="0" smtClean="0">
                <a:latin typeface="Courier New"/>
                <a:cs typeface="Courier New"/>
              </a:rPr>
              <a:t> </a:t>
            </a:r>
            <a:r>
              <a:rPr sz="2150" spc="-2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al</a:t>
            </a:r>
            <a:r>
              <a:rPr sz="2150" spc="-25" dirty="0" smtClean="0">
                <a:solidFill>
                  <a:srgbClr val="2323DC"/>
                </a:solidFill>
                <a:latin typeface="Courier New"/>
                <a:cs typeface="Courier New"/>
              </a:rPr>
              <a:t>a</a:t>
            </a:r>
            <a:r>
              <a:rPr sz="2150" spc="50" dirty="0" smtClean="0">
                <a:solidFill>
                  <a:srgbClr val="2323DC"/>
                </a:solidFill>
                <a:latin typeface="Courier New"/>
                <a:cs typeface="Courier New"/>
              </a:rPr>
              <a:t>ry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ts val="1400"/>
              </a:lnSpc>
              <a:spcBef>
                <a:spcPts val="67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…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4426" y="5749690"/>
            <a:ext cx="2207260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=</a:t>
            </a:r>
            <a:r>
              <a:rPr sz="2150" spc="95" dirty="0" smtClean="0">
                <a:latin typeface="Courier New"/>
                <a:cs typeface="Courier New"/>
              </a:rPr>
              <a:t> </a:t>
            </a:r>
            <a:r>
              <a:rPr sz="2150" spc="-25" dirty="0" smtClean="0">
                <a:latin typeface="Courier New"/>
                <a:cs typeface="Courier New"/>
              </a:rPr>
              <a:t>0</a:t>
            </a:r>
            <a:r>
              <a:rPr sz="2150" spc="10" dirty="0" smtClean="0">
                <a:latin typeface="Courier New"/>
                <a:cs typeface="Courier New"/>
              </a:rPr>
              <a:t>;</a:t>
            </a:r>
            <a:r>
              <a:rPr sz="2150" spc="110" dirty="0" smtClean="0">
                <a:latin typeface="Courier New"/>
                <a:cs typeface="Courier New"/>
              </a:rPr>
              <a:t> 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/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/s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la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r</a:t>
            </a:r>
            <a:r>
              <a:rPr sz="2150" b="1" spc="10" dirty="0" smtClean="0">
                <a:solidFill>
                  <a:srgbClr val="FF3366"/>
                </a:solidFill>
                <a:latin typeface="Courier New"/>
                <a:cs typeface="Courier New"/>
              </a:rPr>
              <a:t>y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1828" y="5749690"/>
            <a:ext cx="2870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lr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e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ad</a:t>
            </a:r>
            <a:r>
              <a:rPr sz="2150" b="1" spc="10" dirty="0" smtClean="0">
                <a:solidFill>
                  <a:srgbClr val="FF3366"/>
                </a:solidFill>
                <a:latin typeface="Courier New"/>
                <a:cs typeface="Courier New"/>
              </a:rPr>
              <a:t>y</a:t>
            </a:r>
            <a:r>
              <a:rPr sz="2150" b="1" spc="20" dirty="0" smtClean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d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e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fi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n</a:t>
            </a:r>
            <a:r>
              <a:rPr sz="2150" b="1" spc="50" dirty="0" smtClean="0">
                <a:solidFill>
                  <a:srgbClr val="FF3366"/>
                </a:solidFill>
                <a:latin typeface="Courier New"/>
                <a:cs typeface="Courier New"/>
              </a:rPr>
              <a:t>ed</a:t>
            </a:r>
            <a:r>
              <a:rPr sz="2150" b="1" spc="-25" dirty="0" smtClean="0">
                <a:solidFill>
                  <a:srgbClr val="FF3366"/>
                </a:solidFill>
                <a:latin typeface="Courier New"/>
                <a:cs typeface="Courier New"/>
              </a:rPr>
              <a:t>!</a:t>
            </a:r>
            <a:r>
              <a:rPr sz="2150" b="1" spc="10" dirty="0" smtClean="0">
                <a:solidFill>
                  <a:srgbClr val="FF3366"/>
                </a:solidFill>
                <a:latin typeface="Courier New"/>
                <a:cs typeface="Courier New"/>
              </a:rPr>
              <a:t>!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843" y="6777701"/>
            <a:ext cx="191135" cy="396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50" spc="10" dirty="0" smtClean="0">
                <a:latin typeface="Courier New"/>
                <a:cs typeface="Courier New"/>
              </a:rPr>
              <a:t>}</a:t>
            </a:r>
            <a:endParaRPr sz="21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0567" y="3763326"/>
          <a:ext cx="8018540" cy="1893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2364"/>
                <a:gridCol w="5016176"/>
              </a:tblGrid>
              <a:tr h="43705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50" spc="40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150" spc="-35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150" spc="10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-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150" spc="40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2150" spc="-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150" spc="40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150" spc="0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150" spc="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150" spc="9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-35" dirty="0" smtClean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2150" b="1" spc="-3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150" b="1" spc="0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150" b="1" spc="9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-35" dirty="0" smtClean="0">
                          <a:solidFill>
                            <a:srgbClr val="00AE00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504825"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50" dirty="0" smtClean="0">
                          <a:latin typeface="Courier New"/>
                          <a:cs typeface="Courier New"/>
                        </a:rPr>
                        <a:t>…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8603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50" spc="35" dirty="0" smtClean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150" spc="-35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150" spc="105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-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150" spc="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2150" spc="-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150" spc="35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150" spc="0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150" spc="40" dirty="0" smtClean="0">
                          <a:solidFill>
                            <a:srgbClr val="2323D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150" spc="9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spc="-35" dirty="0" smtClean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150" spc="0" dirty="0" smtClean="0">
                          <a:latin typeface="Courier New"/>
                          <a:cs typeface="Courier New"/>
                        </a:rPr>
                        <a:t>;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150" b="1" spc="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150" b="1" spc="9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150" b="1" spc="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150" b="1" spc="2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al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ea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150" b="1" spc="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150" b="1" spc="90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ef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2150" b="1" spc="-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150" b="1" spc="35" dirty="0" smtClean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!!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3116"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50" dirty="0" smtClean="0">
                          <a:latin typeface="Courier New"/>
                          <a:cs typeface="Courier New"/>
                        </a:rPr>
                        <a:t>…</a:t>
                      </a:r>
                      <a:endParaRPr sz="21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52" y="589377"/>
            <a:ext cx="7004050" cy="847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cl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a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1800" spc="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W</a:t>
            </a:r>
            <a:r>
              <a:rPr sz="1800" spc="40" dirty="0" smtClean="0">
                <a:latin typeface="Courier New"/>
                <a:cs typeface="Courier New"/>
              </a:rPr>
              <a:t>e</a:t>
            </a:r>
            <a:r>
              <a:rPr sz="1800" spc="-35" dirty="0" smtClean="0">
                <a:latin typeface="Courier New"/>
                <a:cs typeface="Courier New"/>
              </a:rPr>
              <a:t>ek</a:t>
            </a:r>
            <a:r>
              <a:rPr sz="1800" spc="40" dirty="0" smtClean="0">
                <a:latin typeface="Courier New"/>
                <a:cs typeface="Courier New"/>
              </a:rPr>
              <a:t>l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40" dirty="0" smtClean="0">
                <a:latin typeface="Courier New"/>
                <a:cs typeface="Courier New"/>
              </a:rPr>
              <a:t>P</a:t>
            </a:r>
            <a:r>
              <a:rPr sz="1800" spc="-35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37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pu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li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c</a:t>
            </a:r>
            <a:r>
              <a:rPr sz="18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ta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c</a:t>
            </a:r>
            <a:r>
              <a:rPr sz="18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v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o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d</a:t>
            </a:r>
            <a:r>
              <a:rPr sz="1800" spc="3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45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do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1800" spc="-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b</a:t>
            </a:r>
            <a:r>
              <a:rPr sz="1800" spc="-35" dirty="0" smtClean="0">
                <a:latin typeface="Courier New"/>
                <a:cs typeface="Courier New"/>
              </a:rPr>
              <a:t>a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sz="1800" spc="-35" dirty="0" smtClean="0">
                <a:latin typeface="Courier New"/>
                <a:cs typeface="Courier New"/>
              </a:rPr>
              <a:t>eP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0" dirty="0" smtClean="0">
                <a:latin typeface="Courier New"/>
                <a:cs typeface="Courier New"/>
              </a:rPr>
              <a:t>,</a:t>
            </a:r>
            <a:r>
              <a:rPr sz="1800" spc="2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1800" spc="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ho</a:t>
            </a:r>
            <a:r>
              <a:rPr sz="1800" spc="40" dirty="0" smtClean="0">
                <a:latin typeface="Courier New"/>
                <a:cs typeface="Courier New"/>
              </a:rPr>
              <a:t>u</a:t>
            </a:r>
            <a:r>
              <a:rPr sz="1800" spc="-35" dirty="0" smtClean="0">
                <a:latin typeface="Courier New"/>
                <a:cs typeface="Courier New"/>
              </a:rPr>
              <a:t>r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)</a:t>
            </a:r>
            <a:r>
              <a:rPr sz="1800" spc="-65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371" y="1650298"/>
            <a:ext cx="3717925" cy="566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4515" marR="12700" indent="-552450">
              <a:lnSpc>
                <a:spcPts val="2020"/>
              </a:lnSpc>
            </a:pPr>
            <a:r>
              <a:rPr sz="1800" spc="-35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f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latin typeface="Courier New"/>
                <a:cs typeface="Courier New"/>
              </a:rPr>
              <a:t>ba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sz="1800" spc="-35" dirty="0" smtClean="0">
                <a:latin typeface="Courier New"/>
                <a:cs typeface="Courier New"/>
              </a:rPr>
              <a:t>e</a:t>
            </a:r>
            <a:r>
              <a:rPr sz="1800" spc="40" dirty="0" smtClean="0">
                <a:latin typeface="Courier New"/>
                <a:cs typeface="Courier New"/>
              </a:rPr>
              <a:t>P</a:t>
            </a:r>
            <a:r>
              <a:rPr sz="1800" spc="-35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&lt;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8.</a:t>
            </a:r>
            <a:r>
              <a:rPr sz="1800" spc="40" dirty="0" smtClean="0">
                <a:latin typeface="Courier New"/>
                <a:cs typeface="Courier New"/>
              </a:rPr>
              <a:t>0</a:t>
            </a:r>
            <a:r>
              <a:rPr sz="1800" spc="0" dirty="0" smtClean="0">
                <a:latin typeface="Courier New"/>
                <a:cs typeface="Courier New"/>
              </a:rPr>
              <a:t>)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 </a:t>
            </a:r>
            <a:r>
              <a:rPr sz="1800" spc="-35" dirty="0" smtClean="0">
                <a:latin typeface="Courier New"/>
                <a:cs typeface="Courier New"/>
              </a:rPr>
              <a:t>Sy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sz="1800" spc="-35" dirty="0" smtClean="0">
                <a:latin typeface="Courier New"/>
                <a:cs typeface="Courier New"/>
              </a:rPr>
              <a:t>t</a:t>
            </a:r>
            <a:r>
              <a:rPr sz="1800" spc="40" dirty="0" smtClean="0">
                <a:latin typeface="Courier New"/>
                <a:cs typeface="Courier New"/>
              </a:rPr>
              <a:t>e</a:t>
            </a:r>
            <a:r>
              <a:rPr sz="1800" spc="-35" dirty="0" smtClean="0">
                <a:latin typeface="Courier New"/>
                <a:cs typeface="Courier New"/>
              </a:rPr>
              <a:t>m.</a:t>
            </a:r>
            <a:r>
              <a:rPr sz="1800" spc="40" dirty="0" smtClean="0">
                <a:latin typeface="Courier New"/>
                <a:cs typeface="Courier New"/>
              </a:rPr>
              <a:t>o</a:t>
            </a:r>
            <a:r>
              <a:rPr sz="1800" spc="-35" dirty="0" smtClean="0">
                <a:latin typeface="Courier New"/>
                <a:cs typeface="Courier New"/>
              </a:rPr>
              <a:t>u</a:t>
            </a:r>
            <a:r>
              <a:rPr sz="1800" spc="40" dirty="0" smtClean="0">
                <a:latin typeface="Courier New"/>
                <a:cs typeface="Courier New"/>
              </a:rPr>
              <a:t>t</a:t>
            </a:r>
            <a:r>
              <a:rPr sz="1800" spc="-35" dirty="0" smtClean="0">
                <a:latin typeface="Courier New"/>
                <a:cs typeface="Courier New"/>
              </a:rPr>
              <a:t>.p</a:t>
            </a:r>
            <a:r>
              <a:rPr sz="1800" spc="40" dirty="0" smtClean="0">
                <a:latin typeface="Courier New"/>
                <a:cs typeface="Courier New"/>
              </a:rPr>
              <a:t>r</a:t>
            </a:r>
            <a:r>
              <a:rPr sz="1800" spc="-35" dirty="0" smtClean="0">
                <a:latin typeface="Courier New"/>
                <a:cs typeface="Courier New"/>
              </a:rPr>
              <a:t>i</a:t>
            </a:r>
            <a:r>
              <a:rPr sz="1800" spc="40" dirty="0" smtClean="0">
                <a:latin typeface="Courier New"/>
                <a:cs typeface="Courier New"/>
              </a:rPr>
              <a:t>n</a:t>
            </a:r>
            <a:r>
              <a:rPr sz="1800" spc="-35" dirty="0" smtClean="0">
                <a:latin typeface="Courier New"/>
                <a:cs typeface="Courier New"/>
              </a:rPr>
              <a:t>tl</a:t>
            </a:r>
            <a:r>
              <a:rPr sz="1800" spc="40" dirty="0" smtClean="0">
                <a:latin typeface="Courier New"/>
                <a:cs typeface="Courier New"/>
              </a:rPr>
              <a:t>n</a:t>
            </a:r>
            <a:r>
              <a:rPr sz="1800" spc="-10" dirty="0" smtClean="0">
                <a:latin typeface="Courier New"/>
                <a:cs typeface="Courier New"/>
              </a:rPr>
              <a:t>(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You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1683" y="1884000"/>
            <a:ext cx="208280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m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us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b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sz="1800" spc="-6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p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a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d</a:t>
            </a:r>
            <a:r>
              <a:rPr sz="1800" spc="-65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6974" y="1884000"/>
            <a:ext cx="3169285" cy="847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le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a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s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$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8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.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0/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h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o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u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r</a:t>
            </a:r>
            <a:r>
              <a:rPr sz="1800" spc="15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40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36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th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a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n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6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h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o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ur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s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a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w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k</a:t>
            </a:r>
            <a:r>
              <a:rPr sz="1800" spc="25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-35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371" y="2164300"/>
            <a:ext cx="3717925" cy="1346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4515" marR="12700" indent="-552450">
              <a:lnSpc>
                <a:spcPts val="2020"/>
              </a:lnSpc>
            </a:pPr>
            <a:r>
              <a:rPr sz="1800" dirty="0" smtClean="0">
                <a:latin typeface="Courier New"/>
                <a:cs typeface="Courier New"/>
              </a:rPr>
              <a:t>}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e</a:t>
            </a:r>
            <a:r>
              <a:rPr sz="1800" spc="40" dirty="0" smtClean="0">
                <a:latin typeface="Courier New"/>
                <a:cs typeface="Courier New"/>
              </a:rPr>
              <a:t>l</a:t>
            </a:r>
            <a:r>
              <a:rPr sz="1800" spc="-35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i</a:t>
            </a:r>
            <a:r>
              <a:rPr sz="1800" spc="0" dirty="0" smtClean="0">
                <a:latin typeface="Courier New"/>
                <a:cs typeface="Courier New"/>
              </a:rPr>
              <a:t>f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(</a:t>
            </a:r>
            <a:r>
              <a:rPr sz="1800" spc="40" dirty="0" smtClean="0">
                <a:latin typeface="Courier New"/>
                <a:cs typeface="Courier New"/>
              </a:rPr>
              <a:t>h</a:t>
            </a:r>
            <a:r>
              <a:rPr sz="1800" spc="-35" dirty="0" smtClean="0">
                <a:latin typeface="Courier New"/>
                <a:cs typeface="Courier New"/>
              </a:rPr>
              <a:t>o</a:t>
            </a:r>
            <a:r>
              <a:rPr sz="1800" spc="40" dirty="0" smtClean="0">
                <a:latin typeface="Courier New"/>
                <a:cs typeface="Courier New"/>
              </a:rPr>
              <a:t>u</a:t>
            </a:r>
            <a:r>
              <a:rPr sz="1800" spc="-35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60</a:t>
            </a:r>
            <a:r>
              <a:rPr sz="1800" spc="0" dirty="0" smtClean="0">
                <a:latin typeface="Courier New"/>
                <a:cs typeface="Courier New"/>
              </a:rPr>
              <a:t>)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 </a:t>
            </a:r>
            <a:r>
              <a:rPr sz="1800" spc="-35" dirty="0" smtClean="0">
                <a:latin typeface="Courier New"/>
                <a:cs typeface="Courier New"/>
              </a:rPr>
              <a:t>Sy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sz="1800" spc="-35" dirty="0" smtClean="0">
                <a:latin typeface="Courier New"/>
                <a:cs typeface="Courier New"/>
              </a:rPr>
              <a:t>t</a:t>
            </a:r>
            <a:r>
              <a:rPr sz="1800" spc="40" dirty="0" smtClean="0">
                <a:latin typeface="Courier New"/>
                <a:cs typeface="Courier New"/>
              </a:rPr>
              <a:t>e</a:t>
            </a:r>
            <a:r>
              <a:rPr sz="1800" spc="-35" dirty="0" smtClean="0">
                <a:latin typeface="Courier New"/>
                <a:cs typeface="Courier New"/>
              </a:rPr>
              <a:t>m.</a:t>
            </a:r>
            <a:r>
              <a:rPr sz="1800" spc="40" dirty="0" smtClean="0">
                <a:latin typeface="Courier New"/>
                <a:cs typeface="Courier New"/>
              </a:rPr>
              <a:t>o</a:t>
            </a:r>
            <a:r>
              <a:rPr sz="1800" spc="-35" dirty="0" smtClean="0">
                <a:latin typeface="Courier New"/>
                <a:cs typeface="Courier New"/>
              </a:rPr>
              <a:t>u</a:t>
            </a:r>
            <a:r>
              <a:rPr sz="1800" spc="40" dirty="0" smtClean="0">
                <a:latin typeface="Courier New"/>
                <a:cs typeface="Courier New"/>
              </a:rPr>
              <a:t>t</a:t>
            </a:r>
            <a:r>
              <a:rPr sz="1800" spc="-35" dirty="0" smtClean="0">
                <a:latin typeface="Courier New"/>
                <a:cs typeface="Courier New"/>
              </a:rPr>
              <a:t>.p</a:t>
            </a:r>
            <a:r>
              <a:rPr sz="1800" spc="40" dirty="0" smtClean="0">
                <a:latin typeface="Courier New"/>
                <a:cs typeface="Courier New"/>
              </a:rPr>
              <a:t>r</a:t>
            </a:r>
            <a:r>
              <a:rPr sz="1800" spc="-35" dirty="0" smtClean="0">
                <a:latin typeface="Courier New"/>
                <a:cs typeface="Courier New"/>
              </a:rPr>
              <a:t>i</a:t>
            </a:r>
            <a:r>
              <a:rPr sz="1800" spc="40" dirty="0" smtClean="0">
                <a:latin typeface="Courier New"/>
                <a:cs typeface="Courier New"/>
              </a:rPr>
              <a:t>n</a:t>
            </a:r>
            <a:r>
              <a:rPr sz="1800" spc="-35" dirty="0" smtClean="0">
                <a:latin typeface="Courier New"/>
                <a:cs typeface="Courier New"/>
              </a:rPr>
              <a:t>tl</a:t>
            </a:r>
            <a:r>
              <a:rPr sz="1800" spc="40" dirty="0" smtClean="0">
                <a:latin typeface="Courier New"/>
                <a:cs typeface="Courier New"/>
              </a:rPr>
              <a:t>n</a:t>
            </a:r>
            <a:r>
              <a:rPr sz="1800" spc="-10" dirty="0" smtClean="0">
                <a:latin typeface="Courier New"/>
                <a:cs typeface="Courier New"/>
              </a:rPr>
              <a:t>(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You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1800" dirty="0" smtClean="0">
                <a:latin typeface="Courier New"/>
                <a:cs typeface="Courier New"/>
              </a:rPr>
              <a:t>}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e</a:t>
            </a:r>
            <a:r>
              <a:rPr sz="1800" spc="40" dirty="0" smtClean="0">
                <a:latin typeface="Courier New"/>
                <a:cs typeface="Courier New"/>
              </a:rPr>
              <a:t>l</a:t>
            </a:r>
            <a:r>
              <a:rPr sz="1800" spc="-35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e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4515" marR="147955">
              <a:lnSpc>
                <a:spcPts val="2020"/>
              </a:lnSpc>
              <a:spcBef>
                <a:spcPts val="120"/>
              </a:spcBef>
            </a:pP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in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1800" spc="1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o</a:t>
            </a:r>
            <a:r>
              <a:rPr sz="1800" spc="-35" dirty="0" smtClean="0">
                <a:latin typeface="Courier New"/>
                <a:cs typeface="Courier New"/>
              </a:rPr>
              <a:t>ve</a:t>
            </a:r>
            <a:r>
              <a:rPr sz="1800" spc="40" dirty="0" smtClean="0">
                <a:latin typeface="Courier New"/>
                <a:cs typeface="Courier New"/>
              </a:rPr>
              <a:t>r</a:t>
            </a:r>
            <a:r>
              <a:rPr sz="1800" spc="-35" dirty="0" smtClean="0">
                <a:latin typeface="Courier New"/>
                <a:cs typeface="Courier New"/>
              </a:rPr>
              <a:t>t</a:t>
            </a:r>
            <a:r>
              <a:rPr sz="1800" spc="40" dirty="0" smtClean="0">
                <a:latin typeface="Courier New"/>
                <a:cs typeface="Courier New"/>
              </a:rPr>
              <a:t>i</a:t>
            </a:r>
            <a:r>
              <a:rPr sz="1800" spc="-35" dirty="0" smtClean="0">
                <a:latin typeface="Courier New"/>
                <a:cs typeface="Courier New"/>
              </a:rPr>
              <a:t>me</a:t>
            </a:r>
            <a:r>
              <a:rPr sz="1800" spc="40" dirty="0" smtClean="0">
                <a:latin typeface="Courier New"/>
                <a:cs typeface="Courier New"/>
              </a:rPr>
              <a:t>H</a:t>
            </a:r>
            <a:r>
              <a:rPr sz="1800" spc="-35" dirty="0" smtClean="0">
                <a:latin typeface="Courier New"/>
                <a:cs typeface="Courier New"/>
              </a:rPr>
              <a:t>o</a:t>
            </a:r>
            <a:r>
              <a:rPr sz="1800" spc="40" dirty="0" smtClean="0">
                <a:latin typeface="Courier New"/>
                <a:cs typeface="Courier New"/>
              </a:rPr>
              <a:t>u</a:t>
            </a:r>
            <a:r>
              <a:rPr sz="1800" spc="-35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0; i</a:t>
            </a:r>
            <a:r>
              <a:rPr sz="1800" spc="0" dirty="0" smtClean="0">
                <a:latin typeface="Courier New"/>
                <a:cs typeface="Courier New"/>
              </a:rPr>
              <a:t>f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(</a:t>
            </a:r>
            <a:r>
              <a:rPr sz="1800" spc="40" dirty="0" smtClean="0">
                <a:latin typeface="Courier New"/>
                <a:cs typeface="Courier New"/>
              </a:rPr>
              <a:t>h</a:t>
            </a:r>
            <a:r>
              <a:rPr sz="1800" spc="-35" dirty="0" smtClean="0">
                <a:latin typeface="Courier New"/>
                <a:cs typeface="Courier New"/>
              </a:rPr>
              <a:t>ou</a:t>
            </a:r>
            <a:r>
              <a:rPr sz="1800" spc="40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&gt;</a:t>
            </a:r>
            <a:r>
              <a:rPr sz="1800" spc="-65" dirty="0" smtClean="0"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4</a:t>
            </a:r>
            <a:r>
              <a:rPr sz="1800" spc="-35" dirty="0" smtClean="0">
                <a:latin typeface="Courier New"/>
                <a:cs typeface="Courier New"/>
              </a:rPr>
              <a:t>0</a:t>
            </a:r>
            <a:r>
              <a:rPr sz="1800" spc="0" dirty="0" smtClean="0">
                <a:latin typeface="Courier New"/>
                <a:cs typeface="Courier New"/>
              </a:rPr>
              <a:t>)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1682" y="2397865"/>
            <a:ext cx="2082800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c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an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'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wo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r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k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mo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r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400" y="3397045"/>
            <a:ext cx="3731260" cy="589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>
              <a:lnSpc>
                <a:spcPct val="100000"/>
              </a:lnSpc>
            </a:pPr>
            <a:r>
              <a:rPr lang="en-US" dirty="0" err="1"/>
              <a:t>overtimeHours</a:t>
            </a:r>
            <a:r>
              <a:rPr lang="en-US" dirty="0"/>
              <a:t> = hours </a:t>
            </a:r>
            <a:r>
              <a:rPr lang="en-US" dirty="0" smtClean="0"/>
              <a:t>- 40</a:t>
            </a:r>
            <a:r>
              <a:rPr lang="en-US" dirty="0"/>
              <a:t>; </a:t>
            </a:r>
          </a:p>
          <a:p>
            <a:pPr marR="12700">
              <a:lnSpc>
                <a:spcPct val="100000"/>
              </a:lnSpc>
            </a:pPr>
            <a:r>
              <a:rPr sz="1800" spc="40" dirty="0" smtClean="0">
                <a:latin typeface="Courier New"/>
                <a:cs typeface="Courier New"/>
              </a:rPr>
              <a:t>h</a:t>
            </a:r>
            <a:r>
              <a:rPr sz="1800" spc="-35" dirty="0" smtClean="0">
                <a:latin typeface="Courier New"/>
                <a:cs typeface="Courier New"/>
              </a:rPr>
              <a:t>ou</a:t>
            </a:r>
            <a:r>
              <a:rPr sz="1800" spc="40" dirty="0" smtClean="0">
                <a:latin typeface="Courier New"/>
                <a:cs typeface="Courier New"/>
              </a:rPr>
              <a:t>r</a:t>
            </a:r>
            <a:r>
              <a:rPr sz="1800" spc="0" dirty="0" smtClean="0">
                <a:latin typeface="Courier New"/>
                <a:cs typeface="Courier New"/>
              </a:rPr>
              <a:t>s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-65" dirty="0" smtClean="0"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4</a:t>
            </a:r>
            <a:r>
              <a:rPr sz="1800" spc="-35" dirty="0" smtClean="0">
                <a:latin typeface="Courier New"/>
                <a:cs typeface="Courier New"/>
              </a:rPr>
              <a:t>0</a:t>
            </a:r>
            <a:r>
              <a:rPr sz="1800" spc="0" dirty="0" smtClean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949412"/>
            <a:ext cx="9905999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do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u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l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e</a:t>
            </a:r>
            <a:r>
              <a:rPr sz="1800" spc="-55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latin typeface="Courier New"/>
                <a:cs typeface="Courier New"/>
              </a:rPr>
              <a:t>p</a:t>
            </a:r>
            <a:r>
              <a:rPr sz="1800" spc="-35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=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b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se</a:t>
            </a:r>
            <a:r>
              <a:rPr sz="1800" spc="40" dirty="0" smtClean="0">
                <a:latin typeface="Courier New"/>
                <a:cs typeface="Courier New"/>
              </a:rPr>
              <a:t>P</a:t>
            </a:r>
            <a:r>
              <a:rPr sz="1800" spc="-35" dirty="0" smtClean="0">
                <a:latin typeface="Courier New"/>
                <a:cs typeface="Courier New"/>
              </a:rPr>
              <a:t>a</a:t>
            </a:r>
            <a:r>
              <a:rPr sz="1800" spc="0" dirty="0" smtClean="0">
                <a:latin typeface="Courier New"/>
                <a:cs typeface="Courier New"/>
              </a:rPr>
              <a:t>y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*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h</a:t>
            </a:r>
            <a:r>
              <a:rPr sz="1800" spc="40" dirty="0" smtClean="0">
                <a:latin typeface="Courier New"/>
                <a:cs typeface="Courier New"/>
              </a:rPr>
              <a:t>o</a:t>
            </a:r>
            <a:r>
              <a:rPr sz="1800" spc="-35" dirty="0" smtClean="0">
                <a:latin typeface="Courier New"/>
                <a:cs typeface="Courier New"/>
              </a:rPr>
              <a:t>ur</a:t>
            </a:r>
            <a:r>
              <a:rPr sz="1800" spc="40" dirty="0" smtClean="0">
                <a:latin typeface="Courier New"/>
                <a:cs typeface="Courier New"/>
              </a:rPr>
              <a:t>s</a:t>
            </a:r>
            <a:r>
              <a:rPr lang="en-US" spc="40" dirty="0">
                <a:latin typeface="Courier New"/>
                <a:cs typeface="Courier New"/>
              </a:rPr>
              <a:t> </a:t>
            </a:r>
            <a:r>
              <a:rPr lang="en-US" spc="40" dirty="0" smtClean="0">
                <a:latin typeface="Courier New"/>
                <a:cs typeface="Courier New"/>
              </a:rPr>
              <a:t>+ </a:t>
            </a:r>
            <a:r>
              <a:rPr lang="en-US" spc="40" dirty="0" err="1" smtClean="0">
                <a:latin typeface="Courier New"/>
                <a:cs typeface="Courier New"/>
              </a:rPr>
              <a:t>o</a:t>
            </a:r>
            <a:r>
              <a:rPr lang="en-US" spc="-35" dirty="0" err="1" smtClean="0">
                <a:latin typeface="Courier New"/>
                <a:cs typeface="Courier New"/>
              </a:rPr>
              <a:t>v</a:t>
            </a:r>
            <a:r>
              <a:rPr lang="en-US" spc="40" dirty="0" err="1" smtClean="0">
                <a:latin typeface="Courier New"/>
                <a:cs typeface="Courier New"/>
              </a:rPr>
              <a:t>e</a:t>
            </a:r>
            <a:r>
              <a:rPr lang="en-US" spc="-35" dirty="0" err="1" smtClean="0">
                <a:latin typeface="Courier New"/>
                <a:cs typeface="Courier New"/>
              </a:rPr>
              <a:t>rt</a:t>
            </a:r>
            <a:r>
              <a:rPr lang="en-US" spc="40" dirty="0" err="1" smtClean="0">
                <a:latin typeface="Courier New"/>
                <a:cs typeface="Courier New"/>
              </a:rPr>
              <a:t>i</a:t>
            </a:r>
            <a:r>
              <a:rPr lang="en-US" spc="-35" dirty="0" err="1" smtClean="0">
                <a:latin typeface="Courier New"/>
                <a:cs typeface="Courier New"/>
              </a:rPr>
              <a:t>m</a:t>
            </a:r>
            <a:r>
              <a:rPr lang="en-US" spc="40" dirty="0" err="1" smtClean="0">
                <a:latin typeface="Courier New"/>
                <a:cs typeface="Courier New"/>
              </a:rPr>
              <a:t>e</a:t>
            </a:r>
            <a:r>
              <a:rPr lang="en-US" spc="-35" dirty="0" err="1" smtClean="0">
                <a:latin typeface="Courier New"/>
                <a:cs typeface="Courier New"/>
              </a:rPr>
              <a:t>Ho</a:t>
            </a:r>
            <a:r>
              <a:rPr lang="en-US" spc="40" dirty="0" err="1" smtClean="0">
                <a:latin typeface="Courier New"/>
                <a:cs typeface="Courier New"/>
              </a:rPr>
              <a:t>u</a:t>
            </a:r>
            <a:r>
              <a:rPr lang="en-US" spc="-35" dirty="0" err="1" smtClean="0">
                <a:latin typeface="Courier New"/>
                <a:cs typeface="Courier New"/>
              </a:rPr>
              <a:t>r</a:t>
            </a:r>
            <a:r>
              <a:rPr lang="en-US" dirty="0" err="1" smtClean="0">
                <a:latin typeface="Courier New"/>
                <a:cs typeface="Courier New"/>
              </a:rPr>
              <a:t>s</a:t>
            </a:r>
            <a:r>
              <a:rPr lang="en-US" spc="10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spc="10" dirty="0">
                <a:latin typeface="Courier New"/>
                <a:cs typeface="Courier New"/>
              </a:rPr>
              <a:t> </a:t>
            </a:r>
            <a:r>
              <a:rPr lang="en-US" spc="-35" dirty="0" err="1">
                <a:latin typeface="Courier New"/>
                <a:cs typeface="Courier New"/>
              </a:rPr>
              <a:t>b</a:t>
            </a:r>
            <a:r>
              <a:rPr lang="en-US" spc="40" dirty="0" err="1">
                <a:latin typeface="Courier New"/>
                <a:cs typeface="Courier New"/>
              </a:rPr>
              <a:t>a</a:t>
            </a:r>
            <a:r>
              <a:rPr lang="en-US" spc="-35" dirty="0" err="1">
                <a:latin typeface="Courier New"/>
                <a:cs typeface="Courier New"/>
              </a:rPr>
              <a:t>se</a:t>
            </a:r>
            <a:r>
              <a:rPr lang="en-US" spc="40" dirty="0" err="1">
                <a:latin typeface="Courier New"/>
                <a:cs typeface="Courier New"/>
              </a:rPr>
              <a:t>P</a:t>
            </a:r>
            <a:r>
              <a:rPr lang="en-US" spc="-35" dirty="0" err="1">
                <a:latin typeface="Courier New"/>
                <a:cs typeface="Courier New"/>
              </a:rPr>
              <a:t>a</a:t>
            </a:r>
            <a:r>
              <a:rPr lang="en-US" dirty="0" err="1">
                <a:latin typeface="Courier New"/>
                <a:cs typeface="Courier New"/>
              </a:rPr>
              <a:t>y</a:t>
            </a:r>
            <a:r>
              <a:rPr lang="en-US" spc="1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spc="10" dirty="0">
                <a:latin typeface="Courier New"/>
                <a:cs typeface="Courier New"/>
              </a:rPr>
              <a:t> </a:t>
            </a:r>
            <a:r>
              <a:rPr lang="en-US" spc="-35" dirty="0">
                <a:latin typeface="Courier New"/>
                <a:cs typeface="Courier New"/>
              </a:rPr>
              <a:t>1</a:t>
            </a:r>
            <a:r>
              <a:rPr lang="en-US" spc="40" dirty="0">
                <a:latin typeface="Courier New"/>
                <a:cs typeface="Courier New"/>
              </a:rPr>
              <a:t>.</a:t>
            </a:r>
            <a:r>
              <a:rPr lang="en-US" spc="-35" dirty="0">
                <a:latin typeface="Courier New"/>
                <a:cs typeface="Courier New"/>
              </a:rPr>
              <a:t>5; </a:t>
            </a:r>
            <a:endParaRPr sz="1800" dirty="0">
              <a:latin typeface="Courier New"/>
              <a:cs typeface="Courier New"/>
            </a:endParaRPr>
          </a:p>
          <a:p>
            <a:pPr marL="12700" marR="12700">
              <a:lnSpc>
                <a:spcPts val="2020"/>
              </a:lnSpc>
              <a:spcBef>
                <a:spcPts val="45"/>
              </a:spcBef>
            </a:pPr>
            <a:r>
              <a:rPr sz="1800" spc="-35" dirty="0" err="1" smtClean="0">
                <a:latin typeface="Courier New"/>
                <a:cs typeface="Courier New"/>
              </a:rPr>
              <a:t>Sy</a:t>
            </a:r>
            <a:r>
              <a:rPr sz="1800" spc="40" dirty="0" err="1" smtClean="0">
                <a:latin typeface="Courier New"/>
                <a:cs typeface="Courier New"/>
              </a:rPr>
              <a:t>s</a:t>
            </a:r>
            <a:r>
              <a:rPr sz="1800" spc="-35" dirty="0" err="1" smtClean="0">
                <a:latin typeface="Courier New"/>
                <a:cs typeface="Courier New"/>
              </a:rPr>
              <a:t>t</a:t>
            </a:r>
            <a:r>
              <a:rPr sz="1800" spc="40" dirty="0" err="1" smtClean="0">
                <a:latin typeface="Courier New"/>
                <a:cs typeface="Courier New"/>
              </a:rPr>
              <a:t>e</a:t>
            </a:r>
            <a:r>
              <a:rPr sz="1800" spc="-35" dirty="0" err="1" smtClean="0">
                <a:latin typeface="Courier New"/>
                <a:cs typeface="Courier New"/>
              </a:rPr>
              <a:t>m.</a:t>
            </a:r>
            <a:r>
              <a:rPr sz="1800" spc="40" dirty="0" err="1" smtClean="0">
                <a:latin typeface="Courier New"/>
                <a:cs typeface="Courier New"/>
              </a:rPr>
              <a:t>o</a:t>
            </a:r>
            <a:r>
              <a:rPr sz="1800" spc="-35" dirty="0" err="1" smtClean="0">
                <a:latin typeface="Courier New"/>
                <a:cs typeface="Courier New"/>
              </a:rPr>
              <a:t>u</a:t>
            </a:r>
            <a:r>
              <a:rPr sz="1800" spc="40" dirty="0" err="1" smtClean="0">
                <a:latin typeface="Courier New"/>
                <a:cs typeface="Courier New"/>
              </a:rPr>
              <a:t>t</a:t>
            </a:r>
            <a:r>
              <a:rPr sz="1800" spc="-35" dirty="0" err="1" smtClean="0">
                <a:latin typeface="Courier New"/>
                <a:cs typeface="Courier New"/>
              </a:rPr>
              <a:t>.p</a:t>
            </a:r>
            <a:r>
              <a:rPr sz="1800" spc="40" dirty="0" err="1" smtClean="0">
                <a:latin typeface="Courier New"/>
                <a:cs typeface="Courier New"/>
              </a:rPr>
              <a:t>r</a:t>
            </a:r>
            <a:r>
              <a:rPr sz="1800" spc="-35" dirty="0" err="1" smtClean="0">
                <a:latin typeface="Courier New"/>
                <a:cs typeface="Courier New"/>
              </a:rPr>
              <a:t>i</a:t>
            </a:r>
            <a:r>
              <a:rPr sz="1800" spc="40" dirty="0" err="1" smtClean="0">
                <a:latin typeface="Courier New"/>
                <a:cs typeface="Courier New"/>
              </a:rPr>
              <a:t>n</a:t>
            </a:r>
            <a:r>
              <a:rPr sz="1800" spc="-35" dirty="0" err="1" smtClean="0">
                <a:latin typeface="Courier New"/>
                <a:cs typeface="Courier New"/>
              </a:rPr>
              <a:t>tl</a:t>
            </a:r>
            <a:r>
              <a:rPr sz="1800" spc="40" dirty="0" err="1" smtClean="0">
                <a:latin typeface="Courier New"/>
                <a:cs typeface="Courier New"/>
              </a:rPr>
              <a:t>n</a:t>
            </a:r>
            <a:r>
              <a:rPr sz="1800" spc="-10" dirty="0" smtClean="0">
                <a:latin typeface="Courier New"/>
                <a:cs typeface="Courier New"/>
              </a:rPr>
              <a:t>(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Pa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y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t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hi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s</a:t>
            </a:r>
            <a:r>
              <a:rPr sz="1800" spc="1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e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mp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l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o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y</a:t>
            </a: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ee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1403" y="4730010"/>
            <a:ext cx="1388745" cy="33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 smtClean="0">
                <a:solidFill>
                  <a:srgbClr val="FF00FF"/>
                </a:solidFill>
                <a:latin typeface="Courier New"/>
                <a:cs typeface="Courier New"/>
              </a:rPr>
              <a:t>$</a:t>
            </a:r>
            <a:r>
              <a:rPr sz="1800" spc="0" dirty="0" smtClean="0">
                <a:solidFill>
                  <a:srgbClr val="FF00FF"/>
                </a:solidFill>
                <a:latin typeface="Courier New"/>
                <a:cs typeface="Courier New"/>
              </a:rPr>
              <a:t>"</a:t>
            </a:r>
            <a:r>
              <a:rPr sz="1800" spc="40" dirty="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+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49" y="4986943"/>
            <a:ext cx="6183630" cy="2408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4355">
              <a:lnSpc>
                <a:spcPct val="100000"/>
              </a:lnSpc>
            </a:pPr>
            <a:r>
              <a:rPr sz="1800" spc="-15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r>
              <a:rPr sz="1800" spc="-15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46"/>
              </a:spcBef>
            </a:pPr>
            <a:endParaRPr sz="1100"/>
          </a:p>
          <a:p>
            <a:pPr marL="554355" marR="12700" indent="-542290">
              <a:lnSpc>
                <a:spcPts val="2020"/>
              </a:lnSpc>
            </a:pP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pu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b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li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c</a:t>
            </a:r>
            <a:r>
              <a:rPr sz="18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ta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c</a:t>
            </a:r>
            <a:r>
              <a:rPr sz="1800" spc="1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v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o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0" dirty="0" smtClean="0">
                <a:solidFill>
                  <a:srgbClr val="2323DC"/>
                </a:solidFill>
                <a:latin typeface="Courier New"/>
                <a:cs typeface="Courier New"/>
              </a:rPr>
              <a:t>d</a:t>
            </a:r>
            <a:r>
              <a:rPr sz="1800" spc="30" dirty="0" smtClean="0">
                <a:solidFill>
                  <a:srgbClr val="2323DC"/>
                </a:solidFill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m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i</a:t>
            </a:r>
            <a:r>
              <a:rPr sz="1800" spc="40" dirty="0" smtClean="0">
                <a:latin typeface="Courier New"/>
                <a:cs typeface="Courier New"/>
              </a:rPr>
              <a:t>n</a:t>
            </a:r>
            <a:r>
              <a:rPr sz="1800" spc="-25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S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t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r</a:t>
            </a:r>
            <a:r>
              <a:rPr sz="1800" spc="40" dirty="0" smtClean="0">
                <a:solidFill>
                  <a:srgbClr val="2323DC"/>
                </a:solidFill>
                <a:latin typeface="Courier New"/>
                <a:cs typeface="Courier New"/>
              </a:rPr>
              <a:t>i</a:t>
            </a:r>
            <a:r>
              <a:rPr sz="1800" spc="-35" dirty="0" smtClean="0">
                <a:solidFill>
                  <a:srgbClr val="2323DC"/>
                </a:solidFill>
                <a:latin typeface="Courier New"/>
                <a:cs typeface="Courier New"/>
              </a:rPr>
              <a:t>n</a:t>
            </a:r>
            <a:r>
              <a:rPr sz="1800" spc="-30" dirty="0" smtClean="0">
                <a:solidFill>
                  <a:srgbClr val="2323DC"/>
                </a:solidFill>
                <a:latin typeface="Courier New"/>
                <a:cs typeface="Courier New"/>
              </a:rPr>
              <a:t>g</a:t>
            </a:r>
            <a:r>
              <a:rPr sz="1800" spc="40" dirty="0" smtClean="0">
                <a:latin typeface="Courier New"/>
                <a:cs typeface="Courier New"/>
              </a:rPr>
              <a:t>[</a:t>
            </a:r>
            <a:r>
              <a:rPr sz="1800" spc="0" dirty="0" smtClean="0">
                <a:latin typeface="Courier New"/>
                <a:cs typeface="Courier New"/>
              </a:rPr>
              <a:t>]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ar</a:t>
            </a:r>
            <a:r>
              <a:rPr sz="1800" spc="40" dirty="0" smtClean="0">
                <a:latin typeface="Courier New"/>
                <a:cs typeface="Courier New"/>
              </a:rPr>
              <a:t>g</a:t>
            </a:r>
            <a:r>
              <a:rPr sz="1800" spc="-35" dirty="0" smtClean="0">
                <a:latin typeface="Courier New"/>
                <a:cs typeface="Courier New"/>
              </a:rPr>
              <a:t>u</a:t>
            </a:r>
            <a:r>
              <a:rPr sz="1800" spc="40" dirty="0" smtClean="0">
                <a:latin typeface="Courier New"/>
                <a:cs typeface="Courier New"/>
              </a:rPr>
              <a:t>m</a:t>
            </a:r>
            <a:r>
              <a:rPr sz="1800" spc="-35" dirty="0" smtClean="0">
                <a:latin typeface="Courier New"/>
                <a:cs typeface="Courier New"/>
              </a:rPr>
              <a:t>en</a:t>
            </a:r>
            <a:r>
              <a:rPr sz="1800" spc="40" dirty="0" smtClean="0">
                <a:latin typeface="Courier New"/>
                <a:cs typeface="Courier New"/>
              </a:rPr>
              <a:t>t</a:t>
            </a:r>
            <a:r>
              <a:rPr sz="1800" spc="-35" dirty="0" smtClean="0">
                <a:latin typeface="Courier New"/>
                <a:cs typeface="Courier New"/>
              </a:rPr>
              <a:t>s</a:t>
            </a:r>
            <a:r>
              <a:rPr sz="1800" spc="0" dirty="0" smtClean="0">
                <a:latin typeface="Courier New"/>
                <a:cs typeface="Courier New"/>
              </a:rPr>
              <a:t>)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0" dirty="0" smtClean="0">
                <a:latin typeface="Courier New"/>
                <a:cs typeface="Courier New"/>
              </a:rPr>
              <a:t>{ </a:t>
            </a:r>
            <a:r>
              <a:rPr sz="1800" spc="-35" dirty="0" smtClean="0">
                <a:latin typeface="Courier New"/>
                <a:cs typeface="Courier New"/>
              </a:rPr>
              <a:t>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40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latin typeface="Courier New"/>
                <a:cs typeface="Courier New"/>
              </a:rPr>
              <a:t>7.</a:t>
            </a:r>
            <a:r>
              <a:rPr sz="1800" spc="40" dirty="0" smtClean="0">
                <a:latin typeface="Courier New"/>
                <a:cs typeface="Courier New"/>
              </a:rPr>
              <a:t>5</a:t>
            </a:r>
            <a:r>
              <a:rPr sz="1800" spc="0" dirty="0" smtClean="0">
                <a:latin typeface="Courier New"/>
                <a:cs typeface="Courier New"/>
              </a:rPr>
              <a:t>,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35</a:t>
            </a:r>
            <a:r>
              <a:rPr sz="1800" spc="40" dirty="0" smtClean="0">
                <a:latin typeface="Courier New"/>
                <a:cs typeface="Courier New"/>
              </a:rPr>
              <a:t>)</a:t>
            </a:r>
            <a:r>
              <a:rPr sz="1800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4355">
              <a:lnSpc>
                <a:spcPts val="1980"/>
              </a:lnSpc>
            </a:pPr>
            <a:r>
              <a:rPr sz="1800" spc="-35" dirty="0" smtClean="0">
                <a:latin typeface="Courier New"/>
                <a:cs typeface="Courier New"/>
              </a:rPr>
              <a:t>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40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latin typeface="Courier New"/>
                <a:cs typeface="Courier New"/>
              </a:rPr>
              <a:t>8.</a:t>
            </a:r>
            <a:r>
              <a:rPr sz="1800" spc="40" dirty="0" smtClean="0">
                <a:latin typeface="Courier New"/>
                <a:cs typeface="Courier New"/>
              </a:rPr>
              <a:t>2</a:t>
            </a:r>
            <a:r>
              <a:rPr sz="1800" spc="0" dirty="0" smtClean="0">
                <a:latin typeface="Courier New"/>
                <a:cs typeface="Courier New"/>
              </a:rPr>
              <a:t>,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47</a:t>
            </a:r>
            <a:r>
              <a:rPr sz="1800" spc="40" dirty="0" smtClean="0">
                <a:latin typeface="Courier New"/>
                <a:cs typeface="Courier New"/>
              </a:rPr>
              <a:t>)</a:t>
            </a:r>
            <a:r>
              <a:rPr sz="1800" spc="0" dirty="0" smtClean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4355">
              <a:lnSpc>
                <a:spcPts val="2025"/>
              </a:lnSpc>
            </a:pPr>
            <a:r>
              <a:rPr sz="1800" spc="-35" dirty="0" smtClean="0">
                <a:latin typeface="Courier New"/>
                <a:cs typeface="Courier New"/>
              </a:rPr>
              <a:t>p</a:t>
            </a:r>
            <a:r>
              <a:rPr sz="1800" spc="40" dirty="0" smtClean="0">
                <a:latin typeface="Courier New"/>
                <a:cs typeface="Courier New"/>
              </a:rPr>
              <a:t>a</a:t>
            </a:r>
            <a:r>
              <a:rPr sz="1800" spc="-35" dirty="0" smtClean="0">
                <a:latin typeface="Courier New"/>
                <a:cs typeface="Courier New"/>
              </a:rPr>
              <a:t>y</a:t>
            </a:r>
            <a:r>
              <a:rPr sz="1800" spc="40" dirty="0" smtClean="0">
                <a:latin typeface="Courier New"/>
                <a:cs typeface="Courier New"/>
              </a:rPr>
              <a:t>(</a:t>
            </a:r>
            <a:r>
              <a:rPr sz="1800" spc="-35" dirty="0" smtClean="0">
                <a:latin typeface="Courier New"/>
                <a:cs typeface="Courier New"/>
              </a:rPr>
              <a:t>10</a:t>
            </a:r>
            <a:r>
              <a:rPr sz="1800" spc="40" dirty="0" smtClean="0">
                <a:latin typeface="Courier New"/>
                <a:cs typeface="Courier New"/>
              </a:rPr>
              <a:t>.</a:t>
            </a:r>
            <a:r>
              <a:rPr sz="1800" spc="-35" dirty="0" smtClean="0">
                <a:latin typeface="Courier New"/>
                <a:cs typeface="Courier New"/>
              </a:rPr>
              <a:t>0</a:t>
            </a:r>
            <a:r>
              <a:rPr sz="1800" spc="0" dirty="0" smtClean="0">
                <a:latin typeface="Courier New"/>
                <a:cs typeface="Courier New"/>
              </a:rPr>
              <a:t>,</a:t>
            </a:r>
            <a:r>
              <a:rPr sz="1800" spc="10" dirty="0" smtClean="0">
                <a:latin typeface="Courier New"/>
                <a:cs typeface="Courier New"/>
              </a:rPr>
              <a:t> </a:t>
            </a:r>
            <a:r>
              <a:rPr sz="1800" spc="-35" dirty="0" smtClean="0">
                <a:latin typeface="Courier New"/>
                <a:cs typeface="Courier New"/>
              </a:rPr>
              <a:t>7</a:t>
            </a:r>
            <a:r>
              <a:rPr sz="1800" spc="40" dirty="0" smtClean="0">
                <a:latin typeface="Courier New"/>
                <a:cs typeface="Courier New"/>
              </a:rPr>
              <a:t>3</a:t>
            </a:r>
            <a:r>
              <a:rPr sz="1800" spc="-35" dirty="0" smtClean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25"/>
              </a:lnSpc>
            </a:pPr>
            <a:r>
              <a:rPr sz="180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dirty="0" smtClean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3400928" y="151100"/>
            <a:ext cx="3183554" cy="708694"/>
          </a:xfrm>
        </p:spPr>
        <p:txBody>
          <a:bodyPr/>
          <a:lstStyle/>
          <a:p>
            <a:r>
              <a:rPr lang="en-US" dirty="0" smtClean="0"/>
              <a:t>HW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855" y="692315"/>
            <a:ext cx="8098155" cy="494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21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800" dirty="0"/>
          </a:p>
          <a:p>
            <a:pPr marL="354965" indent="-342900">
              <a:lnSpc>
                <a:spcPct val="100000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3200" spc="-30" dirty="0" smtClean="0">
                <a:latin typeface="Arial"/>
                <a:cs typeface="Arial"/>
              </a:rPr>
              <a:t>V</a:t>
            </a:r>
            <a:r>
              <a:rPr sz="3200" spc="5" dirty="0" smtClean="0">
                <a:latin typeface="Arial"/>
                <a:cs typeface="Arial"/>
              </a:rPr>
              <a:t>ariable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2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&amp;</a:t>
            </a:r>
            <a:r>
              <a:rPr sz="3200" spc="-55" dirty="0" smtClean="0">
                <a:latin typeface="Arial"/>
                <a:cs typeface="Arial"/>
              </a:rPr>
              <a:t> 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-40" dirty="0" smtClean="0">
                <a:latin typeface="Arial"/>
                <a:cs typeface="Arial"/>
              </a:rPr>
              <a:t>y</a:t>
            </a:r>
            <a:r>
              <a:rPr sz="3200" spc="5" dirty="0" smtClean="0">
                <a:latin typeface="Arial"/>
                <a:cs typeface="Arial"/>
              </a:rPr>
              <a:t>pes</a:t>
            </a:r>
            <a:endParaRPr lang="en-US" sz="3200" spc="5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ts val="5245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3200" spc="10" dirty="0" smtClean="0">
                <a:latin typeface="Arial"/>
                <a:cs typeface="Arial"/>
              </a:rPr>
              <a:t>Opera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10" dirty="0" smtClean="0">
                <a:latin typeface="Arial"/>
                <a:cs typeface="Arial"/>
              </a:rPr>
              <a:t>ors</a:t>
            </a:r>
            <a:endParaRPr lang="en-US" sz="3200" spc="10" dirty="0" smtClean="0">
              <a:latin typeface="Arial"/>
              <a:cs typeface="Arial"/>
            </a:endParaRPr>
          </a:p>
          <a:p>
            <a:pPr marL="354965" indent="-342900">
              <a:lnSpc>
                <a:spcPts val="5245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0"/>
              </a:spcBef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3200" spc="10" dirty="0" smtClean="0">
                <a:latin typeface="Arial"/>
                <a:cs typeface="Arial"/>
              </a:rPr>
              <a:t>T</a:t>
            </a:r>
            <a:r>
              <a:rPr sz="3200" spc="-40" dirty="0" smtClean="0">
                <a:latin typeface="Arial"/>
                <a:cs typeface="Arial"/>
              </a:rPr>
              <a:t>y</a:t>
            </a:r>
            <a:r>
              <a:rPr sz="3200" spc="10" dirty="0" smtClean="0">
                <a:latin typeface="Arial"/>
                <a:cs typeface="Arial"/>
              </a:rPr>
              <a:t>p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90" dirty="0" smtClean="0">
                <a:latin typeface="Arial"/>
                <a:cs typeface="Arial"/>
              </a:rPr>
              <a:t> </a:t>
            </a:r>
            <a:r>
              <a:rPr sz="3200" spc="10" dirty="0" smtClean="0">
                <a:latin typeface="Arial"/>
                <a:cs typeface="Arial"/>
              </a:rPr>
              <a:t>con</a:t>
            </a:r>
            <a:r>
              <a:rPr sz="3200" spc="105" dirty="0" smtClean="0">
                <a:latin typeface="Arial"/>
                <a:cs typeface="Arial"/>
              </a:rPr>
              <a:t>v</a:t>
            </a:r>
            <a:r>
              <a:rPr sz="3200" spc="10" dirty="0" smtClean="0">
                <a:latin typeface="Arial"/>
                <a:cs typeface="Arial"/>
              </a:rPr>
              <a:t>er</a:t>
            </a:r>
            <a:r>
              <a:rPr sz="3200" spc="-40" dirty="0" smtClean="0">
                <a:latin typeface="Arial"/>
                <a:cs typeface="Arial"/>
              </a:rPr>
              <a:t>s</a:t>
            </a:r>
            <a:r>
              <a:rPr sz="3200" spc="10" dirty="0" smtClean="0">
                <a:latin typeface="Arial"/>
                <a:cs typeface="Arial"/>
              </a:rPr>
              <a:t>ion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36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&amp;</a:t>
            </a:r>
            <a:r>
              <a:rPr sz="3200" spc="15" dirty="0" smtClean="0">
                <a:latin typeface="Arial"/>
                <a:cs typeface="Arial"/>
              </a:rPr>
              <a:t> </a:t>
            </a:r>
            <a:r>
              <a:rPr sz="3200" spc="10" dirty="0" smtClean="0">
                <a:latin typeface="Arial"/>
                <a:cs typeface="Arial"/>
              </a:rPr>
              <a:t>cas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10" dirty="0" smtClean="0">
                <a:latin typeface="Arial"/>
                <a:cs typeface="Arial"/>
              </a:rPr>
              <a:t>ing</a:t>
            </a:r>
            <a:endParaRPr lang="en-US" sz="3200" spc="1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40"/>
              </a:spcBef>
              <a:buSzPct val="44318"/>
              <a:buFont typeface="Arial"/>
              <a:buChar char="●"/>
              <a:tabLst>
                <a:tab pos="354965" algn="l"/>
              </a:tabLst>
            </a:pP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ts val="5250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3200" spc="5" dirty="0" smtClean="0">
                <a:latin typeface="Arial"/>
                <a:cs typeface="Arial"/>
              </a:rPr>
              <a:t>Me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hod</a:t>
            </a:r>
            <a:r>
              <a:rPr sz="3200" spc="0" dirty="0" smtClean="0">
                <a:latin typeface="Arial"/>
                <a:cs typeface="Arial"/>
              </a:rPr>
              <a:t>s</a:t>
            </a:r>
            <a:r>
              <a:rPr sz="3200" spc="-24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&amp;</a:t>
            </a:r>
            <a:r>
              <a:rPr sz="3200" spc="15" dirty="0" smtClean="0">
                <a:latin typeface="Arial"/>
                <a:cs typeface="Arial"/>
              </a:rPr>
              <a:t> </a:t>
            </a:r>
            <a:r>
              <a:rPr sz="3200" spc="5" dirty="0" smtClean="0">
                <a:latin typeface="Arial"/>
                <a:cs typeface="Arial"/>
              </a:rPr>
              <a:t>parame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ers</a:t>
            </a:r>
            <a:endParaRPr lang="en-US" sz="3200" spc="5" dirty="0" smtClean="0">
              <a:latin typeface="Arial"/>
              <a:cs typeface="Arial"/>
            </a:endParaRPr>
          </a:p>
          <a:p>
            <a:pPr marL="354965" indent="-342900">
              <a:lnSpc>
                <a:spcPts val="5250"/>
              </a:lnSpc>
              <a:buSzPct val="44318"/>
              <a:buFont typeface="Arial"/>
              <a:buChar char="●"/>
              <a:tabLst>
                <a:tab pos="354965" algn="l"/>
              </a:tabLst>
            </a:pPr>
            <a:endParaRPr sz="32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SzPct val="44318"/>
              <a:buFont typeface="Arial"/>
              <a:buChar char="●"/>
              <a:tabLst>
                <a:tab pos="354965" algn="l"/>
              </a:tabLst>
            </a:pPr>
            <a:r>
              <a:rPr sz="3200" i="1" spc="-35" dirty="0" smtClean="0">
                <a:latin typeface="Arial"/>
                <a:cs typeface="Arial"/>
              </a:rPr>
              <a:t>I</a:t>
            </a:r>
            <a:r>
              <a:rPr sz="3200" i="1" spc="0" dirty="0" smtClean="0">
                <a:latin typeface="Arial"/>
                <a:cs typeface="Arial"/>
              </a:rPr>
              <a:t>f</a:t>
            </a:r>
            <a:r>
              <a:rPr sz="3200" i="1" spc="-55" dirty="0" smtClean="0">
                <a:latin typeface="Arial"/>
                <a:cs typeface="Arial"/>
              </a:rPr>
              <a:t> </a:t>
            </a:r>
            <a:r>
              <a:rPr sz="3200" spc="30" dirty="0" smtClean="0">
                <a:latin typeface="Arial"/>
                <a:cs typeface="Arial"/>
              </a:rPr>
              <a:t>s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a</a:t>
            </a:r>
            <a:r>
              <a:rPr sz="3200" spc="-35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ement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85800" y="667979"/>
            <a:ext cx="7482035" cy="708694"/>
          </a:xfrm>
        </p:spPr>
        <p:txBody>
          <a:bodyPr/>
          <a:lstStyle/>
          <a:p>
            <a:pPr rtl="0" eaLnBrk="1" latinLnBrk="0" hangingPunct="1"/>
            <a:r>
              <a:rPr lang="en-US" sz="4400" kern="1200" spc="16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r>
              <a:rPr lang="en-US" sz="4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4400" kern="1200" spc="-36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4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sz="4400" kern="12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4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</a:t>
            </a:r>
            <a:r>
              <a:rPr lang="en-US" sz="4400" kern="1200" spc="10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en-US" sz="4400" kern="1200" spc="-24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4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learne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lang="en-US" sz="4400" kern="1200" spc="-16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4400" kern="1200" spc="1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</a:t>
            </a:r>
            <a:r>
              <a:rPr lang="en-US" sz="4400" kern="1200" spc="-1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4400" kern="1200" spc="3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lang="en-US" sz="4400" kern="1200" spc="5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lang="en-US" sz="4400" kern="1200" spc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6277271" cy="708694"/>
          </a:xfrm>
        </p:spPr>
        <p:txBody>
          <a:bodyPr/>
          <a:lstStyle/>
          <a:p>
            <a:r>
              <a:rPr lang="en-US" dirty="0" smtClean="0"/>
              <a:t>Quiz</a:t>
            </a:r>
            <a:r>
              <a:rPr lang="en-US" baseline="0" dirty="0" smtClean="0"/>
              <a:t> Time – Problem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299183" y="1676400"/>
            <a:ext cx="6868652" cy="25181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Method that takes a 4 digit binary number and returns the decimal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Template: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657600"/>
            <a:ext cx="958436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6277271" cy="708694"/>
          </a:xfrm>
        </p:spPr>
        <p:txBody>
          <a:bodyPr/>
          <a:lstStyle/>
          <a:p>
            <a:pPr defTabSz="274320"/>
            <a:r>
              <a:rPr lang="en-US" dirty="0" smtClean="0"/>
              <a:t>Problem 1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9372600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BinToDec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BinToDec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MSB_3,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Bit_2,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Bit_1,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LSB_0)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 = 0;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(MSB_3) value += 8;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(Bit_2) value += 4;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(Bit_1) value += 2;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(LSB_0) value += 1;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value;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Auto-generated method stub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"Dec value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BinToDec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"Dec value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BinToDec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82880">
              <a:spcAft>
                <a:spcPts val="4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1507</Words>
  <Application>Microsoft Office PowerPoint</Application>
  <PresentationFormat>Custom</PresentationFormat>
  <Paragraphs>602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FELFO G+ Arial MT</vt:lpstr>
      <vt:lpstr>Times New Roman</vt:lpstr>
      <vt:lpstr>Office Theme</vt:lpstr>
      <vt:lpstr>3: Loops and Arrays</vt:lpstr>
      <vt:lpstr>Assignment 2</vt:lpstr>
      <vt:lpstr>Frequent Issues (I)</vt:lpstr>
      <vt:lpstr>Frequent Issues (II)</vt:lpstr>
      <vt:lpstr>Frequent Issues (III)</vt:lpstr>
      <vt:lpstr>HW Solution</vt:lpstr>
      <vt:lpstr>What we have learned so far </vt:lpstr>
      <vt:lpstr>Quiz Time – Problem 1</vt:lpstr>
      <vt:lpstr>Problem 1 Solution</vt:lpstr>
      <vt:lpstr>Quiz Time – Problem 2</vt:lpstr>
      <vt:lpstr>Problem 2  Solution</vt:lpstr>
      <vt:lpstr>Today’s Topics</vt:lpstr>
      <vt:lpstr>Good programming style</vt:lpstr>
      <vt:lpstr>Rule #1:  use good (meaningful) names</vt:lpstr>
      <vt:lpstr>Rule #2: Use indentation </vt:lpstr>
      <vt:lpstr>Rule #3: Use whitespaces </vt:lpstr>
      <vt:lpstr>Rule #3: Use whitespaces </vt:lpstr>
      <vt:lpstr>Rule #4: Do not duplicate tests </vt:lpstr>
      <vt:lpstr>Rule #4: Do not duplicate tests </vt:lpstr>
      <vt:lpstr>Rule #4: Do not duplicate tests</vt:lpstr>
      <vt:lpstr>Good programming style (summary)</vt:lpstr>
      <vt:lpstr>Loops</vt:lpstr>
      <vt:lpstr>Loops</vt:lpstr>
      <vt:lpstr>Loops</vt:lpstr>
      <vt:lpstr>The while operator</vt:lpstr>
      <vt:lpstr>The while operator</vt:lpstr>
      <vt:lpstr>The for operator</vt:lpstr>
      <vt:lpstr>The for operator</vt:lpstr>
      <vt:lpstr>Branching Statements</vt:lpstr>
      <vt:lpstr>Branching Statements</vt:lpstr>
      <vt:lpstr>Embedded loops</vt:lpstr>
      <vt:lpstr>Arrays</vt:lpstr>
      <vt:lpstr>Arrays</vt:lpstr>
      <vt:lpstr>Arrays</vt:lpstr>
      <vt:lpstr>Arrays</vt:lpstr>
      <vt:lpstr>Arrays</vt:lpstr>
      <vt:lpstr>Arrays</vt:lpstr>
      <vt:lpstr>Arrays</vt:lpstr>
      <vt:lpstr>Array Initialization</vt:lpstr>
      <vt:lpstr>Quiz time!</vt:lpstr>
      <vt:lpstr>Accessing Arrays</vt:lpstr>
      <vt:lpstr>The length variable</vt:lpstr>
      <vt:lpstr>String arrays</vt:lpstr>
      <vt:lpstr>Combining Loops and Arrays</vt:lpstr>
      <vt:lpstr>Looping through an array</vt:lpstr>
      <vt:lpstr>Looping through an array</vt:lpstr>
      <vt:lpstr>Summary for today</vt:lpstr>
      <vt:lpstr>Assignment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6.092 Lecture 3: Loops, Arrays</dc:title>
  <dc:creator>Evan Jones</dc:creator>
  <cp:lastModifiedBy>Tom Blank</cp:lastModifiedBy>
  <cp:revision>21</cp:revision>
  <dcterms:created xsi:type="dcterms:W3CDTF">2015-07-16T09:27:39Z</dcterms:created>
  <dcterms:modified xsi:type="dcterms:W3CDTF">2015-07-17T04:17:31Z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2010-04-29T00:00:00Z</vt:filetime>
  </property>
  <property fmtid="{D5CDD505-2E9C-101B-9397-08002B2CF9AE}" pid="3" name="LastSaved">
    <vt:filetime>2015-07-16T00:00:00Z</vt:filetime>
  </property>
</Properties>
</file>