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40" r:id="rId3"/>
    <p:sldId id="341" r:id="rId4"/>
    <p:sldId id="414" r:id="rId5"/>
    <p:sldId id="343" r:id="rId6"/>
    <p:sldId id="335" r:id="rId7"/>
    <p:sldId id="416" r:id="rId8"/>
    <p:sldId id="417" r:id="rId9"/>
    <p:sldId id="418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399" r:id="rId53"/>
    <p:sldId id="400" r:id="rId54"/>
    <p:sldId id="401" r:id="rId55"/>
    <p:sldId id="402" r:id="rId56"/>
    <p:sldId id="403" r:id="rId57"/>
    <p:sldId id="404" r:id="rId58"/>
    <p:sldId id="405" r:id="rId59"/>
    <p:sldId id="406" r:id="rId60"/>
    <p:sldId id="407" r:id="rId61"/>
    <p:sldId id="408" r:id="rId62"/>
    <p:sldId id="409" r:id="rId63"/>
    <p:sldId id="410" r:id="rId64"/>
    <p:sldId id="411" r:id="rId65"/>
    <p:sldId id="412" r:id="rId66"/>
    <p:sldId id="413" r:id="rId67"/>
    <p:sldId id="415" r:id="rId68"/>
    <p:sldId id="356" r:id="rId69"/>
  </p:sldIdLst>
  <p:sldSz cx="10058400" cy="77724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393" autoAdjust="0"/>
  </p:normalViewPr>
  <p:slideViewPr>
    <p:cSldViewPr>
      <p:cViewPr varScale="1">
        <p:scale>
          <a:sx n="59" d="100"/>
          <a:sy n="59" d="100"/>
        </p:scale>
        <p:origin x="1238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45301-D3B3-431E-983B-7A206D1DDC7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17850" y="876300"/>
            <a:ext cx="3060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04E7D-BA2A-440A-A4EA-FA5EC47F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1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04E7D-BA2A-440A-A4EA-FA5EC47F50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99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8/6/2015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8/6/2015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8/6/2015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8/6/2015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8/6/2015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9019" y="635650"/>
            <a:ext cx="7540360" cy="72015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6118" y="2854242"/>
            <a:ext cx="5086162" cy="2703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8/6/2015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ocw.mit.edu/terms" TargetMode="External"/><Relationship Id="rId2" Type="http://schemas.openxmlformats.org/officeDocument/2006/relationships/hyperlink" Target="http://ocw.mit.edu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0" y="1600200"/>
            <a:ext cx="8549640" cy="1632203"/>
          </a:xfrm>
        </p:spPr>
        <p:txBody>
          <a:bodyPr/>
          <a:lstStyle/>
          <a:p>
            <a:r>
              <a:rPr lang="en-US" sz="4800" dirty="0" smtClean="0"/>
              <a:t>Lecture 6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>
          <a:xfrm>
            <a:off x="2590800" y="3124200"/>
            <a:ext cx="7040879" cy="19431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Object Oriented Programming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(Last new concept – and big)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2000" y="2667000"/>
            <a:ext cx="8077200" cy="411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Objec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3300" spc="-45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orie</a:t>
            </a:r>
            <a:r>
              <a:rPr sz="3300" spc="-30" dirty="0" smtClean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3300" spc="-4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 p</a:t>
            </a:r>
            <a:r>
              <a:rPr sz="3300" spc="-5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3300" spc="-6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endParaRPr sz="3300" dirty="0" smtClean="0">
              <a:latin typeface="Calibri"/>
              <a:cs typeface="Calibri"/>
            </a:endParaRPr>
          </a:p>
          <a:p>
            <a:pPr marL="1245870" marR="787400" indent="-457200" algn="ctr">
              <a:lnSpc>
                <a:spcPct val="110000"/>
              </a:lnSpc>
            </a:pP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3300" spc="-35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finin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 Classes Usin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 Classes</a:t>
            </a:r>
            <a:endParaRPr lang="en-US" sz="3300" spc="-5" dirty="0" smtClean="0">
              <a:solidFill>
                <a:srgbClr val="888888"/>
              </a:solidFill>
              <a:latin typeface="Calibri"/>
              <a:cs typeface="Calibri"/>
            </a:endParaRPr>
          </a:p>
          <a:p>
            <a:pPr marL="1245870" marR="787400" indent="-457200" algn="ctr">
              <a:lnSpc>
                <a:spcPct val="110000"/>
              </a:lnSpc>
            </a:pP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300" spc="-5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3300" spc="-35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3300" spc="-85" dirty="0" smtClean="0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3300" spc="-5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3300" spc="-10" dirty="0" smtClean="0">
                <a:solidFill>
                  <a:srgbClr val="888888"/>
                </a:solidFill>
                <a:latin typeface="Calibri"/>
                <a:cs typeface="Calibri"/>
              </a:rPr>
              <a:t>nce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3300" spc="-5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300" spc="-10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300" spc="-18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3300" spc="-10" dirty="0" smtClean="0">
                <a:solidFill>
                  <a:srgbClr val="888888"/>
                </a:solidFill>
                <a:latin typeface="Calibri"/>
                <a:cs typeface="Calibri"/>
              </a:rPr>
              <a:t>lues</a:t>
            </a:r>
            <a:endParaRPr sz="3300" dirty="0" smtClean="0">
              <a:latin typeface="Calibri"/>
              <a:cs typeface="Calibri"/>
            </a:endParaRPr>
          </a:p>
          <a:p>
            <a:pPr marL="4445" algn="ctr">
              <a:lnSpc>
                <a:spcPts val="3860"/>
              </a:lnSpc>
              <a:spcBef>
                <a:spcPts val="395"/>
              </a:spcBef>
            </a:pP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3300" spc="-35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3300" spc="-25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3300" spc="-6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type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 an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3300" spc="-15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methods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850" kern="1200" spc="-459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</a:t>
            </a:r>
            <a:r>
              <a:rPr lang="en-US" sz="4850" kern="1200" spc="-3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od</a:t>
            </a:r>
            <a:r>
              <a:rPr lang="en-US" sz="4850" kern="1200" spc="-105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</a:t>
            </a:r>
            <a:r>
              <a:rPr lang="en-US" sz="4850" kern="1200" spc="11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</a:t>
            </a:r>
            <a:r>
              <a:rPr lang="en-US" sz="4850" kern="1200" spc="-305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’</a:t>
            </a:r>
            <a:r>
              <a:rPr lang="en-US" sz="4850" kern="1200" spc="-2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</a:t>
            </a:r>
            <a:r>
              <a:rPr lang="en-US" sz="4850" kern="1200" spc="-25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4850" kern="1200" spc="-459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</a:t>
            </a:r>
            <a:r>
              <a:rPr lang="en-US" sz="4850" kern="1200" spc="-25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opics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4389" y="1687035"/>
            <a:ext cx="3527425" cy="720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670"/>
              </a:lnSpc>
            </a:pPr>
            <a:r>
              <a:rPr sz="4850" spc="-459" dirty="0" smtClean="0">
                <a:latin typeface="Calibri"/>
                <a:cs typeface="Calibri"/>
              </a:rPr>
              <a:t>T</a:t>
            </a:r>
            <a:r>
              <a:rPr sz="4850" spc="-30" dirty="0" smtClean="0">
                <a:latin typeface="Calibri"/>
                <a:cs typeface="Calibri"/>
              </a:rPr>
              <a:t>od</a:t>
            </a:r>
            <a:r>
              <a:rPr sz="4850" spc="-105" dirty="0" smtClean="0">
                <a:latin typeface="Calibri"/>
                <a:cs typeface="Calibri"/>
              </a:rPr>
              <a:t>a</a:t>
            </a:r>
            <a:r>
              <a:rPr sz="4850" spc="110" dirty="0" smtClean="0">
                <a:latin typeface="Calibri"/>
                <a:cs typeface="Calibri"/>
              </a:rPr>
              <a:t>y</a:t>
            </a:r>
            <a:r>
              <a:rPr sz="4850" spc="-305" dirty="0" smtClean="0">
                <a:latin typeface="Calibri"/>
                <a:cs typeface="Calibri"/>
              </a:rPr>
              <a:t>’</a:t>
            </a:r>
            <a:r>
              <a:rPr sz="4850" spc="-20" dirty="0" smtClean="0">
                <a:latin typeface="Calibri"/>
                <a:cs typeface="Calibri"/>
              </a:rPr>
              <a:t>s</a:t>
            </a:r>
            <a:r>
              <a:rPr sz="4850" spc="-25" dirty="0" smtClean="0">
                <a:latin typeface="Calibri"/>
                <a:cs typeface="Calibri"/>
              </a:rPr>
              <a:t> </a:t>
            </a:r>
            <a:r>
              <a:rPr sz="4850" spc="-459" dirty="0" smtClean="0">
                <a:latin typeface="Calibri"/>
                <a:cs typeface="Calibri"/>
              </a:rPr>
              <a:t>T</a:t>
            </a:r>
            <a:r>
              <a:rPr sz="4850" spc="-25" dirty="0" smtClean="0">
                <a:latin typeface="Calibri"/>
                <a:cs typeface="Calibri"/>
              </a:rPr>
              <a:t>opics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66800" y="2819400"/>
            <a:ext cx="6962682" cy="2703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Objec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3300" spc="-45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orie</a:t>
            </a:r>
            <a:r>
              <a:rPr sz="3300" spc="-30" dirty="0" smtClean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3300" spc="-4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 p</a:t>
            </a:r>
            <a:r>
              <a:rPr sz="3300" spc="-5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3300" spc="-65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endParaRPr sz="3300" dirty="0">
              <a:latin typeface="Calibri"/>
              <a:cs typeface="Calibri"/>
            </a:endParaRPr>
          </a:p>
          <a:p>
            <a:pPr marL="788670" marR="787400" indent="3175" algn="ctr">
              <a:lnSpc>
                <a:spcPct val="110000"/>
              </a:lnSpc>
            </a:pP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3300" spc="-35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finin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 Classes Usin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 Classes </a:t>
            </a:r>
            <a:r>
              <a:rPr sz="3300" spc="-5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3300" spc="-35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3300" spc="-85" dirty="0" smtClean="0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3300" spc="-50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3300" spc="-10" dirty="0" smtClean="0">
                <a:solidFill>
                  <a:srgbClr val="888888"/>
                </a:solidFill>
                <a:latin typeface="Calibri"/>
                <a:cs typeface="Calibri"/>
              </a:rPr>
              <a:t>nce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3300" spc="-5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300" spc="-10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300" spc="-185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3300" spc="-10" dirty="0" smtClean="0">
                <a:solidFill>
                  <a:srgbClr val="888888"/>
                </a:solidFill>
                <a:latin typeface="Calibri"/>
                <a:cs typeface="Calibri"/>
              </a:rPr>
              <a:t>lues</a:t>
            </a:r>
            <a:endParaRPr sz="3300" dirty="0">
              <a:latin typeface="Calibri"/>
              <a:cs typeface="Calibri"/>
            </a:endParaRPr>
          </a:p>
          <a:p>
            <a:pPr marL="4445" algn="ctr">
              <a:lnSpc>
                <a:spcPts val="3860"/>
              </a:lnSpc>
              <a:spcBef>
                <a:spcPts val="395"/>
              </a:spcBef>
            </a:pP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3300" spc="-35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3300" spc="-25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3300" spc="-6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type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 an</a:t>
            </a:r>
            <a:r>
              <a:rPr sz="3300" spc="0" dirty="0" smtClean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3300" spc="-15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300" spc="-5" dirty="0" smtClean="0">
                <a:solidFill>
                  <a:srgbClr val="888888"/>
                </a:solidFill>
                <a:latin typeface="Calibri"/>
                <a:cs typeface="Calibri"/>
              </a:rPr>
              <a:t>methods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34670" y="4688446"/>
            <a:ext cx="3277158" cy="2785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94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ts val="5670"/>
              </a:lnSpc>
            </a:pPr>
            <a:r>
              <a:rPr sz="4850" spc="-25" dirty="0" smtClean="0">
                <a:latin typeface="Calibri"/>
                <a:cs typeface="Calibri"/>
              </a:rPr>
              <a:t>Object </a:t>
            </a:r>
            <a:r>
              <a:rPr sz="4850" spc="-20" dirty="0" smtClean="0">
                <a:latin typeface="Calibri"/>
                <a:cs typeface="Calibri"/>
              </a:rPr>
              <a:t>orie</a:t>
            </a:r>
            <a:r>
              <a:rPr sz="4850" spc="-70" dirty="0" smtClean="0">
                <a:latin typeface="Calibri"/>
                <a:cs typeface="Calibri"/>
              </a:rPr>
              <a:t>n</a:t>
            </a:r>
            <a:r>
              <a:rPr sz="4850" spc="-75" dirty="0" smtClean="0">
                <a:latin typeface="Calibri"/>
                <a:cs typeface="Calibri"/>
              </a:rPr>
              <a:t>t</a:t>
            </a:r>
            <a:r>
              <a:rPr sz="4850" spc="-25" dirty="0" smtClean="0">
                <a:latin typeface="Calibri"/>
                <a:cs typeface="Calibri"/>
              </a:rPr>
              <a:t>ed </a:t>
            </a:r>
            <a:r>
              <a:rPr sz="4850" spc="-30" dirty="0" smtClean="0">
                <a:latin typeface="Calibri"/>
                <a:cs typeface="Calibri"/>
              </a:rPr>
              <a:t>p</a:t>
            </a:r>
            <a:r>
              <a:rPr sz="4850" spc="-100" dirty="0" smtClean="0">
                <a:latin typeface="Calibri"/>
                <a:cs typeface="Calibri"/>
              </a:rPr>
              <a:t>r</a:t>
            </a:r>
            <a:r>
              <a:rPr sz="4850" spc="-25" dirty="0" smtClean="0">
                <a:latin typeface="Calibri"/>
                <a:cs typeface="Calibri"/>
              </a:rPr>
              <a:t>og</a:t>
            </a:r>
            <a:r>
              <a:rPr sz="4850" spc="-110" dirty="0" smtClean="0">
                <a:latin typeface="Calibri"/>
                <a:cs typeface="Calibri"/>
              </a:rPr>
              <a:t>r</a:t>
            </a:r>
            <a:r>
              <a:rPr sz="4850" spc="-30" dirty="0" smtClean="0">
                <a:latin typeface="Calibri"/>
                <a:cs typeface="Calibri"/>
              </a:rPr>
              <a:t>amming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900115"/>
            <a:ext cx="4891405" cy="554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70" dirty="0" smtClean="0">
                <a:latin typeface="Calibri"/>
                <a:cs typeface="Calibri"/>
              </a:rPr>
              <a:t>R</a:t>
            </a:r>
            <a:r>
              <a:rPr sz="3500" spc="-5" dirty="0" smtClean="0">
                <a:latin typeface="Calibri"/>
                <a:cs typeface="Calibri"/>
              </a:rPr>
              <a:t>ep</a:t>
            </a:r>
            <a:r>
              <a:rPr sz="3500" spc="-50" dirty="0" smtClean="0">
                <a:latin typeface="Calibri"/>
                <a:cs typeface="Calibri"/>
              </a:rPr>
              <a:t>r</a:t>
            </a:r>
            <a:r>
              <a:rPr sz="3500" spc="-5" dirty="0" smtClean="0">
                <a:latin typeface="Calibri"/>
                <a:cs typeface="Calibri"/>
              </a:rPr>
              <a:t>ese</a:t>
            </a:r>
            <a:r>
              <a:rPr sz="3500" spc="-40" dirty="0" smtClean="0">
                <a:latin typeface="Calibri"/>
                <a:cs typeface="Calibri"/>
              </a:rPr>
              <a:t>n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-3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th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40" dirty="0" smtClean="0">
                <a:latin typeface="Calibri"/>
                <a:cs typeface="Calibri"/>
              </a:rPr>
              <a:t>r</a:t>
            </a:r>
            <a:r>
              <a:rPr sz="3500" spc="-5" dirty="0" smtClean="0">
                <a:latin typeface="Calibri"/>
                <a:cs typeface="Calibri"/>
              </a:rPr>
              <a:t>ea</a:t>
            </a:r>
            <a:r>
              <a:rPr sz="3500" spc="0" dirty="0" smtClean="0">
                <a:latin typeface="Calibri"/>
                <a:cs typeface="Calibri"/>
              </a:rPr>
              <a:t>l</a:t>
            </a:r>
            <a:r>
              <a:rPr sz="3500" spc="-10" dirty="0" smtClean="0">
                <a:latin typeface="Calibri"/>
                <a:cs typeface="Calibri"/>
              </a:rPr>
              <a:t> </a:t>
            </a:r>
            <a:r>
              <a:rPr sz="3500" spc="-30" dirty="0" smtClean="0">
                <a:latin typeface="Calibri"/>
                <a:cs typeface="Calibri"/>
              </a:rPr>
              <a:t>w</a:t>
            </a:r>
            <a:r>
              <a:rPr sz="3500" spc="-5" dirty="0" smtClean="0">
                <a:latin typeface="Calibri"/>
                <a:cs typeface="Calibri"/>
              </a:rPr>
              <a:t>orld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8130" y="3877547"/>
            <a:ext cx="1139825" cy="666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245"/>
              </a:lnSpc>
            </a:pPr>
            <a:r>
              <a:rPr sz="4400" spc="-35" dirty="0" smtClean="0">
                <a:latin typeface="Calibri"/>
                <a:cs typeface="Calibri"/>
              </a:rPr>
              <a:t>Baby</a:t>
            </a:r>
            <a:endParaRPr sz="4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882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ts val="5670"/>
              </a:lnSpc>
            </a:pPr>
            <a:r>
              <a:rPr sz="4850" spc="-25" dirty="0" smtClean="0">
                <a:latin typeface="Calibri"/>
                <a:cs typeface="Calibri"/>
              </a:rPr>
              <a:t>Object </a:t>
            </a:r>
            <a:r>
              <a:rPr sz="4850" spc="-20" dirty="0" smtClean="0">
                <a:latin typeface="Calibri"/>
                <a:cs typeface="Calibri"/>
              </a:rPr>
              <a:t>orie</a:t>
            </a:r>
            <a:r>
              <a:rPr sz="4850" spc="-70" dirty="0" smtClean="0">
                <a:latin typeface="Calibri"/>
                <a:cs typeface="Calibri"/>
              </a:rPr>
              <a:t>n</a:t>
            </a:r>
            <a:r>
              <a:rPr sz="4850" spc="-75" dirty="0" smtClean="0">
                <a:latin typeface="Calibri"/>
                <a:cs typeface="Calibri"/>
              </a:rPr>
              <a:t>t</a:t>
            </a:r>
            <a:r>
              <a:rPr sz="4850" spc="-25" dirty="0" smtClean="0">
                <a:latin typeface="Calibri"/>
                <a:cs typeface="Calibri"/>
              </a:rPr>
              <a:t>ed </a:t>
            </a:r>
            <a:r>
              <a:rPr sz="4850" spc="-30" dirty="0" smtClean="0">
                <a:latin typeface="Calibri"/>
                <a:cs typeface="Calibri"/>
              </a:rPr>
              <a:t>p</a:t>
            </a:r>
            <a:r>
              <a:rPr sz="4850" spc="-100" dirty="0" smtClean="0">
                <a:latin typeface="Calibri"/>
                <a:cs typeface="Calibri"/>
              </a:rPr>
              <a:t>r</a:t>
            </a:r>
            <a:r>
              <a:rPr sz="4850" spc="-25" dirty="0" smtClean="0">
                <a:latin typeface="Calibri"/>
                <a:cs typeface="Calibri"/>
              </a:rPr>
              <a:t>og</a:t>
            </a:r>
            <a:r>
              <a:rPr sz="4850" spc="-110" dirty="0" smtClean="0">
                <a:latin typeface="Calibri"/>
                <a:cs typeface="Calibri"/>
              </a:rPr>
              <a:t>r</a:t>
            </a:r>
            <a:r>
              <a:rPr sz="4850" spc="-30" dirty="0" smtClean="0">
                <a:latin typeface="Calibri"/>
                <a:cs typeface="Calibri"/>
              </a:rPr>
              <a:t>amming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900115"/>
            <a:ext cx="4891405" cy="554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70" dirty="0" smtClean="0">
                <a:latin typeface="Calibri"/>
                <a:cs typeface="Calibri"/>
              </a:rPr>
              <a:t>R</a:t>
            </a:r>
            <a:r>
              <a:rPr sz="3500" spc="-5" dirty="0" smtClean="0">
                <a:latin typeface="Calibri"/>
                <a:cs typeface="Calibri"/>
              </a:rPr>
              <a:t>ep</a:t>
            </a:r>
            <a:r>
              <a:rPr sz="3500" spc="-50" dirty="0" smtClean="0">
                <a:latin typeface="Calibri"/>
                <a:cs typeface="Calibri"/>
              </a:rPr>
              <a:t>r</a:t>
            </a:r>
            <a:r>
              <a:rPr sz="3500" spc="-5" dirty="0" smtClean="0">
                <a:latin typeface="Calibri"/>
                <a:cs typeface="Calibri"/>
              </a:rPr>
              <a:t>ese</a:t>
            </a:r>
            <a:r>
              <a:rPr sz="3500" spc="-40" dirty="0" smtClean="0">
                <a:latin typeface="Calibri"/>
                <a:cs typeface="Calibri"/>
              </a:rPr>
              <a:t>n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-3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th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40" dirty="0" smtClean="0">
                <a:latin typeface="Calibri"/>
                <a:cs typeface="Calibri"/>
              </a:rPr>
              <a:t>r</a:t>
            </a:r>
            <a:r>
              <a:rPr sz="3500" spc="-5" dirty="0" smtClean="0">
                <a:latin typeface="Calibri"/>
                <a:cs typeface="Calibri"/>
              </a:rPr>
              <a:t>ea</a:t>
            </a:r>
            <a:r>
              <a:rPr sz="3500" spc="0" dirty="0" smtClean="0">
                <a:latin typeface="Calibri"/>
                <a:cs typeface="Calibri"/>
              </a:rPr>
              <a:t>l</a:t>
            </a:r>
            <a:r>
              <a:rPr sz="3500" spc="-10" dirty="0" smtClean="0">
                <a:latin typeface="Calibri"/>
                <a:cs typeface="Calibri"/>
              </a:rPr>
              <a:t> </a:t>
            </a:r>
            <a:r>
              <a:rPr sz="3500" spc="-30" dirty="0" smtClean="0">
                <a:latin typeface="Calibri"/>
                <a:cs typeface="Calibri"/>
              </a:rPr>
              <a:t>w</a:t>
            </a:r>
            <a:r>
              <a:rPr sz="3500" spc="-5" dirty="0" smtClean="0">
                <a:latin typeface="Calibri"/>
                <a:cs typeface="Calibri"/>
              </a:rPr>
              <a:t>orld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200" y="3505200"/>
            <a:ext cx="5400878" cy="3149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61975" marR="499109" indent="79375" algn="ctr">
              <a:lnSpc>
                <a:spcPct val="105500"/>
              </a:lnSpc>
            </a:pPr>
            <a:r>
              <a:rPr sz="4400" spc="-35" dirty="0" smtClean="0">
                <a:latin typeface="Calibri"/>
                <a:cs typeface="Calibri"/>
              </a:rPr>
              <a:t>Baby</a:t>
            </a:r>
            <a:r>
              <a:rPr sz="4400" spc="-20" dirty="0" smtClean="0">
                <a:latin typeface="Calibri"/>
                <a:cs typeface="Calibri"/>
              </a:rPr>
              <a:t> </a:t>
            </a:r>
            <a:r>
              <a:rPr lang="en-US" sz="4400" spc="-20" dirty="0" smtClean="0">
                <a:latin typeface="Calibri"/>
                <a:cs typeface="Calibri"/>
              </a:rPr>
              <a:t>(attributes:)</a:t>
            </a:r>
          </a:p>
          <a:p>
            <a:pPr marL="561975" marR="499109" indent="79375" algn="ctr">
              <a:lnSpc>
                <a:spcPct val="105500"/>
              </a:lnSpc>
            </a:pPr>
            <a:r>
              <a:rPr sz="3050" spc="0" dirty="0" smtClean="0">
                <a:solidFill>
                  <a:srgbClr val="4F81BD"/>
                </a:solidFill>
                <a:latin typeface="Calibri"/>
                <a:cs typeface="Calibri"/>
              </a:rPr>
              <a:t>Name </a:t>
            </a:r>
            <a:endParaRPr lang="en-US" sz="3050" spc="0" dirty="0" smtClean="0">
              <a:solidFill>
                <a:srgbClr val="4F81BD"/>
              </a:solidFill>
              <a:latin typeface="Calibri"/>
              <a:cs typeface="Calibri"/>
            </a:endParaRPr>
          </a:p>
          <a:p>
            <a:pPr marL="561975" marR="499109" indent="79375" algn="ctr">
              <a:lnSpc>
                <a:spcPct val="105500"/>
              </a:lnSpc>
            </a:pPr>
            <a:r>
              <a:rPr sz="3050" spc="0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r>
              <a:rPr sz="3050" spc="-6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3050" spc="0" dirty="0" smtClean="0">
                <a:solidFill>
                  <a:srgbClr val="4F81BD"/>
                </a:solidFill>
                <a:latin typeface="Calibri"/>
                <a:cs typeface="Calibri"/>
              </a:rPr>
              <a:t>x </a:t>
            </a:r>
            <a:endParaRPr lang="en-US" sz="3050" spc="0" dirty="0" smtClean="0">
              <a:solidFill>
                <a:srgbClr val="4F81BD"/>
              </a:solidFill>
              <a:latin typeface="Calibri"/>
              <a:cs typeface="Calibri"/>
            </a:endParaRPr>
          </a:p>
          <a:p>
            <a:pPr marL="561975" marR="499109" indent="79375" algn="ctr">
              <a:lnSpc>
                <a:spcPct val="105500"/>
              </a:lnSpc>
            </a:pPr>
            <a:r>
              <a:rPr sz="3050" spc="-1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050" spc="0" dirty="0" smtClean="0">
                <a:solidFill>
                  <a:srgbClr val="4F81BD"/>
                </a:solidFill>
                <a:latin typeface="Calibri"/>
                <a:cs typeface="Calibri"/>
              </a:rPr>
              <a:t>eig</a:t>
            </a:r>
            <a:r>
              <a:rPr sz="3050" spc="-40" dirty="0" smtClean="0">
                <a:solidFill>
                  <a:srgbClr val="4F81BD"/>
                </a:solidFill>
                <a:latin typeface="Calibri"/>
                <a:cs typeface="Calibri"/>
              </a:rPr>
              <a:t>h</a:t>
            </a:r>
            <a:r>
              <a:rPr sz="3050" spc="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endParaRPr sz="3050" dirty="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35"/>
              </a:spcBef>
            </a:pPr>
            <a:r>
              <a:rPr sz="3050" dirty="0" smtClean="0">
                <a:solidFill>
                  <a:srgbClr val="4F81BD"/>
                </a:solidFill>
                <a:latin typeface="Calibri"/>
                <a:cs typeface="Calibri"/>
              </a:rPr>
              <a:t>Decibels</a:t>
            </a:r>
            <a:endParaRPr sz="3050" dirty="0">
              <a:latin typeface="Calibri"/>
              <a:cs typeface="Calibri"/>
            </a:endParaRPr>
          </a:p>
          <a:p>
            <a:pPr marR="0" algn="ctr">
              <a:lnSpc>
                <a:spcPct val="100000"/>
              </a:lnSpc>
              <a:spcBef>
                <a:spcPts val="35"/>
              </a:spcBef>
            </a:pPr>
            <a:r>
              <a:rPr sz="3050" dirty="0" smtClean="0">
                <a:solidFill>
                  <a:srgbClr val="4F81BD"/>
                </a:solidFill>
                <a:latin typeface="Calibri"/>
                <a:cs typeface="Calibri"/>
              </a:rPr>
              <a:t>#</a:t>
            </a:r>
            <a:r>
              <a:rPr sz="3050" spc="1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050" spc="0" dirty="0" smtClean="0">
                <a:solidFill>
                  <a:srgbClr val="4F81BD"/>
                </a:solidFill>
                <a:latin typeface="Calibri"/>
                <a:cs typeface="Calibri"/>
              </a:rPr>
              <a:t>poo</a:t>
            </a:r>
            <a:r>
              <a:rPr sz="3050" spc="-20" dirty="0" smtClean="0">
                <a:solidFill>
                  <a:srgbClr val="4F81BD"/>
                </a:solidFill>
                <a:latin typeface="Calibri"/>
                <a:cs typeface="Calibri"/>
              </a:rPr>
              <a:t>p</a:t>
            </a:r>
            <a:r>
              <a:rPr sz="3050" spc="0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r>
              <a:rPr sz="3050" spc="3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050" spc="0" dirty="0" smtClean="0">
                <a:solidFill>
                  <a:srgbClr val="4F81BD"/>
                </a:solidFill>
                <a:latin typeface="Calibri"/>
                <a:cs typeface="Calibri"/>
              </a:rPr>
              <a:t>so</a:t>
            </a:r>
            <a:r>
              <a:rPr sz="3050" spc="1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050" spc="-7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050" spc="0" dirty="0" smtClean="0">
                <a:solidFill>
                  <a:srgbClr val="4F81BD"/>
                </a:solidFill>
                <a:latin typeface="Calibri"/>
                <a:cs typeface="Calibri"/>
              </a:rPr>
              <a:t>ar</a:t>
            </a:r>
            <a:endParaRPr sz="30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645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670"/>
              </a:lnSpc>
            </a:pPr>
            <a:r>
              <a:rPr sz="4850" spc="-25" dirty="0" smtClean="0">
                <a:latin typeface="Calibri"/>
                <a:cs typeface="Calibri"/>
              </a:rPr>
              <a:t>Object Orie</a:t>
            </a:r>
            <a:r>
              <a:rPr sz="4850" spc="-75" dirty="0" smtClean="0">
                <a:latin typeface="Calibri"/>
                <a:cs typeface="Calibri"/>
              </a:rPr>
              <a:t>nt</a:t>
            </a:r>
            <a:r>
              <a:rPr sz="4850" spc="-25" dirty="0" smtClean="0">
                <a:latin typeface="Calibri"/>
                <a:cs typeface="Calibri"/>
              </a:rPr>
              <a:t>ed P</a:t>
            </a:r>
            <a:r>
              <a:rPr sz="4850" spc="-100" dirty="0" smtClean="0">
                <a:latin typeface="Calibri"/>
                <a:cs typeface="Calibri"/>
              </a:rPr>
              <a:t>r</a:t>
            </a:r>
            <a:r>
              <a:rPr sz="4850" spc="-25" dirty="0" smtClean="0">
                <a:latin typeface="Calibri"/>
                <a:cs typeface="Calibri"/>
              </a:rPr>
              <a:t>og</a:t>
            </a:r>
            <a:r>
              <a:rPr sz="4850" spc="-110" dirty="0" smtClean="0">
                <a:latin typeface="Calibri"/>
                <a:cs typeface="Calibri"/>
              </a:rPr>
              <a:t>r</a:t>
            </a:r>
            <a:r>
              <a:rPr sz="4850" spc="-30" dirty="0" smtClean="0">
                <a:latin typeface="Calibri"/>
                <a:cs typeface="Calibri"/>
              </a:rPr>
              <a:t>amming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900115"/>
            <a:ext cx="6168390" cy="5131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marR="1550670" indent="-377825" algn="ctr">
              <a:lnSpc>
                <a:spcPct val="100000"/>
              </a:lnSpc>
              <a:buFont typeface="Arial"/>
              <a:buChar char="•"/>
              <a:tabLst>
                <a:tab pos="377190" algn="l"/>
                <a:tab pos="389890" algn="l"/>
              </a:tabLst>
            </a:pPr>
            <a:r>
              <a:rPr sz="3500" spc="-5" dirty="0" smtClean="0">
                <a:latin typeface="Calibri"/>
                <a:cs typeface="Calibri"/>
              </a:rPr>
              <a:t>Object</a:t>
            </a:r>
            <a:r>
              <a:rPr sz="3500" spc="0" dirty="0" smtClean="0">
                <a:latin typeface="Calibri"/>
                <a:cs typeface="Calibri"/>
              </a:rPr>
              <a:t>s</a:t>
            </a:r>
            <a:r>
              <a:rPr sz="3500" spc="-1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g</a:t>
            </a:r>
            <a:r>
              <a:rPr sz="3500" spc="-55" dirty="0" smtClean="0">
                <a:latin typeface="Calibri"/>
                <a:cs typeface="Calibri"/>
              </a:rPr>
              <a:t>r</a:t>
            </a:r>
            <a:r>
              <a:rPr sz="3500" spc="-5" dirty="0" smtClean="0">
                <a:latin typeface="Calibri"/>
                <a:cs typeface="Calibri"/>
              </a:rPr>
              <a:t>ou</a:t>
            </a:r>
            <a:r>
              <a:rPr sz="3500" spc="0" dirty="0" smtClean="0">
                <a:latin typeface="Calibri"/>
                <a:cs typeface="Calibri"/>
              </a:rPr>
              <a:t>p</a:t>
            </a:r>
            <a:r>
              <a:rPr sz="3500" spc="-10" dirty="0" smtClean="0">
                <a:latin typeface="Calibri"/>
                <a:cs typeface="Calibri"/>
              </a:rPr>
              <a:t> </a:t>
            </a:r>
            <a:r>
              <a:rPr sz="3500" spc="-45" dirty="0" smtClean="0">
                <a:latin typeface="Calibri"/>
                <a:cs typeface="Calibri"/>
              </a:rPr>
              <a:t>t</a:t>
            </a:r>
            <a:r>
              <a:rPr sz="3500" spc="0" dirty="0" smtClean="0">
                <a:latin typeface="Calibri"/>
                <a:cs typeface="Calibri"/>
              </a:rPr>
              <a:t>o</a:t>
            </a:r>
            <a:r>
              <a:rPr sz="3500" spc="-25" dirty="0" smtClean="0">
                <a:latin typeface="Calibri"/>
                <a:cs typeface="Calibri"/>
              </a:rPr>
              <a:t>g</a:t>
            </a:r>
            <a:r>
              <a:rPr sz="3500" spc="-15" dirty="0" smtClean="0">
                <a:latin typeface="Calibri"/>
                <a:cs typeface="Calibri"/>
              </a:rPr>
              <a:t>e</a:t>
            </a:r>
            <a:r>
              <a:rPr sz="3500" spc="-5" dirty="0" smtClean="0">
                <a:latin typeface="Calibri"/>
                <a:cs typeface="Calibri"/>
              </a:rPr>
              <a:t>ther</a:t>
            </a:r>
            <a:endParaRPr sz="35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0"/>
              </a:spcBef>
              <a:buFont typeface="Arial"/>
              <a:buChar char="•"/>
            </a:pPr>
            <a:endParaRPr sz="750"/>
          </a:p>
          <a:p>
            <a:pPr marL="830580" lvl="1" indent="-315595">
              <a:lnSpc>
                <a:spcPct val="100000"/>
              </a:lnSpc>
              <a:buFont typeface="Arial"/>
              <a:buChar char="–"/>
              <a:tabLst>
                <a:tab pos="830580" algn="l"/>
              </a:tabLst>
            </a:pPr>
            <a:r>
              <a:rPr sz="3050" spc="-5" dirty="0" smtClean="0">
                <a:latin typeface="Calibri"/>
                <a:cs typeface="Calibri"/>
              </a:rPr>
              <a:t>Primiti</a:t>
            </a:r>
            <a:r>
              <a:rPr sz="3050" spc="-35" dirty="0" smtClean="0">
                <a:latin typeface="Calibri"/>
                <a:cs typeface="Calibri"/>
              </a:rPr>
              <a:t>v</a:t>
            </a:r>
            <a:r>
              <a:rPr sz="3050" spc="-5" dirty="0" smtClean="0">
                <a:latin typeface="Calibri"/>
                <a:cs typeface="Calibri"/>
              </a:rPr>
              <a:t>e</a:t>
            </a:r>
            <a:r>
              <a:rPr sz="3050" spc="0" dirty="0" smtClean="0">
                <a:latin typeface="Calibri"/>
                <a:cs typeface="Calibri"/>
              </a:rPr>
              <a:t>s</a:t>
            </a:r>
            <a:r>
              <a:rPr sz="3050" spc="20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(i</a:t>
            </a:r>
            <a:r>
              <a:rPr sz="3050" spc="-40" dirty="0" smtClean="0">
                <a:latin typeface="Calibri"/>
                <a:cs typeface="Calibri"/>
              </a:rPr>
              <a:t>n</a:t>
            </a:r>
            <a:r>
              <a:rPr sz="3050" spc="0" dirty="0" smtClean="0">
                <a:latin typeface="Calibri"/>
                <a:cs typeface="Calibri"/>
              </a:rPr>
              <a:t>t,</a:t>
            </a:r>
            <a:r>
              <a:rPr sz="3050" spc="20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double</a:t>
            </a:r>
            <a:r>
              <a:rPr sz="3050" spc="0" dirty="0" smtClean="0">
                <a:latin typeface="Calibri"/>
                <a:cs typeface="Calibri"/>
              </a:rPr>
              <a:t>,</a:t>
            </a:r>
            <a:r>
              <a:rPr sz="3050" spc="40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cha</a:t>
            </a:r>
            <a:r>
              <a:rPr sz="3050" spc="-265" dirty="0" smtClean="0">
                <a:latin typeface="Calibri"/>
                <a:cs typeface="Calibri"/>
              </a:rPr>
              <a:t>r</a:t>
            </a:r>
            <a:r>
              <a:rPr sz="3050" spc="0" dirty="0" smtClean="0">
                <a:latin typeface="Calibri"/>
                <a:cs typeface="Calibri"/>
              </a:rPr>
              <a:t>,</a:t>
            </a:r>
            <a:r>
              <a:rPr sz="3050" spc="20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e</a:t>
            </a:r>
            <a:r>
              <a:rPr sz="3050" spc="-40" dirty="0" smtClean="0">
                <a:latin typeface="Calibri"/>
                <a:cs typeface="Calibri"/>
              </a:rPr>
              <a:t>t</a:t>
            </a:r>
            <a:r>
              <a:rPr sz="3050" spc="-5" dirty="0" smtClean="0">
                <a:latin typeface="Calibri"/>
                <a:cs typeface="Calibri"/>
              </a:rPr>
              <a:t>c..)</a:t>
            </a:r>
            <a:endParaRPr sz="3050">
              <a:latin typeface="Calibri"/>
              <a:cs typeface="Calibri"/>
            </a:endParaRPr>
          </a:p>
          <a:p>
            <a:pPr lvl="1">
              <a:lnSpc>
                <a:spcPts val="750"/>
              </a:lnSpc>
              <a:spcBef>
                <a:spcPts val="25"/>
              </a:spcBef>
              <a:buFont typeface="Arial"/>
              <a:buChar char="–"/>
            </a:pPr>
            <a:endParaRPr sz="750"/>
          </a:p>
          <a:p>
            <a:pPr marL="830580" lvl="1" indent="-315595">
              <a:lnSpc>
                <a:spcPct val="100000"/>
              </a:lnSpc>
              <a:buFont typeface="Arial"/>
              <a:buChar char="–"/>
              <a:tabLst>
                <a:tab pos="830580" algn="l"/>
              </a:tabLst>
            </a:pPr>
            <a:r>
              <a:rPr sz="3050" spc="-5" dirty="0" smtClean="0">
                <a:latin typeface="Calibri"/>
                <a:cs typeface="Calibri"/>
              </a:rPr>
              <a:t>Object</a:t>
            </a:r>
            <a:r>
              <a:rPr sz="3050" spc="0" dirty="0" smtClean="0">
                <a:latin typeface="Calibri"/>
                <a:cs typeface="Calibri"/>
              </a:rPr>
              <a:t>s</a:t>
            </a:r>
            <a:r>
              <a:rPr sz="3050" spc="1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(Strin</a:t>
            </a:r>
            <a:r>
              <a:rPr sz="3050" spc="35" dirty="0" smtClean="0">
                <a:latin typeface="Calibri"/>
                <a:cs typeface="Calibri"/>
              </a:rPr>
              <a:t>g</a:t>
            </a:r>
            <a:r>
              <a:rPr sz="3050" spc="0" dirty="0" smtClean="0">
                <a:latin typeface="Calibri"/>
                <a:cs typeface="Calibri"/>
              </a:rPr>
              <a:t>,</a:t>
            </a:r>
            <a:r>
              <a:rPr sz="3050" spc="1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e</a:t>
            </a:r>
            <a:r>
              <a:rPr sz="3050" spc="-40" dirty="0" smtClean="0">
                <a:latin typeface="Calibri"/>
                <a:cs typeface="Calibri"/>
              </a:rPr>
              <a:t>t</a:t>
            </a:r>
            <a:r>
              <a:rPr sz="3050" spc="-5" dirty="0" smtClean="0">
                <a:latin typeface="Calibri"/>
                <a:cs typeface="Calibri"/>
              </a:rPr>
              <a:t>c…)</a:t>
            </a:r>
            <a:endParaRPr sz="305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55"/>
              </a:spcBef>
            </a:pPr>
            <a:endParaRPr sz="1300"/>
          </a:p>
          <a:p>
            <a:pPr marL="3449954">
              <a:lnSpc>
                <a:spcPct val="100000"/>
              </a:lnSpc>
            </a:pPr>
            <a:r>
              <a:rPr sz="4400" spc="-35" dirty="0" smtClean="0">
                <a:latin typeface="Calibri"/>
                <a:cs typeface="Calibri"/>
              </a:rPr>
              <a:t>Baby</a:t>
            </a:r>
            <a:endParaRPr sz="44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24"/>
              </a:spcBef>
            </a:pPr>
            <a:endParaRPr sz="550"/>
          </a:p>
          <a:p>
            <a:pPr marL="2179955" marR="476250" indent="3175" algn="ctr">
              <a:lnSpc>
                <a:spcPct val="101000"/>
              </a:lnSpc>
            </a:pPr>
            <a:r>
              <a:rPr sz="305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Strin</a:t>
            </a:r>
            <a:r>
              <a:rPr sz="3050" spc="0" dirty="0" smtClean="0">
                <a:solidFill>
                  <a:srgbClr val="0D5EFF"/>
                </a:solidFill>
                <a:latin typeface="Courier New"/>
                <a:cs typeface="Courier New"/>
              </a:rPr>
              <a:t>g</a:t>
            </a:r>
            <a:r>
              <a:rPr sz="3050" spc="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050" spc="0" dirty="0" smtClean="0">
                <a:latin typeface="Courier New"/>
                <a:cs typeface="Courier New"/>
              </a:rPr>
              <a:t>name </a:t>
            </a:r>
            <a:r>
              <a:rPr sz="305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boolea</a:t>
            </a:r>
            <a:r>
              <a:rPr sz="3050" spc="0" dirty="0" smtClean="0">
                <a:solidFill>
                  <a:srgbClr val="0D5EFF"/>
                </a:solidFill>
                <a:latin typeface="Courier New"/>
                <a:cs typeface="Courier New"/>
              </a:rPr>
              <a:t>n</a:t>
            </a:r>
            <a:r>
              <a:rPr sz="3050" spc="1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050" spc="-5" dirty="0" smtClean="0">
                <a:latin typeface="Courier New"/>
                <a:cs typeface="Courier New"/>
              </a:rPr>
              <a:t>isMale </a:t>
            </a:r>
            <a:r>
              <a:rPr sz="305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doubl</a:t>
            </a:r>
            <a:r>
              <a:rPr sz="3050" spc="0" dirty="0" smtClean="0">
                <a:solidFill>
                  <a:srgbClr val="0D5EFF"/>
                </a:solidFill>
                <a:latin typeface="Courier New"/>
                <a:cs typeface="Courier New"/>
              </a:rPr>
              <a:t>e</a:t>
            </a:r>
            <a:r>
              <a:rPr sz="3050" spc="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050" spc="-5" dirty="0" smtClean="0">
                <a:latin typeface="Courier New"/>
                <a:cs typeface="Courier New"/>
              </a:rPr>
              <a:t>weight </a:t>
            </a:r>
            <a:r>
              <a:rPr sz="305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doubl</a:t>
            </a:r>
            <a:r>
              <a:rPr sz="3050" spc="0" dirty="0" smtClean="0">
                <a:solidFill>
                  <a:srgbClr val="0D5EFF"/>
                </a:solidFill>
                <a:latin typeface="Courier New"/>
                <a:cs typeface="Courier New"/>
              </a:rPr>
              <a:t>e</a:t>
            </a:r>
            <a:r>
              <a:rPr sz="3050" spc="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050" spc="-5" dirty="0" smtClean="0">
                <a:latin typeface="Courier New"/>
                <a:cs typeface="Courier New"/>
              </a:rPr>
              <a:t>decibels </a:t>
            </a:r>
            <a:r>
              <a:rPr sz="3050" spc="0" dirty="0" smtClean="0">
                <a:solidFill>
                  <a:srgbClr val="0D5EFF"/>
                </a:solidFill>
                <a:latin typeface="Courier New"/>
                <a:cs typeface="Courier New"/>
              </a:rPr>
              <a:t>int</a:t>
            </a:r>
            <a:r>
              <a:rPr sz="3050" spc="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050" spc="-5" dirty="0" smtClean="0">
                <a:latin typeface="Courier New"/>
                <a:cs typeface="Courier New"/>
              </a:rPr>
              <a:t>numPoops</a:t>
            </a:r>
            <a:endParaRPr sz="305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58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22425">
              <a:lnSpc>
                <a:spcPts val="5670"/>
              </a:lnSpc>
            </a:pPr>
            <a:r>
              <a:rPr sz="4850" spc="-45" dirty="0" smtClean="0">
                <a:latin typeface="Calibri"/>
                <a:cs typeface="Calibri"/>
              </a:rPr>
              <a:t>W</a:t>
            </a:r>
            <a:r>
              <a:rPr sz="4850" spc="-120" dirty="0" smtClean="0">
                <a:latin typeface="Calibri"/>
                <a:cs typeface="Calibri"/>
              </a:rPr>
              <a:t>h</a:t>
            </a:r>
            <a:r>
              <a:rPr sz="4850" spc="-25" dirty="0" smtClean="0">
                <a:latin typeface="Calibri"/>
                <a:cs typeface="Calibri"/>
              </a:rPr>
              <a:t>y</a:t>
            </a:r>
            <a:r>
              <a:rPr sz="4850" spc="-30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latin typeface="Calibri"/>
                <a:cs typeface="Calibri"/>
              </a:rPr>
              <a:t>use</a:t>
            </a:r>
            <a:r>
              <a:rPr sz="4850" spc="-5" dirty="0" smtClean="0">
                <a:latin typeface="Calibri"/>
                <a:cs typeface="Calibri"/>
              </a:rPr>
              <a:t> </a:t>
            </a:r>
            <a:r>
              <a:rPr sz="4850" spc="-20" dirty="0" smtClean="0">
                <a:solidFill>
                  <a:srgbClr val="0D5EFF"/>
                </a:solidFill>
                <a:latin typeface="Calibri"/>
                <a:cs typeface="Calibri"/>
              </a:rPr>
              <a:t>class</a:t>
            </a:r>
            <a:r>
              <a:rPr sz="4850" spc="-25" dirty="0" smtClean="0">
                <a:latin typeface="Calibri"/>
                <a:cs typeface="Calibri"/>
              </a:rPr>
              <a:t>es?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648235"/>
            <a:ext cx="4824095" cy="1068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 algn="ctr">
              <a:lnSpc>
                <a:spcPct val="100000"/>
              </a:lnSpc>
              <a:buFont typeface="Arial"/>
              <a:buChar char="•"/>
              <a:tabLst>
                <a:tab pos="377190" algn="l"/>
                <a:tab pos="389890" algn="l"/>
              </a:tabLst>
            </a:pPr>
            <a:r>
              <a:rPr sz="3500" spc="-5" dirty="0" smtClean="0">
                <a:latin typeface="Calibri"/>
                <a:cs typeface="Calibri"/>
              </a:rPr>
              <a:t>W</a:t>
            </a:r>
            <a:r>
              <a:rPr sz="3500" spc="-60" dirty="0" smtClean="0">
                <a:latin typeface="Calibri"/>
                <a:cs typeface="Calibri"/>
              </a:rPr>
              <a:t>h</a:t>
            </a:r>
            <a:r>
              <a:rPr sz="3500" spc="0" dirty="0" smtClean="0">
                <a:latin typeface="Calibri"/>
                <a:cs typeface="Calibri"/>
              </a:rPr>
              <a:t>y</a:t>
            </a:r>
            <a:r>
              <a:rPr sz="3500" spc="-5" dirty="0" smtClean="0">
                <a:latin typeface="Calibri"/>
                <a:cs typeface="Calibri"/>
              </a:rPr>
              <a:t> no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1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ju</a:t>
            </a:r>
            <a:r>
              <a:rPr sz="3500" spc="-50" dirty="0" smtClean="0">
                <a:latin typeface="Calibri"/>
                <a:cs typeface="Calibri"/>
              </a:rPr>
              <a:t>s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-5" dirty="0" smtClean="0">
                <a:latin typeface="Calibri"/>
                <a:cs typeface="Calibri"/>
              </a:rPr>
              <a:t> primiti</a:t>
            </a:r>
            <a:r>
              <a:rPr sz="3500" spc="-45" dirty="0" smtClean="0">
                <a:latin typeface="Calibri"/>
                <a:cs typeface="Calibri"/>
              </a:rPr>
              <a:t>v</a:t>
            </a:r>
            <a:r>
              <a:rPr sz="3500" spc="-5" dirty="0" smtClean="0">
                <a:latin typeface="Calibri"/>
                <a:cs typeface="Calibri"/>
              </a:rPr>
              <a:t>es?</a:t>
            </a:r>
            <a:endParaRPr sz="3500">
              <a:latin typeface="Calibri"/>
              <a:cs typeface="Calibri"/>
            </a:endParaRPr>
          </a:p>
          <a:p>
            <a:pPr>
              <a:lnSpc>
                <a:spcPts val="1100"/>
              </a:lnSpc>
              <a:spcBef>
                <a:spcPts val="29"/>
              </a:spcBef>
            </a:pPr>
            <a:endParaRPr sz="1100"/>
          </a:p>
          <a:p>
            <a:pPr marL="23495" algn="ctr">
              <a:lnSpc>
                <a:spcPct val="100000"/>
              </a:lnSpc>
            </a:pP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littl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bab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y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alex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168" y="2660329"/>
            <a:ext cx="1173475" cy="873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String double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2320" y="2634251"/>
            <a:ext cx="1870075" cy="873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000"/>
              </a:lnSpc>
            </a:pPr>
            <a:r>
              <a:rPr sz="2200" spc="-5" dirty="0" smtClean="0">
                <a:latin typeface="Courier New"/>
                <a:cs typeface="Courier New"/>
              </a:rPr>
              <a:t>nameAlex; weightAlex;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1818" y="3534089"/>
            <a:ext cx="3378835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littl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bab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y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david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8930" y="3823910"/>
            <a:ext cx="1466189" cy="873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2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String double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5119" y="3823910"/>
            <a:ext cx="2698194" cy="873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000"/>
              </a:lnSpc>
            </a:pPr>
            <a:r>
              <a:rPr sz="2200" spc="-5" dirty="0" smtClean="0">
                <a:latin typeface="Courier New"/>
                <a:cs typeface="Courier New"/>
              </a:rPr>
              <a:t>nameDavid; weightDavid;</a:t>
            </a:r>
            <a:endParaRPr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57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22425">
              <a:lnSpc>
                <a:spcPts val="5670"/>
              </a:lnSpc>
            </a:pPr>
            <a:r>
              <a:rPr sz="4850" spc="-45" dirty="0" smtClean="0">
                <a:latin typeface="Calibri"/>
                <a:cs typeface="Calibri"/>
              </a:rPr>
              <a:t>W</a:t>
            </a:r>
            <a:r>
              <a:rPr sz="4850" spc="-120" dirty="0" smtClean="0">
                <a:latin typeface="Calibri"/>
                <a:cs typeface="Calibri"/>
              </a:rPr>
              <a:t>h</a:t>
            </a:r>
            <a:r>
              <a:rPr sz="4850" spc="-25" dirty="0" smtClean="0">
                <a:latin typeface="Calibri"/>
                <a:cs typeface="Calibri"/>
              </a:rPr>
              <a:t>y</a:t>
            </a:r>
            <a:r>
              <a:rPr sz="4850" spc="-30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latin typeface="Calibri"/>
                <a:cs typeface="Calibri"/>
              </a:rPr>
              <a:t>use</a:t>
            </a:r>
            <a:r>
              <a:rPr sz="4850" spc="-5" dirty="0" smtClean="0">
                <a:latin typeface="Calibri"/>
                <a:cs typeface="Calibri"/>
              </a:rPr>
              <a:t> </a:t>
            </a:r>
            <a:r>
              <a:rPr sz="4850" spc="-20" dirty="0" smtClean="0">
                <a:solidFill>
                  <a:srgbClr val="0D5EFF"/>
                </a:solidFill>
                <a:latin typeface="Calibri"/>
                <a:cs typeface="Calibri"/>
              </a:rPr>
              <a:t>class</a:t>
            </a:r>
            <a:r>
              <a:rPr sz="4850" spc="-25" dirty="0" smtClean="0">
                <a:latin typeface="Calibri"/>
                <a:cs typeface="Calibri"/>
              </a:rPr>
              <a:t>es?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648235"/>
            <a:ext cx="4824095" cy="1068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 algn="ctr">
              <a:lnSpc>
                <a:spcPct val="100000"/>
              </a:lnSpc>
              <a:buFont typeface="Arial"/>
              <a:buChar char="•"/>
              <a:tabLst>
                <a:tab pos="377190" algn="l"/>
                <a:tab pos="389890" algn="l"/>
              </a:tabLst>
            </a:pPr>
            <a:r>
              <a:rPr sz="3500" spc="-5" dirty="0" smtClean="0">
                <a:latin typeface="Calibri"/>
                <a:cs typeface="Calibri"/>
              </a:rPr>
              <a:t>W</a:t>
            </a:r>
            <a:r>
              <a:rPr sz="3500" spc="-60" dirty="0" smtClean="0">
                <a:latin typeface="Calibri"/>
                <a:cs typeface="Calibri"/>
              </a:rPr>
              <a:t>h</a:t>
            </a:r>
            <a:r>
              <a:rPr sz="3500" spc="0" dirty="0" smtClean="0">
                <a:latin typeface="Calibri"/>
                <a:cs typeface="Calibri"/>
              </a:rPr>
              <a:t>y</a:t>
            </a:r>
            <a:r>
              <a:rPr sz="3500" spc="-5" dirty="0" smtClean="0">
                <a:latin typeface="Calibri"/>
                <a:cs typeface="Calibri"/>
              </a:rPr>
              <a:t> no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1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ju</a:t>
            </a:r>
            <a:r>
              <a:rPr sz="3500" spc="-50" dirty="0" smtClean="0">
                <a:latin typeface="Calibri"/>
                <a:cs typeface="Calibri"/>
              </a:rPr>
              <a:t>s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-5" dirty="0" smtClean="0">
                <a:latin typeface="Calibri"/>
                <a:cs typeface="Calibri"/>
              </a:rPr>
              <a:t> primiti</a:t>
            </a:r>
            <a:r>
              <a:rPr sz="3500" spc="-45" dirty="0" smtClean="0">
                <a:latin typeface="Calibri"/>
                <a:cs typeface="Calibri"/>
              </a:rPr>
              <a:t>v</a:t>
            </a:r>
            <a:r>
              <a:rPr sz="3500" spc="-5" dirty="0" smtClean="0">
                <a:latin typeface="Calibri"/>
                <a:cs typeface="Calibri"/>
              </a:rPr>
              <a:t>es?</a:t>
            </a:r>
            <a:endParaRPr sz="3500">
              <a:latin typeface="Calibri"/>
              <a:cs typeface="Calibri"/>
            </a:endParaRPr>
          </a:p>
          <a:p>
            <a:pPr>
              <a:lnSpc>
                <a:spcPts val="1100"/>
              </a:lnSpc>
              <a:spcBef>
                <a:spcPts val="29"/>
              </a:spcBef>
            </a:pPr>
            <a:endParaRPr sz="1100"/>
          </a:p>
          <a:p>
            <a:pPr marL="23495" algn="ctr">
              <a:lnSpc>
                <a:spcPct val="100000"/>
              </a:lnSpc>
            </a:pP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littl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bab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y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alex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169" y="2660329"/>
            <a:ext cx="1172834" cy="873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String double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44" y="2660329"/>
            <a:ext cx="1870075" cy="873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000"/>
              </a:lnSpc>
            </a:pPr>
            <a:r>
              <a:rPr sz="2200" spc="-5" dirty="0" smtClean="0">
                <a:latin typeface="Courier New"/>
                <a:cs typeface="Courier New"/>
              </a:rPr>
              <a:t>nameAlex; weightAlex;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9169" y="3532323"/>
            <a:ext cx="3378835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littl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bab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y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david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9169" y="3867596"/>
            <a:ext cx="1172834" cy="873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2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String double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644" y="3867596"/>
            <a:ext cx="2204720" cy="873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000"/>
              </a:lnSpc>
            </a:pPr>
            <a:r>
              <a:rPr sz="2200" spc="-5" dirty="0" smtClean="0">
                <a:latin typeface="Courier New"/>
                <a:cs typeface="Courier New"/>
              </a:rPr>
              <a:t>nameDavid; weightDavid;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8529" y="4752201"/>
            <a:ext cx="3378835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littl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bab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y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david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9168" y="5075056"/>
            <a:ext cx="1172835" cy="873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String double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2644" y="5075056"/>
            <a:ext cx="2446556" cy="873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000"/>
              </a:lnSpc>
            </a:pPr>
            <a:r>
              <a:rPr sz="2200" spc="-5" dirty="0" smtClean="0">
                <a:latin typeface="Courier New"/>
                <a:cs typeface="Courier New"/>
              </a:rPr>
              <a:t>nameDavid2; weightDavid2;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80533" y="5337871"/>
            <a:ext cx="1760359" cy="282439"/>
          </a:xfrm>
          <a:custGeom>
            <a:avLst/>
            <a:gdLst/>
            <a:ahLst/>
            <a:cxnLst/>
            <a:rect l="l" t="t" r="r" b="b"/>
            <a:pathLst>
              <a:path w="1760359" h="282439">
                <a:moveTo>
                  <a:pt x="281968" y="26271"/>
                </a:moveTo>
                <a:lnTo>
                  <a:pt x="277738" y="14440"/>
                </a:lnTo>
                <a:lnTo>
                  <a:pt x="269350" y="5582"/>
                </a:lnTo>
                <a:lnTo>
                  <a:pt x="258602" y="645"/>
                </a:lnTo>
                <a:lnTo>
                  <a:pt x="246802" y="0"/>
                </a:lnTo>
                <a:lnTo>
                  <a:pt x="235254" y="4014"/>
                </a:lnTo>
                <a:lnTo>
                  <a:pt x="0" y="140920"/>
                </a:lnTo>
                <a:lnTo>
                  <a:pt x="62306" y="177333"/>
                </a:lnTo>
                <a:lnTo>
                  <a:pt x="62445" y="109488"/>
                </a:lnTo>
                <a:lnTo>
                  <a:pt x="178745" y="109602"/>
                </a:lnTo>
                <a:lnTo>
                  <a:pt x="268502" y="57310"/>
                </a:lnTo>
                <a:lnTo>
                  <a:pt x="277001" y="48867"/>
                </a:lnTo>
                <a:lnTo>
                  <a:pt x="281606" y="38133"/>
                </a:lnTo>
                <a:lnTo>
                  <a:pt x="281968" y="26271"/>
                </a:lnTo>
                <a:close/>
              </a:path>
              <a:path w="1760359" h="282439">
                <a:moveTo>
                  <a:pt x="178745" y="109602"/>
                </a:moveTo>
                <a:lnTo>
                  <a:pt x="62445" y="109488"/>
                </a:lnTo>
                <a:lnTo>
                  <a:pt x="62306" y="172353"/>
                </a:lnTo>
                <a:lnTo>
                  <a:pt x="78231" y="172368"/>
                </a:lnTo>
                <a:lnTo>
                  <a:pt x="78231" y="113818"/>
                </a:lnTo>
                <a:lnTo>
                  <a:pt x="124779" y="141043"/>
                </a:lnTo>
                <a:lnTo>
                  <a:pt x="178745" y="109602"/>
                </a:lnTo>
                <a:close/>
              </a:path>
              <a:path w="1760359" h="282439">
                <a:moveTo>
                  <a:pt x="282156" y="254545"/>
                </a:moveTo>
                <a:lnTo>
                  <a:pt x="178507" y="172467"/>
                </a:lnTo>
                <a:lnTo>
                  <a:pt x="62306" y="172353"/>
                </a:lnTo>
                <a:lnTo>
                  <a:pt x="62306" y="177333"/>
                </a:lnTo>
                <a:lnTo>
                  <a:pt x="234975" y="278245"/>
                </a:lnTo>
                <a:lnTo>
                  <a:pt x="236606" y="279142"/>
                </a:lnTo>
                <a:lnTo>
                  <a:pt x="248090" y="282439"/>
                </a:lnTo>
                <a:lnTo>
                  <a:pt x="259704" y="281207"/>
                </a:lnTo>
                <a:lnTo>
                  <a:pt x="270246" y="275697"/>
                </a:lnTo>
                <a:lnTo>
                  <a:pt x="278517" y="266163"/>
                </a:lnTo>
                <a:lnTo>
                  <a:pt x="282156" y="254545"/>
                </a:lnTo>
                <a:close/>
              </a:path>
              <a:path w="1760359" h="282439">
                <a:moveTo>
                  <a:pt x="124779" y="141043"/>
                </a:moveTo>
                <a:lnTo>
                  <a:pt x="78231" y="113818"/>
                </a:lnTo>
                <a:lnTo>
                  <a:pt x="78231" y="168162"/>
                </a:lnTo>
                <a:lnTo>
                  <a:pt x="124779" y="141043"/>
                </a:lnTo>
                <a:close/>
              </a:path>
              <a:path w="1760359" h="282439">
                <a:moveTo>
                  <a:pt x="178507" y="172467"/>
                </a:moveTo>
                <a:lnTo>
                  <a:pt x="124779" y="141043"/>
                </a:lnTo>
                <a:lnTo>
                  <a:pt x="78231" y="168162"/>
                </a:lnTo>
                <a:lnTo>
                  <a:pt x="78231" y="172368"/>
                </a:lnTo>
                <a:lnTo>
                  <a:pt x="178507" y="172467"/>
                </a:lnTo>
                <a:close/>
              </a:path>
              <a:path w="1760359" h="282439">
                <a:moveTo>
                  <a:pt x="1760359" y="174029"/>
                </a:moveTo>
                <a:lnTo>
                  <a:pt x="1760359" y="111164"/>
                </a:lnTo>
                <a:lnTo>
                  <a:pt x="178745" y="109602"/>
                </a:lnTo>
                <a:lnTo>
                  <a:pt x="124779" y="141043"/>
                </a:lnTo>
                <a:lnTo>
                  <a:pt x="178507" y="172467"/>
                </a:lnTo>
                <a:lnTo>
                  <a:pt x="1760359" y="1740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81634" y="4824521"/>
            <a:ext cx="2104390" cy="1221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800"/>
              </a:lnSpc>
            </a:pPr>
            <a:r>
              <a:rPr sz="395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950" spc="-6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950" spc="0" dirty="0" smtClean="0">
                <a:solidFill>
                  <a:srgbClr val="FF0000"/>
                </a:solidFill>
                <a:latin typeface="Calibri"/>
                <a:cs typeface="Calibri"/>
              </a:rPr>
              <a:t>vid2? </a:t>
            </a:r>
            <a:r>
              <a:rPr sz="3950" spc="-36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950" spc="0" dirty="0" smtClean="0">
                <a:solidFill>
                  <a:srgbClr val="FF0000"/>
                </a:solidFill>
                <a:latin typeface="Calibri"/>
                <a:cs typeface="Calibri"/>
              </a:rPr>
              <a:t>errible</a:t>
            </a:r>
            <a:r>
              <a:rPr sz="3950" spc="-4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50" spc="-635" dirty="0" smtClean="0">
                <a:solidFill>
                  <a:srgbClr val="FF0000"/>
                </a:solidFill>
                <a:latin typeface="Malgun Gothic"/>
                <a:cs typeface="Malgun Gothic"/>
              </a:rPr>
              <a:t>�</a:t>
            </a:r>
            <a:endParaRPr sz="395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72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22425">
              <a:lnSpc>
                <a:spcPts val="5670"/>
              </a:lnSpc>
            </a:pPr>
            <a:r>
              <a:rPr sz="4850" spc="-45" dirty="0" smtClean="0">
                <a:latin typeface="Calibri"/>
                <a:cs typeface="Calibri"/>
              </a:rPr>
              <a:t>W</a:t>
            </a:r>
            <a:r>
              <a:rPr sz="4850" spc="-120" dirty="0" smtClean="0">
                <a:latin typeface="Calibri"/>
                <a:cs typeface="Calibri"/>
              </a:rPr>
              <a:t>h</a:t>
            </a:r>
            <a:r>
              <a:rPr sz="4850" spc="-25" dirty="0" smtClean="0">
                <a:latin typeface="Calibri"/>
                <a:cs typeface="Calibri"/>
              </a:rPr>
              <a:t>y</a:t>
            </a:r>
            <a:r>
              <a:rPr sz="4850" spc="-30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latin typeface="Calibri"/>
                <a:cs typeface="Calibri"/>
              </a:rPr>
              <a:t>use</a:t>
            </a:r>
            <a:r>
              <a:rPr sz="4850" spc="-5" dirty="0" smtClean="0">
                <a:latin typeface="Calibri"/>
                <a:cs typeface="Calibri"/>
              </a:rPr>
              <a:t> </a:t>
            </a:r>
            <a:r>
              <a:rPr sz="4850" spc="-20" dirty="0" smtClean="0">
                <a:solidFill>
                  <a:srgbClr val="0D5EFF"/>
                </a:solidFill>
                <a:latin typeface="Calibri"/>
                <a:cs typeface="Calibri"/>
              </a:rPr>
              <a:t>class</a:t>
            </a:r>
            <a:r>
              <a:rPr sz="4850" spc="-25" dirty="0" smtClean="0">
                <a:latin typeface="Calibri"/>
                <a:cs typeface="Calibri"/>
              </a:rPr>
              <a:t>es?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648235"/>
            <a:ext cx="4824095" cy="1068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 algn="ctr">
              <a:lnSpc>
                <a:spcPct val="100000"/>
              </a:lnSpc>
              <a:buFont typeface="Arial"/>
              <a:buChar char="•"/>
              <a:tabLst>
                <a:tab pos="377190" algn="l"/>
                <a:tab pos="389890" algn="l"/>
              </a:tabLst>
            </a:pPr>
            <a:r>
              <a:rPr sz="3500" spc="-5" dirty="0" smtClean="0">
                <a:latin typeface="Calibri"/>
                <a:cs typeface="Calibri"/>
              </a:rPr>
              <a:t>W</a:t>
            </a:r>
            <a:r>
              <a:rPr sz="3500" spc="-60" dirty="0" smtClean="0">
                <a:latin typeface="Calibri"/>
                <a:cs typeface="Calibri"/>
              </a:rPr>
              <a:t>h</a:t>
            </a:r>
            <a:r>
              <a:rPr sz="3500" spc="0" dirty="0" smtClean="0">
                <a:latin typeface="Calibri"/>
                <a:cs typeface="Calibri"/>
              </a:rPr>
              <a:t>y</a:t>
            </a:r>
            <a:r>
              <a:rPr sz="3500" spc="-5" dirty="0" smtClean="0">
                <a:latin typeface="Calibri"/>
                <a:cs typeface="Calibri"/>
              </a:rPr>
              <a:t> no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1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ju</a:t>
            </a:r>
            <a:r>
              <a:rPr sz="3500" spc="-50" dirty="0" smtClean="0">
                <a:latin typeface="Calibri"/>
                <a:cs typeface="Calibri"/>
              </a:rPr>
              <a:t>s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-5" dirty="0" smtClean="0">
                <a:latin typeface="Calibri"/>
                <a:cs typeface="Calibri"/>
              </a:rPr>
              <a:t> primiti</a:t>
            </a:r>
            <a:r>
              <a:rPr sz="3500" spc="-45" dirty="0" smtClean="0">
                <a:latin typeface="Calibri"/>
                <a:cs typeface="Calibri"/>
              </a:rPr>
              <a:t>v</a:t>
            </a:r>
            <a:r>
              <a:rPr sz="3500" spc="-5" dirty="0" smtClean="0">
                <a:latin typeface="Calibri"/>
                <a:cs typeface="Calibri"/>
              </a:rPr>
              <a:t>es?</a:t>
            </a:r>
            <a:endParaRPr sz="3500">
              <a:latin typeface="Calibri"/>
              <a:cs typeface="Calibri"/>
            </a:endParaRPr>
          </a:p>
          <a:p>
            <a:pPr>
              <a:lnSpc>
                <a:spcPts val="1100"/>
              </a:lnSpc>
              <a:spcBef>
                <a:spcPts val="29"/>
              </a:spcBef>
            </a:pPr>
            <a:endParaRPr sz="1100"/>
          </a:p>
          <a:p>
            <a:pPr marL="23495" algn="ctr">
              <a:lnSpc>
                <a:spcPct val="100000"/>
              </a:lnSpc>
            </a:pP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littl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bab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y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alex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168" y="2660329"/>
            <a:ext cx="1173475" cy="873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String double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44" y="2660329"/>
            <a:ext cx="1870075" cy="873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000"/>
              </a:lnSpc>
            </a:pPr>
            <a:r>
              <a:rPr sz="2200" spc="-5" dirty="0" smtClean="0">
                <a:latin typeface="Courier New"/>
                <a:cs typeface="Courier New"/>
              </a:rPr>
              <a:t>nameAlex; weightAlex;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9169" y="3532323"/>
            <a:ext cx="3378835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littl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bab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y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david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9169" y="3867596"/>
            <a:ext cx="1173474" cy="873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2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String double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644" y="3867596"/>
            <a:ext cx="2205360" cy="873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000"/>
              </a:lnSpc>
            </a:pPr>
            <a:r>
              <a:rPr sz="2200" spc="-5" dirty="0" smtClean="0">
                <a:latin typeface="Courier New"/>
                <a:cs typeface="Courier New"/>
              </a:rPr>
              <a:t>nameDavid; weightDavid;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9169" y="4739777"/>
            <a:ext cx="3378835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/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littl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bab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y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david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9168" y="5075056"/>
            <a:ext cx="1172835" cy="873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String double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2644" y="5075056"/>
            <a:ext cx="2412940" cy="873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000"/>
              </a:lnSpc>
            </a:pPr>
            <a:r>
              <a:rPr sz="2200" spc="-5" dirty="0" smtClean="0">
                <a:latin typeface="Courier New"/>
                <a:cs typeface="Courier New"/>
              </a:rPr>
              <a:t>nameDavid2; weightDavid2;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80533" y="5337871"/>
            <a:ext cx="1760359" cy="282439"/>
          </a:xfrm>
          <a:custGeom>
            <a:avLst/>
            <a:gdLst/>
            <a:ahLst/>
            <a:cxnLst/>
            <a:rect l="l" t="t" r="r" b="b"/>
            <a:pathLst>
              <a:path w="1760359" h="282439">
                <a:moveTo>
                  <a:pt x="281968" y="26271"/>
                </a:moveTo>
                <a:lnTo>
                  <a:pt x="277738" y="14440"/>
                </a:lnTo>
                <a:lnTo>
                  <a:pt x="269350" y="5582"/>
                </a:lnTo>
                <a:lnTo>
                  <a:pt x="258602" y="645"/>
                </a:lnTo>
                <a:lnTo>
                  <a:pt x="246802" y="0"/>
                </a:lnTo>
                <a:lnTo>
                  <a:pt x="235254" y="4014"/>
                </a:lnTo>
                <a:lnTo>
                  <a:pt x="0" y="140920"/>
                </a:lnTo>
                <a:lnTo>
                  <a:pt x="62306" y="177333"/>
                </a:lnTo>
                <a:lnTo>
                  <a:pt x="62445" y="109488"/>
                </a:lnTo>
                <a:lnTo>
                  <a:pt x="178745" y="109602"/>
                </a:lnTo>
                <a:lnTo>
                  <a:pt x="268502" y="57310"/>
                </a:lnTo>
                <a:lnTo>
                  <a:pt x="277001" y="48867"/>
                </a:lnTo>
                <a:lnTo>
                  <a:pt x="281606" y="38133"/>
                </a:lnTo>
                <a:lnTo>
                  <a:pt x="281968" y="26271"/>
                </a:lnTo>
                <a:close/>
              </a:path>
              <a:path w="1760359" h="282439">
                <a:moveTo>
                  <a:pt x="178745" y="109602"/>
                </a:moveTo>
                <a:lnTo>
                  <a:pt x="62445" y="109488"/>
                </a:lnTo>
                <a:lnTo>
                  <a:pt x="62306" y="172353"/>
                </a:lnTo>
                <a:lnTo>
                  <a:pt x="78231" y="172368"/>
                </a:lnTo>
                <a:lnTo>
                  <a:pt x="78231" y="113818"/>
                </a:lnTo>
                <a:lnTo>
                  <a:pt x="124779" y="141043"/>
                </a:lnTo>
                <a:lnTo>
                  <a:pt x="178745" y="109602"/>
                </a:lnTo>
                <a:close/>
              </a:path>
              <a:path w="1760359" h="282439">
                <a:moveTo>
                  <a:pt x="282156" y="254545"/>
                </a:moveTo>
                <a:lnTo>
                  <a:pt x="178507" y="172467"/>
                </a:lnTo>
                <a:lnTo>
                  <a:pt x="62306" y="172353"/>
                </a:lnTo>
                <a:lnTo>
                  <a:pt x="62306" y="177333"/>
                </a:lnTo>
                <a:lnTo>
                  <a:pt x="234975" y="278245"/>
                </a:lnTo>
                <a:lnTo>
                  <a:pt x="236606" y="279142"/>
                </a:lnTo>
                <a:lnTo>
                  <a:pt x="248090" y="282439"/>
                </a:lnTo>
                <a:lnTo>
                  <a:pt x="259704" y="281207"/>
                </a:lnTo>
                <a:lnTo>
                  <a:pt x="270246" y="275697"/>
                </a:lnTo>
                <a:lnTo>
                  <a:pt x="278517" y="266163"/>
                </a:lnTo>
                <a:lnTo>
                  <a:pt x="282156" y="254545"/>
                </a:lnTo>
                <a:close/>
              </a:path>
              <a:path w="1760359" h="282439">
                <a:moveTo>
                  <a:pt x="124779" y="141043"/>
                </a:moveTo>
                <a:lnTo>
                  <a:pt x="78231" y="113818"/>
                </a:lnTo>
                <a:lnTo>
                  <a:pt x="78231" y="168162"/>
                </a:lnTo>
                <a:lnTo>
                  <a:pt x="124779" y="141043"/>
                </a:lnTo>
                <a:close/>
              </a:path>
              <a:path w="1760359" h="282439">
                <a:moveTo>
                  <a:pt x="178507" y="172467"/>
                </a:moveTo>
                <a:lnTo>
                  <a:pt x="124779" y="141043"/>
                </a:lnTo>
                <a:lnTo>
                  <a:pt x="78231" y="168162"/>
                </a:lnTo>
                <a:lnTo>
                  <a:pt x="78231" y="172368"/>
                </a:lnTo>
                <a:lnTo>
                  <a:pt x="178507" y="172467"/>
                </a:lnTo>
                <a:close/>
              </a:path>
              <a:path w="1760359" h="282439">
                <a:moveTo>
                  <a:pt x="1760359" y="174029"/>
                </a:moveTo>
                <a:lnTo>
                  <a:pt x="1760359" y="111164"/>
                </a:lnTo>
                <a:lnTo>
                  <a:pt x="178745" y="109602"/>
                </a:lnTo>
                <a:lnTo>
                  <a:pt x="124779" y="141043"/>
                </a:lnTo>
                <a:lnTo>
                  <a:pt x="178507" y="172467"/>
                </a:lnTo>
                <a:lnTo>
                  <a:pt x="1760359" y="1740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81634" y="4824521"/>
            <a:ext cx="2104390" cy="1221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800"/>
              </a:lnSpc>
            </a:pPr>
            <a:r>
              <a:rPr sz="395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950" spc="-6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950" spc="0" dirty="0" smtClean="0">
                <a:solidFill>
                  <a:srgbClr val="FF0000"/>
                </a:solidFill>
                <a:latin typeface="Calibri"/>
                <a:cs typeface="Calibri"/>
              </a:rPr>
              <a:t>vid2? </a:t>
            </a:r>
            <a:r>
              <a:rPr sz="3950" spc="-36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950" spc="0" dirty="0" smtClean="0">
                <a:solidFill>
                  <a:srgbClr val="FF0000"/>
                </a:solidFill>
                <a:latin typeface="Calibri"/>
                <a:cs typeface="Calibri"/>
              </a:rPr>
              <a:t>errible</a:t>
            </a:r>
            <a:r>
              <a:rPr sz="3950" spc="-4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50" spc="-635" dirty="0" smtClean="0">
                <a:solidFill>
                  <a:srgbClr val="FF0000"/>
                </a:solidFill>
                <a:latin typeface="Malgun Gothic"/>
                <a:cs typeface="Malgun Gothic"/>
              </a:rPr>
              <a:t>�</a:t>
            </a:r>
            <a:endParaRPr sz="395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5128" y="6688270"/>
            <a:ext cx="2273300" cy="548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315"/>
              </a:lnSpc>
            </a:pPr>
            <a:r>
              <a:rPr sz="3600" dirty="0" smtClean="0">
                <a:latin typeface="Calibri"/>
                <a:cs typeface="Calibri"/>
              </a:rPr>
              <a:t>500</a:t>
            </a:r>
            <a:r>
              <a:rPr sz="3600" spc="5" dirty="0" smtClean="0">
                <a:latin typeface="Calibri"/>
                <a:cs typeface="Calibri"/>
              </a:rPr>
              <a:t> </a:t>
            </a:r>
            <a:r>
              <a:rPr sz="3600" spc="0" dirty="0" smtClean="0">
                <a:latin typeface="Calibri"/>
                <a:cs typeface="Calibri"/>
              </a:rPr>
              <a:t>Babies?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95584" y="6688270"/>
            <a:ext cx="2150110" cy="548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315"/>
              </a:lnSpc>
            </a:pPr>
            <a:r>
              <a:rPr sz="3600" dirty="0" smtClean="0">
                <a:latin typeface="Calibri"/>
                <a:cs typeface="Calibri"/>
              </a:rPr>
              <a:t>Th</a:t>
            </a:r>
            <a:r>
              <a:rPr sz="3600" spc="-40" dirty="0" smtClean="0">
                <a:latin typeface="Calibri"/>
                <a:cs typeface="Calibri"/>
              </a:rPr>
              <a:t>a</a:t>
            </a:r>
            <a:r>
              <a:rPr sz="3600" spc="0" dirty="0" smtClean="0">
                <a:latin typeface="Calibri"/>
                <a:cs typeface="Calibri"/>
              </a:rPr>
              <a:t>t</a:t>
            </a:r>
            <a:r>
              <a:rPr sz="3600" spc="5" dirty="0" smtClean="0">
                <a:latin typeface="Calibri"/>
                <a:cs typeface="Calibri"/>
              </a:rPr>
              <a:t> </a:t>
            </a:r>
            <a:r>
              <a:rPr lang="en-US" sz="3600" spc="0" dirty="0" smtClean="0">
                <a:latin typeface="Calibri"/>
                <a:cs typeface="Calibri"/>
              </a:rPr>
              <a:t>stinks</a:t>
            </a:r>
            <a:r>
              <a:rPr sz="3600" spc="0" dirty="0" smtClean="0">
                <a:latin typeface="Calibri"/>
                <a:cs typeface="Calibri"/>
              </a:rPr>
              <a:t>!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84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22425">
              <a:lnSpc>
                <a:spcPts val="5770"/>
              </a:lnSpc>
            </a:pPr>
            <a:r>
              <a:rPr sz="4850" spc="-45" dirty="0" smtClean="0">
                <a:latin typeface="Calibri"/>
                <a:cs typeface="Calibri"/>
              </a:rPr>
              <a:t>W</a:t>
            </a:r>
            <a:r>
              <a:rPr sz="4850" spc="-120" dirty="0" smtClean="0">
                <a:latin typeface="Calibri"/>
                <a:cs typeface="Calibri"/>
              </a:rPr>
              <a:t>h</a:t>
            </a:r>
            <a:r>
              <a:rPr sz="4850" spc="-25" dirty="0" smtClean="0">
                <a:latin typeface="Calibri"/>
                <a:cs typeface="Calibri"/>
              </a:rPr>
              <a:t>y</a:t>
            </a:r>
            <a:r>
              <a:rPr sz="4850" spc="-30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latin typeface="Calibri"/>
                <a:cs typeface="Calibri"/>
              </a:rPr>
              <a:t>use</a:t>
            </a:r>
            <a:r>
              <a:rPr sz="4850" spc="-5" dirty="0" smtClean="0">
                <a:latin typeface="Calibri"/>
                <a:cs typeface="Calibri"/>
              </a:rPr>
              <a:t> </a:t>
            </a:r>
            <a:r>
              <a:rPr sz="4850" spc="-20" dirty="0" smtClean="0">
                <a:solidFill>
                  <a:srgbClr val="0D5EFF"/>
                </a:solidFill>
                <a:latin typeface="Calibri"/>
                <a:cs typeface="Calibri"/>
              </a:rPr>
              <a:t>class</a:t>
            </a:r>
            <a:r>
              <a:rPr sz="4850" spc="-25" dirty="0" smtClean="0">
                <a:latin typeface="Calibri"/>
                <a:cs typeface="Calibri"/>
              </a:rPr>
              <a:t>es?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20452" y="2712732"/>
            <a:ext cx="2849879" cy="2766060"/>
          </a:xfrm>
          <a:custGeom>
            <a:avLst/>
            <a:gdLst/>
            <a:ahLst/>
            <a:cxnLst/>
            <a:rect l="l" t="t" r="r" b="b"/>
            <a:pathLst>
              <a:path w="2849879" h="2766060">
                <a:moveTo>
                  <a:pt x="2849880" y="1383030"/>
                </a:moveTo>
                <a:lnTo>
                  <a:pt x="2845156" y="1269592"/>
                </a:lnTo>
                <a:lnTo>
                  <a:pt x="2831228" y="1158682"/>
                </a:lnTo>
                <a:lnTo>
                  <a:pt x="2808465" y="1050654"/>
                </a:lnTo>
                <a:lnTo>
                  <a:pt x="2777231" y="945865"/>
                </a:lnTo>
                <a:lnTo>
                  <a:pt x="2737895" y="844669"/>
                </a:lnTo>
                <a:lnTo>
                  <a:pt x="2690822" y="747424"/>
                </a:lnTo>
                <a:lnTo>
                  <a:pt x="2636381" y="654485"/>
                </a:lnTo>
                <a:lnTo>
                  <a:pt x="2574936" y="566207"/>
                </a:lnTo>
                <a:lnTo>
                  <a:pt x="2506857" y="482947"/>
                </a:lnTo>
                <a:lnTo>
                  <a:pt x="2432508" y="405060"/>
                </a:lnTo>
                <a:lnTo>
                  <a:pt x="2352258" y="332902"/>
                </a:lnTo>
                <a:lnTo>
                  <a:pt x="2266472" y="266829"/>
                </a:lnTo>
                <a:lnTo>
                  <a:pt x="2175518" y="207196"/>
                </a:lnTo>
                <a:lnTo>
                  <a:pt x="2079763" y="154361"/>
                </a:lnTo>
                <a:lnTo>
                  <a:pt x="1979573" y="108677"/>
                </a:lnTo>
                <a:lnTo>
                  <a:pt x="1875314" y="70502"/>
                </a:lnTo>
                <a:lnTo>
                  <a:pt x="1767355" y="40191"/>
                </a:lnTo>
                <a:lnTo>
                  <a:pt x="1656062" y="18100"/>
                </a:lnTo>
                <a:lnTo>
                  <a:pt x="1541801" y="4584"/>
                </a:lnTo>
                <a:lnTo>
                  <a:pt x="1424940" y="0"/>
                </a:lnTo>
                <a:lnTo>
                  <a:pt x="1308078" y="4584"/>
                </a:lnTo>
                <a:lnTo>
                  <a:pt x="1193817" y="18100"/>
                </a:lnTo>
                <a:lnTo>
                  <a:pt x="1082524" y="40191"/>
                </a:lnTo>
                <a:lnTo>
                  <a:pt x="974565" y="70502"/>
                </a:lnTo>
                <a:lnTo>
                  <a:pt x="870306" y="108677"/>
                </a:lnTo>
                <a:lnTo>
                  <a:pt x="770116" y="154361"/>
                </a:lnTo>
                <a:lnTo>
                  <a:pt x="674361" y="207196"/>
                </a:lnTo>
                <a:lnTo>
                  <a:pt x="583407" y="266829"/>
                </a:lnTo>
                <a:lnTo>
                  <a:pt x="497621" y="332902"/>
                </a:lnTo>
                <a:lnTo>
                  <a:pt x="417371" y="405060"/>
                </a:lnTo>
                <a:lnTo>
                  <a:pt x="343022" y="482947"/>
                </a:lnTo>
                <a:lnTo>
                  <a:pt x="274943" y="566207"/>
                </a:lnTo>
                <a:lnTo>
                  <a:pt x="213498" y="654485"/>
                </a:lnTo>
                <a:lnTo>
                  <a:pt x="159057" y="747424"/>
                </a:lnTo>
                <a:lnTo>
                  <a:pt x="111984" y="844669"/>
                </a:lnTo>
                <a:lnTo>
                  <a:pt x="72648" y="945865"/>
                </a:lnTo>
                <a:lnTo>
                  <a:pt x="41414" y="1050654"/>
                </a:lnTo>
                <a:lnTo>
                  <a:pt x="18651" y="1158682"/>
                </a:lnTo>
                <a:lnTo>
                  <a:pt x="4723" y="1269592"/>
                </a:lnTo>
                <a:lnTo>
                  <a:pt x="0" y="1383030"/>
                </a:lnTo>
                <a:lnTo>
                  <a:pt x="4723" y="1496467"/>
                </a:lnTo>
                <a:lnTo>
                  <a:pt x="18651" y="1607377"/>
                </a:lnTo>
                <a:lnTo>
                  <a:pt x="41414" y="1715405"/>
                </a:lnTo>
                <a:lnTo>
                  <a:pt x="72648" y="1820194"/>
                </a:lnTo>
                <a:lnTo>
                  <a:pt x="111984" y="1921390"/>
                </a:lnTo>
                <a:lnTo>
                  <a:pt x="159057" y="2018635"/>
                </a:lnTo>
                <a:lnTo>
                  <a:pt x="213498" y="2111574"/>
                </a:lnTo>
                <a:lnTo>
                  <a:pt x="274943" y="2199852"/>
                </a:lnTo>
                <a:lnTo>
                  <a:pt x="343022" y="2283112"/>
                </a:lnTo>
                <a:lnTo>
                  <a:pt x="417371" y="2360999"/>
                </a:lnTo>
                <a:lnTo>
                  <a:pt x="497621" y="2433157"/>
                </a:lnTo>
                <a:lnTo>
                  <a:pt x="583407" y="2499230"/>
                </a:lnTo>
                <a:lnTo>
                  <a:pt x="674361" y="2558863"/>
                </a:lnTo>
                <a:lnTo>
                  <a:pt x="770116" y="2611698"/>
                </a:lnTo>
                <a:lnTo>
                  <a:pt x="870306" y="2657382"/>
                </a:lnTo>
                <a:lnTo>
                  <a:pt x="974565" y="2695557"/>
                </a:lnTo>
                <a:lnTo>
                  <a:pt x="1082524" y="2725868"/>
                </a:lnTo>
                <a:lnTo>
                  <a:pt x="1193817" y="2747959"/>
                </a:lnTo>
                <a:lnTo>
                  <a:pt x="1308078" y="2761475"/>
                </a:lnTo>
                <a:lnTo>
                  <a:pt x="1424940" y="2766060"/>
                </a:lnTo>
                <a:lnTo>
                  <a:pt x="1541801" y="2761475"/>
                </a:lnTo>
                <a:lnTo>
                  <a:pt x="1656062" y="2747959"/>
                </a:lnTo>
                <a:lnTo>
                  <a:pt x="1767355" y="2725868"/>
                </a:lnTo>
                <a:lnTo>
                  <a:pt x="1875314" y="2695557"/>
                </a:lnTo>
                <a:lnTo>
                  <a:pt x="1979573" y="2657382"/>
                </a:lnTo>
                <a:lnTo>
                  <a:pt x="2079763" y="2611698"/>
                </a:lnTo>
                <a:lnTo>
                  <a:pt x="2175518" y="2558863"/>
                </a:lnTo>
                <a:lnTo>
                  <a:pt x="2266472" y="2499230"/>
                </a:lnTo>
                <a:lnTo>
                  <a:pt x="2352258" y="2433157"/>
                </a:lnTo>
                <a:lnTo>
                  <a:pt x="2432508" y="2360999"/>
                </a:lnTo>
                <a:lnTo>
                  <a:pt x="2506857" y="2283112"/>
                </a:lnTo>
                <a:lnTo>
                  <a:pt x="2574936" y="2199852"/>
                </a:lnTo>
                <a:lnTo>
                  <a:pt x="2636381" y="2111574"/>
                </a:lnTo>
                <a:lnTo>
                  <a:pt x="2690822" y="2018635"/>
                </a:lnTo>
                <a:lnTo>
                  <a:pt x="2737895" y="1921390"/>
                </a:lnTo>
                <a:lnTo>
                  <a:pt x="2777231" y="1820194"/>
                </a:lnTo>
                <a:lnTo>
                  <a:pt x="2808465" y="1715405"/>
                </a:lnTo>
                <a:lnTo>
                  <a:pt x="2831228" y="1607377"/>
                </a:lnTo>
                <a:lnTo>
                  <a:pt x="2845156" y="1496467"/>
                </a:lnTo>
                <a:lnTo>
                  <a:pt x="2849880" y="138303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20452" y="2712732"/>
            <a:ext cx="2849879" cy="2766060"/>
          </a:xfrm>
          <a:custGeom>
            <a:avLst/>
            <a:gdLst/>
            <a:ahLst/>
            <a:cxnLst/>
            <a:rect l="l" t="t" r="r" b="b"/>
            <a:pathLst>
              <a:path w="2849879" h="2766060">
                <a:moveTo>
                  <a:pt x="0" y="1383030"/>
                </a:moveTo>
                <a:lnTo>
                  <a:pt x="4723" y="1269592"/>
                </a:lnTo>
                <a:lnTo>
                  <a:pt x="18651" y="1158682"/>
                </a:lnTo>
                <a:lnTo>
                  <a:pt x="41414" y="1050654"/>
                </a:lnTo>
                <a:lnTo>
                  <a:pt x="72648" y="945865"/>
                </a:lnTo>
                <a:lnTo>
                  <a:pt x="111984" y="844669"/>
                </a:lnTo>
                <a:lnTo>
                  <a:pt x="159057" y="747424"/>
                </a:lnTo>
                <a:lnTo>
                  <a:pt x="213498" y="654485"/>
                </a:lnTo>
                <a:lnTo>
                  <a:pt x="274943" y="566207"/>
                </a:lnTo>
                <a:lnTo>
                  <a:pt x="343022" y="482947"/>
                </a:lnTo>
                <a:lnTo>
                  <a:pt x="417371" y="405060"/>
                </a:lnTo>
                <a:lnTo>
                  <a:pt x="497621" y="332902"/>
                </a:lnTo>
                <a:lnTo>
                  <a:pt x="583407" y="266829"/>
                </a:lnTo>
                <a:lnTo>
                  <a:pt x="674361" y="207196"/>
                </a:lnTo>
                <a:lnTo>
                  <a:pt x="770116" y="154361"/>
                </a:lnTo>
                <a:lnTo>
                  <a:pt x="870306" y="108677"/>
                </a:lnTo>
                <a:lnTo>
                  <a:pt x="974565" y="70502"/>
                </a:lnTo>
                <a:lnTo>
                  <a:pt x="1082524" y="40191"/>
                </a:lnTo>
                <a:lnTo>
                  <a:pt x="1193817" y="18100"/>
                </a:lnTo>
                <a:lnTo>
                  <a:pt x="1308078" y="4584"/>
                </a:lnTo>
                <a:lnTo>
                  <a:pt x="1424940" y="0"/>
                </a:lnTo>
                <a:lnTo>
                  <a:pt x="1541801" y="4584"/>
                </a:lnTo>
                <a:lnTo>
                  <a:pt x="1656062" y="18100"/>
                </a:lnTo>
                <a:lnTo>
                  <a:pt x="1767355" y="40191"/>
                </a:lnTo>
                <a:lnTo>
                  <a:pt x="1875314" y="70502"/>
                </a:lnTo>
                <a:lnTo>
                  <a:pt x="1979573" y="108677"/>
                </a:lnTo>
                <a:lnTo>
                  <a:pt x="2079763" y="154361"/>
                </a:lnTo>
                <a:lnTo>
                  <a:pt x="2175518" y="207196"/>
                </a:lnTo>
                <a:lnTo>
                  <a:pt x="2266472" y="266829"/>
                </a:lnTo>
                <a:lnTo>
                  <a:pt x="2352258" y="332902"/>
                </a:lnTo>
                <a:lnTo>
                  <a:pt x="2432508" y="405060"/>
                </a:lnTo>
                <a:lnTo>
                  <a:pt x="2506857" y="482947"/>
                </a:lnTo>
                <a:lnTo>
                  <a:pt x="2574936" y="566207"/>
                </a:lnTo>
                <a:lnTo>
                  <a:pt x="2636381" y="654485"/>
                </a:lnTo>
                <a:lnTo>
                  <a:pt x="2690822" y="747424"/>
                </a:lnTo>
                <a:lnTo>
                  <a:pt x="2737895" y="844669"/>
                </a:lnTo>
                <a:lnTo>
                  <a:pt x="2777231" y="945865"/>
                </a:lnTo>
                <a:lnTo>
                  <a:pt x="2808465" y="1050654"/>
                </a:lnTo>
                <a:lnTo>
                  <a:pt x="2831228" y="1158682"/>
                </a:lnTo>
                <a:lnTo>
                  <a:pt x="2845156" y="1269592"/>
                </a:lnTo>
                <a:lnTo>
                  <a:pt x="2849880" y="1383030"/>
                </a:lnTo>
                <a:lnTo>
                  <a:pt x="2845156" y="1496467"/>
                </a:lnTo>
                <a:lnTo>
                  <a:pt x="2831228" y="1607377"/>
                </a:lnTo>
                <a:lnTo>
                  <a:pt x="2808465" y="1715405"/>
                </a:lnTo>
                <a:lnTo>
                  <a:pt x="2777231" y="1820194"/>
                </a:lnTo>
                <a:lnTo>
                  <a:pt x="2737895" y="1921390"/>
                </a:lnTo>
                <a:lnTo>
                  <a:pt x="2690822" y="2018635"/>
                </a:lnTo>
                <a:lnTo>
                  <a:pt x="2636381" y="2111574"/>
                </a:lnTo>
                <a:lnTo>
                  <a:pt x="2574936" y="2199852"/>
                </a:lnTo>
                <a:lnTo>
                  <a:pt x="2506857" y="2283112"/>
                </a:lnTo>
                <a:lnTo>
                  <a:pt x="2432508" y="2360999"/>
                </a:lnTo>
                <a:lnTo>
                  <a:pt x="2352258" y="2433157"/>
                </a:lnTo>
                <a:lnTo>
                  <a:pt x="2266472" y="2499230"/>
                </a:lnTo>
                <a:lnTo>
                  <a:pt x="2175518" y="2558863"/>
                </a:lnTo>
                <a:lnTo>
                  <a:pt x="2079763" y="2611698"/>
                </a:lnTo>
                <a:lnTo>
                  <a:pt x="1979573" y="2657382"/>
                </a:lnTo>
                <a:lnTo>
                  <a:pt x="1875314" y="2695557"/>
                </a:lnTo>
                <a:lnTo>
                  <a:pt x="1767355" y="2725868"/>
                </a:lnTo>
                <a:lnTo>
                  <a:pt x="1656062" y="2747959"/>
                </a:lnTo>
                <a:lnTo>
                  <a:pt x="1541801" y="2761475"/>
                </a:lnTo>
                <a:lnTo>
                  <a:pt x="1424940" y="2766060"/>
                </a:lnTo>
                <a:lnTo>
                  <a:pt x="1308078" y="2761475"/>
                </a:lnTo>
                <a:lnTo>
                  <a:pt x="1193817" y="2747959"/>
                </a:lnTo>
                <a:lnTo>
                  <a:pt x="1082524" y="2725868"/>
                </a:lnTo>
                <a:lnTo>
                  <a:pt x="974565" y="2695557"/>
                </a:lnTo>
                <a:lnTo>
                  <a:pt x="870306" y="2657382"/>
                </a:lnTo>
                <a:lnTo>
                  <a:pt x="770116" y="2611698"/>
                </a:lnTo>
                <a:lnTo>
                  <a:pt x="674361" y="2558863"/>
                </a:lnTo>
                <a:lnTo>
                  <a:pt x="583407" y="2499230"/>
                </a:lnTo>
                <a:lnTo>
                  <a:pt x="497621" y="2433157"/>
                </a:lnTo>
                <a:lnTo>
                  <a:pt x="417371" y="2360999"/>
                </a:lnTo>
                <a:lnTo>
                  <a:pt x="343022" y="2283112"/>
                </a:lnTo>
                <a:lnTo>
                  <a:pt x="274943" y="2199852"/>
                </a:lnTo>
                <a:lnTo>
                  <a:pt x="213498" y="2111574"/>
                </a:lnTo>
                <a:lnTo>
                  <a:pt x="159057" y="2018635"/>
                </a:lnTo>
                <a:lnTo>
                  <a:pt x="111984" y="1921390"/>
                </a:lnTo>
                <a:lnTo>
                  <a:pt x="72648" y="1820194"/>
                </a:lnTo>
                <a:lnTo>
                  <a:pt x="41414" y="1715405"/>
                </a:lnTo>
                <a:lnTo>
                  <a:pt x="18651" y="1607377"/>
                </a:lnTo>
                <a:lnTo>
                  <a:pt x="4723" y="1496467"/>
                </a:lnTo>
                <a:lnTo>
                  <a:pt x="0" y="1383030"/>
                </a:lnTo>
                <a:close/>
              </a:path>
            </a:pathLst>
          </a:custGeom>
          <a:ln w="27939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63411" y="3131407"/>
            <a:ext cx="1161415" cy="3074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510" marR="12700" indent="-635" algn="ctr">
              <a:lnSpc>
                <a:spcPct val="101000"/>
              </a:lnSpc>
            </a:pPr>
            <a:r>
              <a:rPr sz="3050" dirty="0" smtClean="0">
                <a:solidFill>
                  <a:srgbClr val="FFFFFF"/>
                </a:solidFill>
                <a:latin typeface="Calibri"/>
                <a:cs typeface="Calibri"/>
              </a:rPr>
              <a:t>Name </a:t>
            </a:r>
            <a:r>
              <a:rPr sz="3050" spc="-125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050" spc="0" dirty="0" smtClean="0">
                <a:solidFill>
                  <a:srgbClr val="FFFFFF"/>
                </a:solidFill>
                <a:latin typeface="Calibri"/>
                <a:cs typeface="Calibri"/>
              </a:rPr>
              <a:t>eig</a:t>
            </a:r>
            <a:r>
              <a:rPr sz="3050" spc="-4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050" spc="0" dirty="0" smtClean="0">
                <a:solidFill>
                  <a:srgbClr val="FFFFFF"/>
                </a:solidFill>
                <a:latin typeface="Calibri"/>
                <a:cs typeface="Calibri"/>
              </a:rPr>
              <a:t>t S</a:t>
            </a:r>
            <a:r>
              <a:rPr sz="3050" spc="-5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50" spc="0" dirty="0" smtClean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305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40"/>
              </a:spcBef>
            </a:pPr>
            <a:r>
              <a:rPr sz="3050" dirty="0" smtClean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305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22"/>
              </a:spcBef>
            </a:pPr>
            <a:endParaRPr sz="1200"/>
          </a:p>
          <a:p>
            <a:pPr marR="15240" algn="ctr">
              <a:lnSpc>
                <a:spcPts val="4195"/>
              </a:lnSpc>
            </a:pPr>
            <a:r>
              <a:rPr sz="3500" spc="-5" dirty="0" smtClean="0">
                <a:latin typeface="Calibri"/>
                <a:cs typeface="Calibri"/>
              </a:rPr>
              <a:t>Baby1</a:t>
            </a:r>
            <a:endParaRPr sz="3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87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22425">
              <a:lnSpc>
                <a:spcPts val="5770"/>
              </a:lnSpc>
            </a:pPr>
            <a:r>
              <a:rPr sz="4850" spc="-45" dirty="0" smtClean="0">
                <a:latin typeface="Calibri"/>
                <a:cs typeface="Calibri"/>
              </a:rPr>
              <a:t>W</a:t>
            </a:r>
            <a:r>
              <a:rPr sz="4850" spc="-120" dirty="0" smtClean="0">
                <a:latin typeface="Calibri"/>
                <a:cs typeface="Calibri"/>
              </a:rPr>
              <a:t>h</a:t>
            </a:r>
            <a:r>
              <a:rPr sz="4850" spc="-25" dirty="0" smtClean="0">
                <a:latin typeface="Calibri"/>
                <a:cs typeface="Calibri"/>
              </a:rPr>
              <a:t>y</a:t>
            </a:r>
            <a:r>
              <a:rPr sz="4850" spc="-30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latin typeface="Calibri"/>
                <a:cs typeface="Calibri"/>
              </a:rPr>
              <a:t>use</a:t>
            </a:r>
            <a:r>
              <a:rPr sz="4850" spc="-5" dirty="0" smtClean="0">
                <a:latin typeface="Calibri"/>
                <a:cs typeface="Calibri"/>
              </a:rPr>
              <a:t> </a:t>
            </a:r>
            <a:r>
              <a:rPr sz="4850" spc="-20" dirty="0" smtClean="0">
                <a:solidFill>
                  <a:srgbClr val="0D5EFF"/>
                </a:solidFill>
                <a:latin typeface="Calibri"/>
                <a:cs typeface="Calibri"/>
              </a:rPr>
              <a:t>class</a:t>
            </a:r>
            <a:r>
              <a:rPr sz="4850" spc="-25" dirty="0" smtClean="0">
                <a:latin typeface="Calibri"/>
                <a:cs typeface="Calibri"/>
              </a:rPr>
              <a:t>es?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279" y="3550932"/>
            <a:ext cx="1508759" cy="1252410"/>
          </a:xfrm>
          <a:custGeom>
            <a:avLst/>
            <a:gdLst/>
            <a:ahLst/>
            <a:cxnLst/>
            <a:rect l="l" t="t" r="r" b="b"/>
            <a:pathLst>
              <a:path w="1508759" h="1252410">
                <a:moveTo>
                  <a:pt x="1508760" y="626135"/>
                </a:moveTo>
                <a:lnTo>
                  <a:pt x="1506258" y="574788"/>
                </a:lnTo>
                <a:lnTo>
                  <a:pt x="1498885" y="524584"/>
                </a:lnTo>
                <a:lnTo>
                  <a:pt x="1486833" y="475683"/>
                </a:lnTo>
                <a:lnTo>
                  <a:pt x="1470296" y="428246"/>
                </a:lnTo>
                <a:lnTo>
                  <a:pt x="1449470" y="382435"/>
                </a:lnTo>
                <a:lnTo>
                  <a:pt x="1424548" y="338411"/>
                </a:lnTo>
                <a:lnTo>
                  <a:pt x="1395725" y="296335"/>
                </a:lnTo>
                <a:lnTo>
                  <a:pt x="1363194" y="256368"/>
                </a:lnTo>
                <a:lnTo>
                  <a:pt x="1327151" y="218672"/>
                </a:lnTo>
                <a:lnTo>
                  <a:pt x="1287789" y="183408"/>
                </a:lnTo>
                <a:lnTo>
                  <a:pt x="1245303" y="150737"/>
                </a:lnTo>
                <a:lnTo>
                  <a:pt x="1199886" y="120821"/>
                </a:lnTo>
                <a:lnTo>
                  <a:pt x="1151734" y="93820"/>
                </a:lnTo>
                <a:lnTo>
                  <a:pt x="1101040" y="69897"/>
                </a:lnTo>
                <a:lnTo>
                  <a:pt x="1047998" y="49211"/>
                </a:lnTo>
                <a:lnTo>
                  <a:pt x="992804" y="31925"/>
                </a:lnTo>
                <a:lnTo>
                  <a:pt x="935650" y="18199"/>
                </a:lnTo>
                <a:lnTo>
                  <a:pt x="876732" y="8196"/>
                </a:lnTo>
                <a:lnTo>
                  <a:pt x="816244" y="2075"/>
                </a:lnTo>
                <a:lnTo>
                  <a:pt x="754380" y="0"/>
                </a:lnTo>
                <a:lnTo>
                  <a:pt x="692510" y="2075"/>
                </a:lnTo>
                <a:lnTo>
                  <a:pt x="632017" y="8196"/>
                </a:lnTo>
                <a:lnTo>
                  <a:pt x="573096" y="18199"/>
                </a:lnTo>
                <a:lnTo>
                  <a:pt x="515941" y="31925"/>
                </a:lnTo>
                <a:lnTo>
                  <a:pt x="460745" y="49211"/>
                </a:lnTo>
                <a:lnTo>
                  <a:pt x="407702" y="69897"/>
                </a:lnTo>
                <a:lnTo>
                  <a:pt x="357008" y="93820"/>
                </a:lnTo>
                <a:lnTo>
                  <a:pt x="308856" y="120821"/>
                </a:lnTo>
                <a:lnTo>
                  <a:pt x="263441" y="150737"/>
                </a:lnTo>
                <a:lnTo>
                  <a:pt x="220956" y="183408"/>
                </a:lnTo>
                <a:lnTo>
                  <a:pt x="181595" y="218672"/>
                </a:lnTo>
                <a:lnTo>
                  <a:pt x="145554" y="256368"/>
                </a:lnTo>
                <a:lnTo>
                  <a:pt x="113025" y="296335"/>
                </a:lnTo>
                <a:lnTo>
                  <a:pt x="84204" y="338411"/>
                </a:lnTo>
                <a:lnTo>
                  <a:pt x="59284" y="382435"/>
                </a:lnTo>
                <a:lnTo>
                  <a:pt x="38459" y="428246"/>
                </a:lnTo>
                <a:lnTo>
                  <a:pt x="21924" y="475683"/>
                </a:lnTo>
                <a:lnTo>
                  <a:pt x="9873" y="524584"/>
                </a:lnTo>
                <a:lnTo>
                  <a:pt x="2500" y="574788"/>
                </a:lnTo>
                <a:lnTo>
                  <a:pt x="0" y="626135"/>
                </a:lnTo>
                <a:lnTo>
                  <a:pt x="2500" y="677501"/>
                </a:lnTo>
                <a:lnTo>
                  <a:pt x="9873" y="727724"/>
                </a:lnTo>
                <a:lnTo>
                  <a:pt x="21924" y="776641"/>
                </a:lnTo>
                <a:lnTo>
                  <a:pt x="38459" y="824092"/>
                </a:lnTo>
                <a:lnTo>
                  <a:pt x="59284" y="869916"/>
                </a:lnTo>
                <a:lnTo>
                  <a:pt x="84204" y="913951"/>
                </a:lnTo>
                <a:lnTo>
                  <a:pt x="113025" y="956037"/>
                </a:lnTo>
                <a:lnTo>
                  <a:pt x="145554" y="996011"/>
                </a:lnTo>
                <a:lnTo>
                  <a:pt x="181595" y="1033714"/>
                </a:lnTo>
                <a:lnTo>
                  <a:pt x="220956" y="1068984"/>
                </a:lnTo>
                <a:lnTo>
                  <a:pt x="263441" y="1101659"/>
                </a:lnTo>
                <a:lnTo>
                  <a:pt x="308856" y="1131580"/>
                </a:lnTo>
                <a:lnTo>
                  <a:pt x="357008" y="1158583"/>
                </a:lnTo>
                <a:lnTo>
                  <a:pt x="407702" y="1182509"/>
                </a:lnTo>
                <a:lnTo>
                  <a:pt x="460745" y="1203196"/>
                </a:lnTo>
                <a:lnTo>
                  <a:pt x="515941" y="1220484"/>
                </a:lnTo>
                <a:lnTo>
                  <a:pt x="573096" y="1234210"/>
                </a:lnTo>
                <a:lnTo>
                  <a:pt x="632017" y="1244214"/>
                </a:lnTo>
                <a:lnTo>
                  <a:pt x="692510" y="1250334"/>
                </a:lnTo>
                <a:lnTo>
                  <a:pt x="754380" y="1252410"/>
                </a:lnTo>
                <a:lnTo>
                  <a:pt x="816244" y="1250334"/>
                </a:lnTo>
                <a:lnTo>
                  <a:pt x="876732" y="1244214"/>
                </a:lnTo>
                <a:lnTo>
                  <a:pt x="935650" y="1234210"/>
                </a:lnTo>
                <a:lnTo>
                  <a:pt x="992804" y="1220484"/>
                </a:lnTo>
                <a:lnTo>
                  <a:pt x="1047998" y="1203196"/>
                </a:lnTo>
                <a:lnTo>
                  <a:pt x="1101040" y="1182509"/>
                </a:lnTo>
                <a:lnTo>
                  <a:pt x="1151734" y="1158583"/>
                </a:lnTo>
                <a:lnTo>
                  <a:pt x="1199886" y="1131580"/>
                </a:lnTo>
                <a:lnTo>
                  <a:pt x="1245303" y="1101659"/>
                </a:lnTo>
                <a:lnTo>
                  <a:pt x="1287789" y="1068984"/>
                </a:lnTo>
                <a:lnTo>
                  <a:pt x="1327151" y="1033714"/>
                </a:lnTo>
                <a:lnTo>
                  <a:pt x="1363194" y="996011"/>
                </a:lnTo>
                <a:lnTo>
                  <a:pt x="1395725" y="956037"/>
                </a:lnTo>
                <a:lnTo>
                  <a:pt x="1424548" y="913951"/>
                </a:lnTo>
                <a:lnTo>
                  <a:pt x="1449470" y="869916"/>
                </a:lnTo>
                <a:lnTo>
                  <a:pt x="1470296" y="824092"/>
                </a:lnTo>
                <a:lnTo>
                  <a:pt x="1486833" y="776641"/>
                </a:lnTo>
                <a:lnTo>
                  <a:pt x="1498885" y="727724"/>
                </a:lnTo>
                <a:lnTo>
                  <a:pt x="1506258" y="677501"/>
                </a:lnTo>
                <a:lnTo>
                  <a:pt x="1508760" y="62613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79" y="3550932"/>
            <a:ext cx="1508759" cy="1252410"/>
          </a:xfrm>
          <a:custGeom>
            <a:avLst/>
            <a:gdLst/>
            <a:ahLst/>
            <a:cxnLst/>
            <a:rect l="l" t="t" r="r" b="b"/>
            <a:pathLst>
              <a:path w="1508759" h="1252410">
                <a:moveTo>
                  <a:pt x="0" y="626135"/>
                </a:moveTo>
                <a:lnTo>
                  <a:pt x="2500" y="574788"/>
                </a:lnTo>
                <a:lnTo>
                  <a:pt x="9873" y="524584"/>
                </a:lnTo>
                <a:lnTo>
                  <a:pt x="21924" y="475683"/>
                </a:lnTo>
                <a:lnTo>
                  <a:pt x="38459" y="428246"/>
                </a:lnTo>
                <a:lnTo>
                  <a:pt x="59284" y="382435"/>
                </a:lnTo>
                <a:lnTo>
                  <a:pt x="84204" y="338411"/>
                </a:lnTo>
                <a:lnTo>
                  <a:pt x="113025" y="296335"/>
                </a:lnTo>
                <a:lnTo>
                  <a:pt x="145554" y="256368"/>
                </a:lnTo>
                <a:lnTo>
                  <a:pt x="181595" y="218672"/>
                </a:lnTo>
                <a:lnTo>
                  <a:pt x="220956" y="183408"/>
                </a:lnTo>
                <a:lnTo>
                  <a:pt x="263441" y="150737"/>
                </a:lnTo>
                <a:lnTo>
                  <a:pt x="308856" y="120821"/>
                </a:lnTo>
                <a:lnTo>
                  <a:pt x="357008" y="93820"/>
                </a:lnTo>
                <a:lnTo>
                  <a:pt x="407702" y="69897"/>
                </a:lnTo>
                <a:lnTo>
                  <a:pt x="460745" y="49211"/>
                </a:lnTo>
                <a:lnTo>
                  <a:pt x="515941" y="31925"/>
                </a:lnTo>
                <a:lnTo>
                  <a:pt x="573096" y="18199"/>
                </a:lnTo>
                <a:lnTo>
                  <a:pt x="632017" y="8196"/>
                </a:lnTo>
                <a:lnTo>
                  <a:pt x="692510" y="2075"/>
                </a:lnTo>
                <a:lnTo>
                  <a:pt x="754380" y="0"/>
                </a:lnTo>
                <a:lnTo>
                  <a:pt x="816244" y="2075"/>
                </a:lnTo>
                <a:lnTo>
                  <a:pt x="876732" y="8196"/>
                </a:lnTo>
                <a:lnTo>
                  <a:pt x="935650" y="18199"/>
                </a:lnTo>
                <a:lnTo>
                  <a:pt x="992804" y="31925"/>
                </a:lnTo>
                <a:lnTo>
                  <a:pt x="1047998" y="49211"/>
                </a:lnTo>
                <a:lnTo>
                  <a:pt x="1101040" y="69897"/>
                </a:lnTo>
                <a:lnTo>
                  <a:pt x="1151734" y="93820"/>
                </a:lnTo>
                <a:lnTo>
                  <a:pt x="1199886" y="120821"/>
                </a:lnTo>
                <a:lnTo>
                  <a:pt x="1245303" y="150737"/>
                </a:lnTo>
                <a:lnTo>
                  <a:pt x="1287789" y="183408"/>
                </a:lnTo>
                <a:lnTo>
                  <a:pt x="1327151" y="218672"/>
                </a:lnTo>
                <a:lnTo>
                  <a:pt x="1363194" y="256368"/>
                </a:lnTo>
                <a:lnTo>
                  <a:pt x="1395725" y="296335"/>
                </a:lnTo>
                <a:lnTo>
                  <a:pt x="1424548" y="338411"/>
                </a:lnTo>
                <a:lnTo>
                  <a:pt x="1449470" y="382435"/>
                </a:lnTo>
                <a:lnTo>
                  <a:pt x="1470296" y="428246"/>
                </a:lnTo>
                <a:lnTo>
                  <a:pt x="1486833" y="475683"/>
                </a:lnTo>
                <a:lnTo>
                  <a:pt x="1498885" y="524584"/>
                </a:lnTo>
                <a:lnTo>
                  <a:pt x="1506258" y="574788"/>
                </a:lnTo>
                <a:lnTo>
                  <a:pt x="1508760" y="626135"/>
                </a:lnTo>
                <a:lnTo>
                  <a:pt x="1506258" y="677501"/>
                </a:lnTo>
                <a:lnTo>
                  <a:pt x="1498885" y="727724"/>
                </a:lnTo>
                <a:lnTo>
                  <a:pt x="1486833" y="776641"/>
                </a:lnTo>
                <a:lnTo>
                  <a:pt x="1470296" y="824092"/>
                </a:lnTo>
                <a:lnTo>
                  <a:pt x="1449470" y="869916"/>
                </a:lnTo>
                <a:lnTo>
                  <a:pt x="1424548" y="913951"/>
                </a:lnTo>
                <a:lnTo>
                  <a:pt x="1395725" y="956037"/>
                </a:lnTo>
                <a:lnTo>
                  <a:pt x="1363194" y="996011"/>
                </a:lnTo>
                <a:lnTo>
                  <a:pt x="1327151" y="1033714"/>
                </a:lnTo>
                <a:lnTo>
                  <a:pt x="1287789" y="1068984"/>
                </a:lnTo>
                <a:lnTo>
                  <a:pt x="1245303" y="1101659"/>
                </a:lnTo>
                <a:lnTo>
                  <a:pt x="1199886" y="1131580"/>
                </a:lnTo>
                <a:lnTo>
                  <a:pt x="1151734" y="1158583"/>
                </a:lnTo>
                <a:lnTo>
                  <a:pt x="1101040" y="1182509"/>
                </a:lnTo>
                <a:lnTo>
                  <a:pt x="1047998" y="1203196"/>
                </a:lnTo>
                <a:lnTo>
                  <a:pt x="992804" y="1220484"/>
                </a:lnTo>
                <a:lnTo>
                  <a:pt x="935650" y="1234210"/>
                </a:lnTo>
                <a:lnTo>
                  <a:pt x="876732" y="1244214"/>
                </a:lnTo>
                <a:lnTo>
                  <a:pt x="816244" y="1250334"/>
                </a:lnTo>
                <a:lnTo>
                  <a:pt x="754380" y="1252410"/>
                </a:lnTo>
                <a:lnTo>
                  <a:pt x="692510" y="1250334"/>
                </a:lnTo>
                <a:lnTo>
                  <a:pt x="632017" y="1244214"/>
                </a:lnTo>
                <a:lnTo>
                  <a:pt x="573096" y="1234210"/>
                </a:lnTo>
                <a:lnTo>
                  <a:pt x="515941" y="1220484"/>
                </a:lnTo>
                <a:lnTo>
                  <a:pt x="460745" y="1203196"/>
                </a:lnTo>
                <a:lnTo>
                  <a:pt x="407702" y="1182509"/>
                </a:lnTo>
                <a:lnTo>
                  <a:pt x="357008" y="1158583"/>
                </a:lnTo>
                <a:lnTo>
                  <a:pt x="308856" y="1131580"/>
                </a:lnTo>
                <a:lnTo>
                  <a:pt x="263441" y="1101659"/>
                </a:lnTo>
                <a:lnTo>
                  <a:pt x="220956" y="1068984"/>
                </a:lnTo>
                <a:lnTo>
                  <a:pt x="181595" y="1033714"/>
                </a:lnTo>
                <a:lnTo>
                  <a:pt x="145554" y="996011"/>
                </a:lnTo>
                <a:lnTo>
                  <a:pt x="113025" y="956037"/>
                </a:lnTo>
                <a:lnTo>
                  <a:pt x="84204" y="913951"/>
                </a:lnTo>
                <a:lnTo>
                  <a:pt x="59284" y="869916"/>
                </a:lnTo>
                <a:lnTo>
                  <a:pt x="38459" y="824092"/>
                </a:lnTo>
                <a:lnTo>
                  <a:pt x="21924" y="776641"/>
                </a:lnTo>
                <a:lnTo>
                  <a:pt x="9873" y="727724"/>
                </a:lnTo>
                <a:lnTo>
                  <a:pt x="2500" y="677501"/>
                </a:lnTo>
                <a:lnTo>
                  <a:pt x="0" y="626135"/>
                </a:lnTo>
                <a:close/>
              </a:path>
            </a:pathLst>
          </a:custGeom>
          <a:ln w="2794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1841" y="3556688"/>
            <a:ext cx="756920" cy="1213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1270" algn="ctr">
              <a:lnSpc>
                <a:spcPct val="101600"/>
              </a:lnSpc>
            </a:pPr>
            <a:r>
              <a:rPr sz="1950" spc="10" dirty="0" smtClean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1950" spc="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50" spc="-65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950" spc="5" dirty="0" smtClean="0">
                <a:solidFill>
                  <a:srgbClr val="FFFFFF"/>
                </a:solidFill>
                <a:latin typeface="Calibri"/>
                <a:cs typeface="Calibri"/>
              </a:rPr>
              <a:t>eig</a:t>
            </a:r>
            <a:r>
              <a:rPr sz="1950" spc="-5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950" spc="5" dirty="0" smtClean="0">
                <a:solidFill>
                  <a:srgbClr val="FFFFFF"/>
                </a:solidFill>
                <a:latin typeface="Calibri"/>
                <a:cs typeface="Calibri"/>
              </a:rPr>
              <a:t>t S</a:t>
            </a:r>
            <a:r>
              <a:rPr sz="1950" spc="-1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50" spc="5" dirty="0" smtClean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950">
              <a:latin typeface="Calibri"/>
              <a:cs typeface="Calibri"/>
            </a:endParaRPr>
          </a:p>
          <a:p>
            <a:pPr marR="1270" algn="ctr">
              <a:lnSpc>
                <a:spcPct val="100000"/>
              </a:lnSpc>
              <a:spcBef>
                <a:spcPts val="35"/>
              </a:spcBef>
            </a:pPr>
            <a:r>
              <a:rPr sz="1950" spc="10" dirty="0" smtClean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3139" y="3550932"/>
            <a:ext cx="1508760" cy="1252410"/>
          </a:xfrm>
          <a:custGeom>
            <a:avLst/>
            <a:gdLst/>
            <a:ahLst/>
            <a:cxnLst/>
            <a:rect l="l" t="t" r="r" b="b"/>
            <a:pathLst>
              <a:path w="1508760" h="1252410">
                <a:moveTo>
                  <a:pt x="1508760" y="626135"/>
                </a:moveTo>
                <a:lnTo>
                  <a:pt x="1506258" y="574788"/>
                </a:lnTo>
                <a:lnTo>
                  <a:pt x="1498885" y="524584"/>
                </a:lnTo>
                <a:lnTo>
                  <a:pt x="1486833" y="475683"/>
                </a:lnTo>
                <a:lnTo>
                  <a:pt x="1470296" y="428246"/>
                </a:lnTo>
                <a:lnTo>
                  <a:pt x="1449470" y="382435"/>
                </a:lnTo>
                <a:lnTo>
                  <a:pt x="1424548" y="338411"/>
                </a:lnTo>
                <a:lnTo>
                  <a:pt x="1395725" y="296335"/>
                </a:lnTo>
                <a:lnTo>
                  <a:pt x="1363194" y="256368"/>
                </a:lnTo>
                <a:lnTo>
                  <a:pt x="1327151" y="218672"/>
                </a:lnTo>
                <a:lnTo>
                  <a:pt x="1287789" y="183408"/>
                </a:lnTo>
                <a:lnTo>
                  <a:pt x="1245303" y="150737"/>
                </a:lnTo>
                <a:lnTo>
                  <a:pt x="1199886" y="120821"/>
                </a:lnTo>
                <a:lnTo>
                  <a:pt x="1151734" y="93820"/>
                </a:lnTo>
                <a:lnTo>
                  <a:pt x="1101040" y="69897"/>
                </a:lnTo>
                <a:lnTo>
                  <a:pt x="1047998" y="49211"/>
                </a:lnTo>
                <a:lnTo>
                  <a:pt x="992804" y="31925"/>
                </a:lnTo>
                <a:lnTo>
                  <a:pt x="935650" y="18199"/>
                </a:lnTo>
                <a:lnTo>
                  <a:pt x="876732" y="8196"/>
                </a:lnTo>
                <a:lnTo>
                  <a:pt x="816244" y="2075"/>
                </a:lnTo>
                <a:lnTo>
                  <a:pt x="754380" y="0"/>
                </a:lnTo>
                <a:lnTo>
                  <a:pt x="692515" y="2075"/>
                </a:lnTo>
                <a:lnTo>
                  <a:pt x="632027" y="8196"/>
                </a:lnTo>
                <a:lnTo>
                  <a:pt x="573109" y="18199"/>
                </a:lnTo>
                <a:lnTo>
                  <a:pt x="515955" y="31925"/>
                </a:lnTo>
                <a:lnTo>
                  <a:pt x="460761" y="49211"/>
                </a:lnTo>
                <a:lnTo>
                  <a:pt x="407719" y="69897"/>
                </a:lnTo>
                <a:lnTo>
                  <a:pt x="357025" y="93820"/>
                </a:lnTo>
                <a:lnTo>
                  <a:pt x="308873" y="120821"/>
                </a:lnTo>
                <a:lnTo>
                  <a:pt x="263456" y="150737"/>
                </a:lnTo>
                <a:lnTo>
                  <a:pt x="220970" y="183408"/>
                </a:lnTo>
                <a:lnTo>
                  <a:pt x="181608" y="218672"/>
                </a:lnTo>
                <a:lnTo>
                  <a:pt x="145565" y="256368"/>
                </a:lnTo>
                <a:lnTo>
                  <a:pt x="113034" y="296335"/>
                </a:lnTo>
                <a:lnTo>
                  <a:pt x="84211" y="338411"/>
                </a:lnTo>
                <a:lnTo>
                  <a:pt x="59289" y="382435"/>
                </a:lnTo>
                <a:lnTo>
                  <a:pt x="38463" y="428246"/>
                </a:lnTo>
                <a:lnTo>
                  <a:pt x="21926" y="475683"/>
                </a:lnTo>
                <a:lnTo>
                  <a:pt x="9874" y="524584"/>
                </a:lnTo>
                <a:lnTo>
                  <a:pt x="2501" y="574788"/>
                </a:lnTo>
                <a:lnTo>
                  <a:pt x="0" y="626135"/>
                </a:lnTo>
                <a:lnTo>
                  <a:pt x="2501" y="677501"/>
                </a:lnTo>
                <a:lnTo>
                  <a:pt x="9874" y="727724"/>
                </a:lnTo>
                <a:lnTo>
                  <a:pt x="21926" y="776641"/>
                </a:lnTo>
                <a:lnTo>
                  <a:pt x="38463" y="824092"/>
                </a:lnTo>
                <a:lnTo>
                  <a:pt x="59289" y="869916"/>
                </a:lnTo>
                <a:lnTo>
                  <a:pt x="84211" y="913951"/>
                </a:lnTo>
                <a:lnTo>
                  <a:pt x="113034" y="956037"/>
                </a:lnTo>
                <a:lnTo>
                  <a:pt x="145565" y="996011"/>
                </a:lnTo>
                <a:lnTo>
                  <a:pt x="181608" y="1033714"/>
                </a:lnTo>
                <a:lnTo>
                  <a:pt x="220970" y="1068984"/>
                </a:lnTo>
                <a:lnTo>
                  <a:pt x="263456" y="1101659"/>
                </a:lnTo>
                <a:lnTo>
                  <a:pt x="308873" y="1131580"/>
                </a:lnTo>
                <a:lnTo>
                  <a:pt x="357025" y="1158583"/>
                </a:lnTo>
                <a:lnTo>
                  <a:pt x="407719" y="1182509"/>
                </a:lnTo>
                <a:lnTo>
                  <a:pt x="460761" y="1203196"/>
                </a:lnTo>
                <a:lnTo>
                  <a:pt x="515955" y="1220484"/>
                </a:lnTo>
                <a:lnTo>
                  <a:pt x="573109" y="1234210"/>
                </a:lnTo>
                <a:lnTo>
                  <a:pt x="632027" y="1244214"/>
                </a:lnTo>
                <a:lnTo>
                  <a:pt x="692515" y="1250334"/>
                </a:lnTo>
                <a:lnTo>
                  <a:pt x="754380" y="1252410"/>
                </a:lnTo>
                <a:lnTo>
                  <a:pt x="816244" y="1250334"/>
                </a:lnTo>
                <a:lnTo>
                  <a:pt x="876732" y="1244214"/>
                </a:lnTo>
                <a:lnTo>
                  <a:pt x="935650" y="1234210"/>
                </a:lnTo>
                <a:lnTo>
                  <a:pt x="992804" y="1220484"/>
                </a:lnTo>
                <a:lnTo>
                  <a:pt x="1047998" y="1203196"/>
                </a:lnTo>
                <a:lnTo>
                  <a:pt x="1101040" y="1182509"/>
                </a:lnTo>
                <a:lnTo>
                  <a:pt x="1151734" y="1158583"/>
                </a:lnTo>
                <a:lnTo>
                  <a:pt x="1199886" y="1131580"/>
                </a:lnTo>
                <a:lnTo>
                  <a:pt x="1245303" y="1101659"/>
                </a:lnTo>
                <a:lnTo>
                  <a:pt x="1287789" y="1068984"/>
                </a:lnTo>
                <a:lnTo>
                  <a:pt x="1327151" y="1033714"/>
                </a:lnTo>
                <a:lnTo>
                  <a:pt x="1363194" y="996011"/>
                </a:lnTo>
                <a:lnTo>
                  <a:pt x="1395725" y="956037"/>
                </a:lnTo>
                <a:lnTo>
                  <a:pt x="1424548" y="913951"/>
                </a:lnTo>
                <a:lnTo>
                  <a:pt x="1449470" y="869916"/>
                </a:lnTo>
                <a:lnTo>
                  <a:pt x="1470296" y="824092"/>
                </a:lnTo>
                <a:lnTo>
                  <a:pt x="1486833" y="776641"/>
                </a:lnTo>
                <a:lnTo>
                  <a:pt x="1498885" y="727724"/>
                </a:lnTo>
                <a:lnTo>
                  <a:pt x="1506258" y="677501"/>
                </a:lnTo>
                <a:lnTo>
                  <a:pt x="1508760" y="62613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3139" y="3550932"/>
            <a:ext cx="1508760" cy="1252410"/>
          </a:xfrm>
          <a:custGeom>
            <a:avLst/>
            <a:gdLst/>
            <a:ahLst/>
            <a:cxnLst/>
            <a:rect l="l" t="t" r="r" b="b"/>
            <a:pathLst>
              <a:path w="1508760" h="1252410">
                <a:moveTo>
                  <a:pt x="0" y="626135"/>
                </a:moveTo>
                <a:lnTo>
                  <a:pt x="2501" y="574788"/>
                </a:lnTo>
                <a:lnTo>
                  <a:pt x="9874" y="524584"/>
                </a:lnTo>
                <a:lnTo>
                  <a:pt x="21926" y="475683"/>
                </a:lnTo>
                <a:lnTo>
                  <a:pt x="38463" y="428246"/>
                </a:lnTo>
                <a:lnTo>
                  <a:pt x="59289" y="382435"/>
                </a:lnTo>
                <a:lnTo>
                  <a:pt x="84211" y="338411"/>
                </a:lnTo>
                <a:lnTo>
                  <a:pt x="113034" y="296335"/>
                </a:lnTo>
                <a:lnTo>
                  <a:pt x="145565" y="256368"/>
                </a:lnTo>
                <a:lnTo>
                  <a:pt x="181608" y="218672"/>
                </a:lnTo>
                <a:lnTo>
                  <a:pt x="220970" y="183408"/>
                </a:lnTo>
                <a:lnTo>
                  <a:pt x="263456" y="150737"/>
                </a:lnTo>
                <a:lnTo>
                  <a:pt x="308873" y="120821"/>
                </a:lnTo>
                <a:lnTo>
                  <a:pt x="357025" y="93820"/>
                </a:lnTo>
                <a:lnTo>
                  <a:pt x="407719" y="69897"/>
                </a:lnTo>
                <a:lnTo>
                  <a:pt x="460761" y="49211"/>
                </a:lnTo>
                <a:lnTo>
                  <a:pt x="515955" y="31925"/>
                </a:lnTo>
                <a:lnTo>
                  <a:pt x="573109" y="18199"/>
                </a:lnTo>
                <a:lnTo>
                  <a:pt x="632027" y="8196"/>
                </a:lnTo>
                <a:lnTo>
                  <a:pt x="692515" y="2075"/>
                </a:lnTo>
                <a:lnTo>
                  <a:pt x="754380" y="0"/>
                </a:lnTo>
                <a:lnTo>
                  <a:pt x="816244" y="2075"/>
                </a:lnTo>
                <a:lnTo>
                  <a:pt x="876732" y="8196"/>
                </a:lnTo>
                <a:lnTo>
                  <a:pt x="935650" y="18199"/>
                </a:lnTo>
                <a:lnTo>
                  <a:pt x="992804" y="31925"/>
                </a:lnTo>
                <a:lnTo>
                  <a:pt x="1047998" y="49211"/>
                </a:lnTo>
                <a:lnTo>
                  <a:pt x="1101040" y="69897"/>
                </a:lnTo>
                <a:lnTo>
                  <a:pt x="1151734" y="93820"/>
                </a:lnTo>
                <a:lnTo>
                  <a:pt x="1199886" y="120821"/>
                </a:lnTo>
                <a:lnTo>
                  <a:pt x="1245303" y="150737"/>
                </a:lnTo>
                <a:lnTo>
                  <a:pt x="1287789" y="183408"/>
                </a:lnTo>
                <a:lnTo>
                  <a:pt x="1327151" y="218672"/>
                </a:lnTo>
                <a:lnTo>
                  <a:pt x="1363194" y="256368"/>
                </a:lnTo>
                <a:lnTo>
                  <a:pt x="1395725" y="296335"/>
                </a:lnTo>
                <a:lnTo>
                  <a:pt x="1424548" y="338411"/>
                </a:lnTo>
                <a:lnTo>
                  <a:pt x="1449470" y="382435"/>
                </a:lnTo>
                <a:lnTo>
                  <a:pt x="1470296" y="428246"/>
                </a:lnTo>
                <a:lnTo>
                  <a:pt x="1486833" y="475683"/>
                </a:lnTo>
                <a:lnTo>
                  <a:pt x="1498885" y="524584"/>
                </a:lnTo>
                <a:lnTo>
                  <a:pt x="1506258" y="574788"/>
                </a:lnTo>
                <a:lnTo>
                  <a:pt x="1508760" y="626135"/>
                </a:lnTo>
                <a:lnTo>
                  <a:pt x="1506258" y="677501"/>
                </a:lnTo>
                <a:lnTo>
                  <a:pt x="1498885" y="727724"/>
                </a:lnTo>
                <a:lnTo>
                  <a:pt x="1486833" y="776641"/>
                </a:lnTo>
                <a:lnTo>
                  <a:pt x="1470296" y="824092"/>
                </a:lnTo>
                <a:lnTo>
                  <a:pt x="1449470" y="869916"/>
                </a:lnTo>
                <a:lnTo>
                  <a:pt x="1424548" y="913951"/>
                </a:lnTo>
                <a:lnTo>
                  <a:pt x="1395725" y="956037"/>
                </a:lnTo>
                <a:lnTo>
                  <a:pt x="1363194" y="996011"/>
                </a:lnTo>
                <a:lnTo>
                  <a:pt x="1327151" y="1033714"/>
                </a:lnTo>
                <a:lnTo>
                  <a:pt x="1287789" y="1068984"/>
                </a:lnTo>
                <a:lnTo>
                  <a:pt x="1245303" y="1101659"/>
                </a:lnTo>
                <a:lnTo>
                  <a:pt x="1199886" y="1131580"/>
                </a:lnTo>
                <a:lnTo>
                  <a:pt x="1151734" y="1158583"/>
                </a:lnTo>
                <a:lnTo>
                  <a:pt x="1101040" y="1182509"/>
                </a:lnTo>
                <a:lnTo>
                  <a:pt x="1047998" y="1203196"/>
                </a:lnTo>
                <a:lnTo>
                  <a:pt x="992804" y="1220484"/>
                </a:lnTo>
                <a:lnTo>
                  <a:pt x="935650" y="1234210"/>
                </a:lnTo>
                <a:lnTo>
                  <a:pt x="876732" y="1244214"/>
                </a:lnTo>
                <a:lnTo>
                  <a:pt x="816244" y="1250334"/>
                </a:lnTo>
                <a:lnTo>
                  <a:pt x="754380" y="1252410"/>
                </a:lnTo>
                <a:lnTo>
                  <a:pt x="692515" y="1250334"/>
                </a:lnTo>
                <a:lnTo>
                  <a:pt x="632027" y="1244214"/>
                </a:lnTo>
                <a:lnTo>
                  <a:pt x="573109" y="1234210"/>
                </a:lnTo>
                <a:lnTo>
                  <a:pt x="515955" y="1220484"/>
                </a:lnTo>
                <a:lnTo>
                  <a:pt x="460761" y="1203196"/>
                </a:lnTo>
                <a:lnTo>
                  <a:pt x="407719" y="1182509"/>
                </a:lnTo>
                <a:lnTo>
                  <a:pt x="357025" y="1158583"/>
                </a:lnTo>
                <a:lnTo>
                  <a:pt x="308873" y="1131580"/>
                </a:lnTo>
                <a:lnTo>
                  <a:pt x="263456" y="1101659"/>
                </a:lnTo>
                <a:lnTo>
                  <a:pt x="220970" y="1068984"/>
                </a:lnTo>
                <a:lnTo>
                  <a:pt x="181608" y="1033714"/>
                </a:lnTo>
                <a:lnTo>
                  <a:pt x="145565" y="996011"/>
                </a:lnTo>
                <a:lnTo>
                  <a:pt x="113034" y="956037"/>
                </a:lnTo>
                <a:lnTo>
                  <a:pt x="84211" y="913951"/>
                </a:lnTo>
                <a:lnTo>
                  <a:pt x="59289" y="869916"/>
                </a:lnTo>
                <a:lnTo>
                  <a:pt x="38463" y="824092"/>
                </a:lnTo>
                <a:lnTo>
                  <a:pt x="21926" y="776641"/>
                </a:lnTo>
                <a:lnTo>
                  <a:pt x="9874" y="727724"/>
                </a:lnTo>
                <a:lnTo>
                  <a:pt x="2501" y="677501"/>
                </a:lnTo>
                <a:lnTo>
                  <a:pt x="0" y="626135"/>
                </a:lnTo>
                <a:close/>
              </a:path>
            </a:pathLst>
          </a:custGeom>
          <a:ln w="2794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18872" y="3546043"/>
            <a:ext cx="1508759" cy="1252410"/>
          </a:xfrm>
          <a:custGeom>
            <a:avLst/>
            <a:gdLst/>
            <a:ahLst/>
            <a:cxnLst/>
            <a:rect l="l" t="t" r="r" b="b"/>
            <a:pathLst>
              <a:path w="1508759" h="1252410">
                <a:moveTo>
                  <a:pt x="1508760" y="626135"/>
                </a:moveTo>
                <a:lnTo>
                  <a:pt x="1506258" y="574788"/>
                </a:lnTo>
                <a:lnTo>
                  <a:pt x="1498885" y="524584"/>
                </a:lnTo>
                <a:lnTo>
                  <a:pt x="1486833" y="475683"/>
                </a:lnTo>
                <a:lnTo>
                  <a:pt x="1470296" y="428246"/>
                </a:lnTo>
                <a:lnTo>
                  <a:pt x="1449470" y="382435"/>
                </a:lnTo>
                <a:lnTo>
                  <a:pt x="1424548" y="338411"/>
                </a:lnTo>
                <a:lnTo>
                  <a:pt x="1395725" y="296335"/>
                </a:lnTo>
                <a:lnTo>
                  <a:pt x="1363194" y="256368"/>
                </a:lnTo>
                <a:lnTo>
                  <a:pt x="1327151" y="218672"/>
                </a:lnTo>
                <a:lnTo>
                  <a:pt x="1287789" y="183408"/>
                </a:lnTo>
                <a:lnTo>
                  <a:pt x="1245303" y="150737"/>
                </a:lnTo>
                <a:lnTo>
                  <a:pt x="1199886" y="120821"/>
                </a:lnTo>
                <a:lnTo>
                  <a:pt x="1151734" y="93820"/>
                </a:lnTo>
                <a:lnTo>
                  <a:pt x="1101040" y="69897"/>
                </a:lnTo>
                <a:lnTo>
                  <a:pt x="1047998" y="49211"/>
                </a:lnTo>
                <a:lnTo>
                  <a:pt x="992804" y="31925"/>
                </a:lnTo>
                <a:lnTo>
                  <a:pt x="935650" y="18199"/>
                </a:lnTo>
                <a:lnTo>
                  <a:pt x="876732" y="8196"/>
                </a:lnTo>
                <a:lnTo>
                  <a:pt x="816244" y="2075"/>
                </a:lnTo>
                <a:lnTo>
                  <a:pt x="754380" y="0"/>
                </a:lnTo>
                <a:lnTo>
                  <a:pt x="692515" y="2075"/>
                </a:lnTo>
                <a:lnTo>
                  <a:pt x="632027" y="8196"/>
                </a:lnTo>
                <a:lnTo>
                  <a:pt x="573109" y="18199"/>
                </a:lnTo>
                <a:lnTo>
                  <a:pt x="515955" y="31925"/>
                </a:lnTo>
                <a:lnTo>
                  <a:pt x="460761" y="49211"/>
                </a:lnTo>
                <a:lnTo>
                  <a:pt x="407719" y="69897"/>
                </a:lnTo>
                <a:lnTo>
                  <a:pt x="357025" y="93820"/>
                </a:lnTo>
                <a:lnTo>
                  <a:pt x="308873" y="120821"/>
                </a:lnTo>
                <a:lnTo>
                  <a:pt x="263456" y="150737"/>
                </a:lnTo>
                <a:lnTo>
                  <a:pt x="220970" y="183408"/>
                </a:lnTo>
                <a:lnTo>
                  <a:pt x="181608" y="218672"/>
                </a:lnTo>
                <a:lnTo>
                  <a:pt x="145565" y="256368"/>
                </a:lnTo>
                <a:lnTo>
                  <a:pt x="113034" y="296335"/>
                </a:lnTo>
                <a:lnTo>
                  <a:pt x="84211" y="338411"/>
                </a:lnTo>
                <a:lnTo>
                  <a:pt x="59289" y="382435"/>
                </a:lnTo>
                <a:lnTo>
                  <a:pt x="38463" y="428246"/>
                </a:lnTo>
                <a:lnTo>
                  <a:pt x="21926" y="475683"/>
                </a:lnTo>
                <a:lnTo>
                  <a:pt x="9874" y="524584"/>
                </a:lnTo>
                <a:lnTo>
                  <a:pt x="2501" y="574788"/>
                </a:lnTo>
                <a:lnTo>
                  <a:pt x="0" y="626135"/>
                </a:lnTo>
                <a:lnTo>
                  <a:pt x="2501" y="677501"/>
                </a:lnTo>
                <a:lnTo>
                  <a:pt x="9874" y="727724"/>
                </a:lnTo>
                <a:lnTo>
                  <a:pt x="21926" y="776641"/>
                </a:lnTo>
                <a:lnTo>
                  <a:pt x="38463" y="824092"/>
                </a:lnTo>
                <a:lnTo>
                  <a:pt x="59289" y="869916"/>
                </a:lnTo>
                <a:lnTo>
                  <a:pt x="84211" y="913951"/>
                </a:lnTo>
                <a:lnTo>
                  <a:pt x="113034" y="956037"/>
                </a:lnTo>
                <a:lnTo>
                  <a:pt x="145565" y="996011"/>
                </a:lnTo>
                <a:lnTo>
                  <a:pt x="181608" y="1033714"/>
                </a:lnTo>
                <a:lnTo>
                  <a:pt x="220970" y="1068984"/>
                </a:lnTo>
                <a:lnTo>
                  <a:pt x="263456" y="1101659"/>
                </a:lnTo>
                <a:lnTo>
                  <a:pt x="308873" y="1131580"/>
                </a:lnTo>
                <a:lnTo>
                  <a:pt x="357025" y="1158583"/>
                </a:lnTo>
                <a:lnTo>
                  <a:pt x="407719" y="1182509"/>
                </a:lnTo>
                <a:lnTo>
                  <a:pt x="460761" y="1203196"/>
                </a:lnTo>
                <a:lnTo>
                  <a:pt x="515955" y="1220484"/>
                </a:lnTo>
                <a:lnTo>
                  <a:pt x="573109" y="1234210"/>
                </a:lnTo>
                <a:lnTo>
                  <a:pt x="632027" y="1244214"/>
                </a:lnTo>
                <a:lnTo>
                  <a:pt x="692515" y="1250334"/>
                </a:lnTo>
                <a:lnTo>
                  <a:pt x="754380" y="1252410"/>
                </a:lnTo>
                <a:lnTo>
                  <a:pt x="816244" y="1250334"/>
                </a:lnTo>
                <a:lnTo>
                  <a:pt x="876732" y="1244214"/>
                </a:lnTo>
                <a:lnTo>
                  <a:pt x="935650" y="1234210"/>
                </a:lnTo>
                <a:lnTo>
                  <a:pt x="992804" y="1220484"/>
                </a:lnTo>
                <a:lnTo>
                  <a:pt x="1047998" y="1203196"/>
                </a:lnTo>
                <a:lnTo>
                  <a:pt x="1101040" y="1182509"/>
                </a:lnTo>
                <a:lnTo>
                  <a:pt x="1151734" y="1158583"/>
                </a:lnTo>
                <a:lnTo>
                  <a:pt x="1199886" y="1131580"/>
                </a:lnTo>
                <a:lnTo>
                  <a:pt x="1245303" y="1101659"/>
                </a:lnTo>
                <a:lnTo>
                  <a:pt x="1287789" y="1068984"/>
                </a:lnTo>
                <a:lnTo>
                  <a:pt x="1327151" y="1033714"/>
                </a:lnTo>
                <a:lnTo>
                  <a:pt x="1363194" y="996011"/>
                </a:lnTo>
                <a:lnTo>
                  <a:pt x="1395725" y="956037"/>
                </a:lnTo>
                <a:lnTo>
                  <a:pt x="1424548" y="913951"/>
                </a:lnTo>
                <a:lnTo>
                  <a:pt x="1449470" y="869916"/>
                </a:lnTo>
                <a:lnTo>
                  <a:pt x="1470296" y="824092"/>
                </a:lnTo>
                <a:lnTo>
                  <a:pt x="1486833" y="776641"/>
                </a:lnTo>
                <a:lnTo>
                  <a:pt x="1498885" y="727724"/>
                </a:lnTo>
                <a:lnTo>
                  <a:pt x="1506258" y="677501"/>
                </a:lnTo>
                <a:lnTo>
                  <a:pt x="1508760" y="62613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18872" y="3546043"/>
            <a:ext cx="1508759" cy="1252410"/>
          </a:xfrm>
          <a:custGeom>
            <a:avLst/>
            <a:gdLst/>
            <a:ahLst/>
            <a:cxnLst/>
            <a:rect l="l" t="t" r="r" b="b"/>
            <a:pathLst>
              <a:path w="1508759" h="1252410">
                <a:moveTo>
                  <a:pt x="0" y="626135"/>
                </a:moveTo>
                <a:lnTo>
                  <a:pt x="2501" y="574788"/>
                </a:lnTo>
                <a:lnTo>
                  <a:pt x="9874" y="524584"/>
                </a:lnTo>
                <a:lnTo>
                  <a:pt x="21926" y="475683"/>
                </a:lnTo>
                <a:lnTo>
                  <a:pt x="38463" y="428246"/>
                </a:lnTo>
                <a:lnTo>
                  <a:pt x="59289" y="382435"/>
                </a:lnTo>
                <a:lnTo>
                  <a:pt x="84211" y="338411"/>
                </a:lnTo>
                <a:lnTo>
                  <a:pt x="113034" y="296335"/>
                </a:lnTo>
                <a:lnTo>
                  <a:pt x="145565" y="256368"/>
                </a:lnTo>
                <a:lnTo>
                  <a:pt x="181608" y="218672"/>
                </a:lnTo>
                <a:lnTo>
                  <a:pt x="220970" y="183408"/>
                </a:lnTo>
                <a:lnTo>
                  <a:pt x="263456" y="150737"/>
                </a:lnTo>
                <a:lnTo>
                  <a:pt x="308873" y="120821"/>
                </a:lnTo>
                <a:lnTo>
                  <a:pt x="357025" y="93820"/>
                </a:lnTo>
                <a:lnTo>
                  <a:pt x="407719" y="69897"/>
                </a:lnTo>
                <a:lnTo>
                  <a:pt x="460761" y="49211"/>
                </a:lnTo>
                <a:lnTo>
                  <a:pt x="515955" y="31925"/>
                </a:lnTo>
                <a:lnTo>
                  <a:pt x="573109" y="18199"/>
                </a:lnTo>
                <a:lnTo>
                  <a:pt x="632027" y="8196"/>
                </a:lnTo>
                <a:lnTo>
                  <a:pt x="692515" y="2075"/>
                </a:lnTo>
                <a:lnTo>
                  <a:pt x="754380" y="0"/>
                </a:lnTo>
                <a:lnTo>
                  <a:pt x="816244" y="2075"/>
                </a:lnTo>
                <a:lnTo>
                  <a:pt x="876732" y="8196"/>
                </a:lnTo>
                <a:lnTo>
                  <a:pt x="935650" y="18199"/>
                </a:lnTo>
                <a:lnTo>
                  <a:pt x="992804" y="31925"/>
                </a:lnTo>
                <a:lnTo>
                  <a:pt x="1047998" y="49211"/>
                </a:lnTo>
                <a:lnTo>
                  <a:pt x="1101040" y="69897"/>
                </a:lnTo>
                <a:lnTo>
                  <a:pt x="1151734" y="93820"/>
                </a:lnTo>
                <a:lnTo>
                  <a:pt x="1199886" y="120821"/>
                </a:lnTo>
                <a:lnTo>
                  <a:pt x="1245303" y="150737"/>
                </a:lnTo>
                <a:lnTo>
                  <a:pt x="1287789" y="183408"/>
                </a:lnTo>
                <a:lnTo>
                  <a:pt x="1327151" y="218672"/>
                </a:lnTo>
                <a:lnTo>
                  <a:pt x="1363194" y="256368"/>
                </a:lnTo>
                <a:lnTo>
                  <a:pt x="1395725" y="296335"/>
                </a:lnTo>
                <a:lnTo>
                  <a:pt x="1424548" y="338411"/>
                </a:lnTo>
                <a:lnTo>
                  <a:pt x="1449470" y="382435"/>
                </a:lnTo>
                <a:lnTo>
                  <a:pt x="1470296" y="428246"/>
                </a:lnTo>
                <a:lnTo>
                  <a:pt x="1486833" y="475683"/>
                </a:lnTo>
                <a:lnTo>
                  <a:pt x="1498885" y="524584"/>
                </a:lnTo>
                <a:lnTo>
                  <a:pt x="1506258" y="574788"/>
                </a:lnTo>
                <a:lnTo>
                  <a:pt x="1508760" y="626135"/>
                </a:lnTo>
                <a:lnTo>
                  <a:pt x="1506258" y="677501"/>
                </a:lnTo>
                <a:lnTo>
                  <a:pt x="1498885" y="727724"/>
                </a:lnTo>
                <a:lnTo>
                  <a:pt x="1486833" y="776641"/>
                </a:lnTo>
                <a:lnTo>
                  <a:pt x="1470296" y="824092"/>
                </a:lnTo>
                <a:lnTo>
                  <a:pt x="1449470" y="869916"/>
                </a:lnTo>
                <a:lnTo>
                  <a:pt x="1424548" y="913951"/>
                </a:lnTo>
                <a:lnTo>
                  <a:pt x="1395725" y="956037"/>
                </a:lnTo>
                <a:lnTo>
                  <a:pt x="1363194" y="996011"/>
                </a:lnTo>
                <a:lnTo>
                  <a:pt x="1327151" y="1033714"/>
                </a:lnTo>
                <a:lnTo>
                  <a:pt x="1287789" y="1068984"/>
                </a:lnTo>
                <a:lnTo>
                  <a:pt x="1245303" y="1101659"/>
                </a:lnTo>
                <a:lnTo>
                  <a:pt x="1199886" y="1131580"/>
                </a:lnTo>
                <a:lnTo>
                  <a:pt x="1151734" y="1158583"/>
                </a:lnTo>
                <a:lnTo>
                  <a:pt x="1101040" y="1182509"/>
                </a:lnTo>
                <a:lnTo>
                  <a:pt x="1047998" y="1203196"/>
                </a:lnTo>
                <a:lnTo>
                  <a:pt x="992804" y="1220484"/>
                </a:lnTo>
                <a:lnTo>
                  <a:pt x="935650" y="1234210"/>
                </a:lnTo>
                <a:lnTo>
                  <a:pt x="876732" y="1244214"/>
                </a:lnTo>
                <a:lnTo>
                  <a:pt x="816244" y="1250334"/>
                </a:lnTo>
                <a:lnTo>
                  <a:pt x="754380" y="1252410"/>
                </a:lnTo>
                <a:lnTo>
                  <a:pt x="692515" y="1250334"/>
                </a:lnTo>
                <a:lnTo>
                  <a:pt x="632027" y="1244214"/>
                </a:lnTo>
                <a:lnTo>
                  <a:pt x="573109" y="1234210"/>
                </a:lnTo>
                <a:lnTo>
                  <a:pt x="515955" y="1220484"/>
                </a:lnTo>
                <a:lnTo>
                  <a:pt x="460761" y="1203196"/>
                </a:lnTo>
                <a:lnTo>
                  <a:pt x="407719" y="1182509"/>
                </a:lnTo>
                <a:lnTo>
                  <a:pt x="357025" y="1158583"/>
                </a:lnTo>
                <a:lnTo>
                  <a:pt x="308873" y="1131580"/>
                </a:lnTo>
                <a:lnTo>
                  <a:pt x="263456" y="1101659"/>
                </a:lnTo>
                <a:lnTo>
                  <a:pt x="220970" y="1068984"/>
                </a:lnTo>
                <a:lnTo>
                  <a:pt x="181608" y="1033714"/>
                </a:lnTo>
                <a:lnTo>
                  <a:pt x="145565" y="996011"/>
                </a:lnTo>
                <a:lnTo>
                  <a:pt x="113034" y="956037"/>
                </a:lnTo>
                <a:lnTo>
                  <a:pt x="84211" y="913951"/>
                </a:lnTo>
                <a:lnTo>
                  <a:pt x="59289" y="869916"/>
                </a:lnTo>
                <a:lnTo>
                  <a:pt x="38463" y="824092"/>
                </a:lnTo>
                <a:lnTo>
                  <a:pt x="21926" y="776641"/>
                </a:lnTo>
                <a:lnTo>
                  <a:pt x="9874" y="727724"/>
                </a:lnTo>
                <a:lnTo>
                  <a:pt x="2501" y="677501"/>
                </a:lnTo>
                <a:lnTo>
                  <a:pt x="0" y="626135"/>
                </a:lnTo>
                <a:close/>
              </a:path>
            </a:pathLst>
          </a:custGeom>
          <a:ln w="2794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91012" y="3546043"/>
            <a:ext cx="1508760" cy="1252410"/>
          </a:xfrm>
          <a:custGeom>
            <a:avLst/>
            <a:gdLst/>
            <a:ahLst/>
            <a:cxnLst/>
            <a:rect l="l" t="t" r="r" b="b"/>
            <a:pathLst>
              <a:path w="1508760" h="1252410">
                <a:moveTo>
                  <a:pt x="1508760" y="626135"/>
                </a:moveTo>
                <a:lnTo>
                  <a:pt x="1506258" y="574788"/>
                </a:lnTo>
                <a:lnTo>
                  <a:pt x="1498885" y="524584"/>
                </a:lnTo>
                <a:lnTo>
                  <a:pt x="1486833" y="475683"/>
                </a:lnTo>
                <a:lnTo>
                  <a:pt x="1470296" y="428246"/>
                </a:lnTo>
                <a:lnTo>
                  <a:pt x="1449470" y="382435"/>
                </a:lnTo>
                <a:lnTo>
                  <a:pt x="1424548" y="338411"/>
                </a:lnTo>
                <a:lnTo>
                  <a:pt x="1395725" y="296335"/>
                </a:lnTo>
                <a:lnTo>
                  <a:pt x="1363194" y="256368"/>
                </a:lnTo>
                <a:lnTo>
                  <a:pt x="1327151" y="218672"/>
                </a:lnTo>
                <a:lnTo>
                  <a:pt x="1287789" y="183408"/>
                </a:lnTo>
                <a:lnTo>
                  <a:pt x="1245303" y="150737"/>
                </a:lnTo>
                <a:lnTo>
                  <a:pt x="1199886" y="120821"/>
                </a:lnTo>
                <a:lnTo>
                  <a:pt x="1151734" y="93820"/>
                </a:lnTo>
                <a:lnTo>
                  <a:pt x="1101040" y="69897"/>
                </a:lnTo>
                <a:lnTo>
                  <a:pt x="1047998" y="49211"/>
                </a:lnTo>
                <a:lnTo>
                  <a:pt x="992804" y="31925"/>
                </a:lnTo>
                <a:lnTo>
                  <a:pt x="935650" y="18199"/>
                </a:lnTo>
                <a:lnTo>
                  <a:pt x="876732" y="8196"/>
                </a:lnTo>
                <a:lnTo>
                  <a:pt x="816244" y="2075"/>
                </a:lnTo>
                <a:lnTo>
                  <a:pt x="754380" y="0"/>
                </a:lnTo>
                <a:lnTo>
                  <a:pt x="692515" y="2075"/>
                </a:lnTo>
                <a:lnTo>
                  <a:pt x="632027" y="8196"/>
                </a:lnTo>
                <a:lnTo>
                  <a:pt x="573109" y="18199"/>
                </a:lnTo>
                <a:lnTo>
                  <a:pt x="515955" y="31925"/>
                </a:lnTo>
                <a:lnTo>
                  <a:pt x="460761" y="49211"/>
                </a:lnTo>
                <a:lnTo>
                  <a:pt x="407719" y="69897"/>
                </a:lnTo>
                <a:lnTo>
                  <a:pt x="357025" y="93820"/>
                </a:lnTo>
                <a:lnTo>
                  <a:pt x="308873" y="120821"/>
                </a:lnTo>
                <a:lnTo>
                  <a:pt x="263456" y="150737"/>
                </a:lnTo>
                <a:lnTo>
                  <a:pt x="220970" y="183408"/>
                </a:lnTo>
                <a:lnTo>
                  <a:pt x="181608" y="218672"/>
                </a:lnTo>
                <a:lnTo>
                  <a:pt x="145565" y="256368"/>
                </a:lnTo>
                <a:lnTo>
                  <a:pt x="113034" y="296335"/>
                </a:lnTo>
                <a:lnTo>
                  <a:pt x="84211" y="338411"/>
                </a:lnTo>
                <a:lnTo>
                  <a:pt x="59289" y="382435"/>
                </a:lnTo>
                <a:lnTo>
                  <a:pt x="38463" y="428246"/>
                </a:lnTo>
                <a:lnTo>
                  <a:pt x="21926" y="475683"/>
                </a:lnTo>
                <a:lnTo>
                  <a:pt x="9874" y="524584"/>
                </a:lnTo>
                <a:lnTo>
                  <a:pt x="2501" y="574788"/>
                </a:lnTo>
                <a:lnTo>
                  <a:pt x="0" y="626135"/>
                </a:lnTo>
                <a:lnTo>
                  <a:pt x="2501" y="677501"/>
                </a:lnTo>
                <a:lnTo>
                  <a:pt x="9874" y="727724"/>
                </a:lnTo>
                <a:lnTo>
                  <a:pt x="21926" y="776641"/>
                </a:lnTo>
                <a:lnTo>
                  <a:pt x="38463" y="824092"/>
                </a:lnTo>
                <a:lnTo>
                  <a:pt x="59289" y="869916"/>
                </a:lnTo>
                <a:lnTo>
                  <a:pt x="84211" y="913951"/>
                </a:lnTo>
                <a:lnTo>
                  <a:pt x="113034" y="956037"/>
                </a:lnTo>
                <a:lnTo>
                  <a:pt x="145565" y="996011"/>
                </a:lnTo>
                <a:lnTo>
                  <a:pt x="181608" y="1033714"/>
                </a:lnTo>
                <a:lnTo>
                  <a:pt x="220970" y="1068984"/>
                </a:lnTo>
                <a:lnTo>
                  <a:pt x="263456" y="1101659"/>
                </a:lnTo>
                <a:lnTo>
                  <a:pt x="308873" y="1131580"/>
                </a:lnTo>
                <a:lnTo>
                  <a:pt x="357025" y="1158583"/>
                </a:lnTo>
                <a:lnTo>
                  <a:pt x="407719" y="1182509"/>
                </a:lnTo>
                <a:lnTo>
                  <a:pt x="460761" y="1203196"/>
                </a:lnTo>
                <a:lnTo>
                  <a:pt x="515955" y="1220484"/>
                </a:lnTo>
                <a:lnTo>
                  <a:pt x="573109" y="1234210"/>
                </a:lnTo>
                <a:lnTo>
                  <a:pt x="632027" y="1244214"/>
                </a:lnTo>
                <a:lnTo>
                  <a:pt x="692515" y="1250334"/>
                </a:lnTo>
                <a:lnTo>
                  <a:pt x="754380" y="1252410"/>
                </a:lnTo>
                <a:lnTo>
                  <a:pt x="816244" y="1250334"/>
                </a:lnTo>
                <a:lnTo>
                  <a:pt x="876732" y="1244214"/>
                </a:lnTo>
                <a:lnTo>
                  <a:pt x="935650" y="1234210"/>
                </a:lnTo>
                <a:lnTo>
                  <a:pt x="992804" y="1220484"/>
                </a:lnTo>
                <a:lnTo>
                  <a:pt x="1047998" y="1203196"/>
                </a:lnTo>
                <a:lnTo>
                  <a:pt x="1101040" y="1182509"/>
                </a:lnTo>
                <a:lnTo>
                  <a:pt x="1151734" y="1158583"/>
                </a:lnTo>
                <a:lnTo>
                  <a:pt x="1199886" y="1131580"/>
                </a:lnTo>
                <a:lnTo>
                  <a:pt x="1245303" y="1101659"/>
                </a:lnTo>
                <a:lnTo>
                  <a:pt x="1287789" y="1068984"/>
                </a:lnTo>
                <a:lnTo>
                  <a:pt x="1327151" y="1033714"/>
                </a:lnTo>
                <a:lnTo>
                  <a:pt x="1363194" y="996011"/>
                </a:lnTo>
                <a:lnTo>
                  <a:pt x="1395725" y="956037"/>
                </a:lnTo>
                <a:lnTo>
                  <a:pt x="1424548" y="913951"/>
                </a:lnTo>
                <a:lnTo>
                  <a:pt x="1449470" y="869916"/>
                </a:lnTo>
                <a:lnTo>
                  <a:pt x="1470296" y="824092"/>
                </a:lnTo>
                <a:lnTo>
                  <a:pt x="1486833" y="776641"/>
                </a:lnTo>
                <a:lnTo>
                  <a:pt x="1498885" y="727724"/>
                </a:lnTo>
                <a:lnTo>
                  <a:pt x="1506258" y="677501"/>
                </a:lnTo>
                <a:lnTo>
                  <a:pt x="1508760" y="62613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1012" y="3546043"/>
            <a:ext cx="1508760" cy="1252410"/>
          </a:xfrm>
          <a:custGeom>
            <a:avLst/>
            <a:gdLst/>
            <a:ahLst/>
            <a:cxnLst/>
            <a:rect l="l" t="t" r="r" b="b"/>
            <a:pathLst>
              <a:path w="1508760" h="1252410">
                <a:moveTo>
                  <a:pt x="0" y="626135"/>
                </a:moveTo>
                <a:lnTo>
                  <a:pt x="2501" y="574788"/>
                </a:lnTo>
                <a:lnTo>
                  <a:pt x="9874" y="524584"/>
                </a:lnTo>
                <a:lnTo>
                  <a:pt x="21926" y="475683"/>
                </a:lnTo>
                <a:lnTo>
                  <a:pt x="38463" y="428246"/>
                </a:lnTo>
                <a:lnTo>
                  <a:pt x="59289" y="382435"/>
                </a:lnTo>
                <a:lnTo>
                  <a:pt x="84211" y="338411"/>
                </a:lnTo>
                <a:lnTo>
                  <a:pt x="113034" y="296335"/>
                </a:lnTo>
                <a:lnTo>
                  <a:pt x="145565" y="256368"/>
                </a:lnTo>
                <a:lnTo>
                  <a:pt x="181608" y="218672"/>
                </a:lnTo>
                <a:lnTo>
                  <a:pt x="220970" y="183408"/>
                </a:lnTo>
                <a:lnTo>
                  <a:pt x="263456" y="150737"/>
                </a:lnTo>
                <a:lnTo>
                  <a:pt x="308873" y="120821"/>
                </a:lnTo>
                <a:lnTo>
                  <a:pt x="357025" y="93820"/>
                </a:lnTo>
                <a:lnTo>
                  <a:pt x="407719" y="69897"/>
                </a:lnTo>
                <a:lnTo>
                  <a:pt x="460761" y="49211"/>
                </a:lnTo>
                <a:lnTo>
                  <a:pt x="515955" y="31925"/>
                </a:lnTo>
                <a:lnTo>
                  <a:pt x="573109" y="18199"/>
                </a:lnTo>
                <a:lnTo>
                  <a:pt x="632027" y="8196"/>
                </a:lnTo>
                <a:lnTo>
                  <a:pt x="692515" y="2075"/>
                </a:lnTo>
                <a:lnTo>
                  <a:pt x="754380" y="0"/>
                </a:lnTo>
                <a:lnTo>
                  <a:pt x="816244" y="2075"/>
                </a:lnTo>
                <a:lnTo>
                  <a:pt x="876732" y="8196"/>
                </a:lnTo>
                <a:lnTo>
                  <a:pt x="935650" y="18199"/>
                </a:lnTo>
                <a:lnTo>
                  <a:pt x="992804" y="31925"/>
                </a:lnTo>
                <a:lnTo>
                  <a:pt x="1047998" y="49211"/>
                </a:lnTo>
                <a:lnTo>
                  <a:pt x="1101040" y="69897"/>
                </a:lnTo>
                <a:lnTo>
                  <a:pt x="1151734" y="93820"/>
                </a:lnTo>
                <a:lnTo>
                  <a:pt x="1199886" y="120821"/>
                </a:lnTo>
                <a:lnTo>
                  <a:pt x="1245303" y="150737"/>
                </a:lnTo>
                <a:lnTo>
                  <a:pt x="1287789" y="183408"/>
                </a:lnTo>
                <a:lnTo>
                  <a:pt x="1327151" y="218672"/>
                </a:lnTo>
                <a:lnTo>
                  <a:pt x="1363194" y="256368"/>
                </a:lnTo>
                <a:lnTo>
                  <a:pt x="1395725" y="296335"/>
                </a:lnTo>
                <a:lnTo>
                  <a:pt x="1424548" y="338411"/>
                </a:lnTo>
                <a:lnTo>
                  <a:pt x="1449470" y="382435"/>
                </a:lnTo>
                <a:lnTo>
                  <a:pt x="1470296" y="428246"/>
                </a:lnTo>
                <a:lnTo>
                  <a:pt x="1486833" y="475683"/>
                </a:lnTo>
                <a:lnTo>
                  <a:pt x="1498885" y="524584"/>
                </a:lnTo>
                <a:lnTo>
                  <a:pt x="1506258" y="574788"/>
                </a:lnTo>
                <a:lnTo>
                  <a:pt x="1508760" y="626135"/>
                </a:lnTo>
                <a:lnTo>
                  <a:pt x="1506258" y="677501"/>
                </a:lnTo>
                <a:lnTo>
                  <a:pt x="1498885" y="727724"/>
                </a:lnTo>
                <a:lnTo>
                  <a:pt x="1486833" y="776641"/>
                </a:lnTo>
                <a:lnTo>
                  <a:pt x="1470296" y="824092"/>
                </a:lnTo>
                <a:lnTo>
                  <a:pt x="1449470" y="869916"/>
                </a:lnTo>
                <a:lnTo>
                  <a:pt x="1424548" y="913951"/>
                </a:lnTo>
                <a:lnTo>
                  <a:pt x="1395725" y="956037"/>
                </a:lnTo>
                <a:lnTo>
                  <a:pt x="1363194" y="996011"/>
                </a:lnTo>
                <a:lnTo>
                  <a:pt x="1327151" y="1033714"/>
                </a:lnTo>
                <a:lnTo>
                  <a:pt x="1287789" y="1068984"/>
                </a:lnTo>
                <a:lnTo>
                  <a:pt x="1245303" y="1101659"/>
                </a:lnTo>
                <a:lnTo>
                  <a:pt x="1199886" y="1131580"/>
                </a:lnTo>
                <a:lnTo>
                  <a:pt x="1151734" y="1158583"/>
                </a:lnTo>
                <a:lnTo>
                  <a:pt x="1101040" y="1182509"/>
                </a:lnTo>
                <a:lnTo>
                  <a:pt x="1047998" y="1203196"/>
                </a:lnTo>
                <a:lnTo>
                  <a:pt x="992804" y="1220484"/>
                </a:lnTo>
                <a:lnTo>
                  <a:pt x="935650" y="1234210"/>
                </a:lnTo>
                <a:lnTo>
                  <a:pt x="876732" y="1244214"/>
                </a:lnTo>
                <a:lnTo>
                  <a:pt x="816244" y="1250334"/>
                </a:lnTo>
                <a:lnTo>
                  <a:pt x="754380" y="1252410"/>
                </a:lnTo>
                <a:lnTo>
                  <a:pt x="692515" y="1250334"/>
                </a:lnTo>
                <a:lnTo>
                  <a:pt x="632027" y="1244214"/>
                </a:lnTo>
                <a:lnTo>
                  <a:pt x="573109" y="1234210"/>
                </a:lnTo>
                <a:lnTo>
                  <a:pt x="515955" y="1220484"/>
                </a:lnTo>
                <a:lnTo>
                  <a:pt x="460761" y="1203196"/>
                </a:lnTo>
                <a:lnTo>
                  <a:pt x="407719" y="1182509"/>
                </a:lnTo>
                <a:lnTo>
                  <a:pt x="357025" y="1158583"/>
                </a:lnTo>
                <a:lnTo>
                  <a:pt x="308873" y="1131580"/>
                </a:lnTo>
                <a:lnTo>
                  <a:pt x="263456" y="1101659"/>
                </a:lnTo>
                <a:lnTo>
                  <a:pt x="220970" y="1068984"/>
                </a:lnTo>
                <a:lnTo>
                  <a:pt x="181608" y="1033714"/>
                </a:lnTo>
                <a:lnTo>
                  <a:pt x="145565" y="996011"/>
                </a:lnTo>
                <a:lnTo>
                  <a:pt x="113034" y="956037"/>
                </a:lnTo>
                <a:lnTo>
                  <a:pt x="84211" y="913951"/>
                </a:lnTo>
                <a:lnTo>
                  <a:pt x="59289" y="869916"/>
                </a:lnTo>
                <a:lnTo>
                  <a:pt x="38463" y="824092"/>
                </a:lnTo>
                <a:lnTo>
                  <a:pt x="21926" y="776641"/>
                </a:lnTo>
                <a:lnTo>
                  <a:pt x="9874" y="727724"/>
                </a:lnTo>
                <a:lnTo>
                  <a:pt x="2501" y="677501"/>
                </a:lnTo>
                <a:lnTo>
                  <a:pt x="0" y="626135"/>
                </a:lnTo>
                <a:close/>
              </a:path>
            </a:pathLst>
          </a:custGeom>
          <a:ln w="2794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87477" y="3491453"/>
            <a:ext cx="1067435" cy="1875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 smtClean="0">
                <a:latin typeface="Calibri"/>
                <a:cs typeface="Calibri"/>
              </a:rPr>
              <a:t>496</a:t>
            </a:r>
            <a:endParaRPr sz="3050">
              <a:latin typeface="Calibri"/>
              <a:cs typeface="Calibri"/>
            </a:endParaRPr>
          </a:p>
          <a:p>
            <a:pPr marL="12700" marR="12700">
              <a:lnSpc>
                <a:spcPts val="3700"/>
              </a:lnSpc>
              <a:spcBef>
                <a:spcPts val="125"/>
              </a:spcBef>
            </a:pPr>
            <a:r>
              <a:rPr sz="3050" dirty="0" smtClean="0">
                <a:latin typeface="Calibri"/>
                <a:cs typeface="Calibri"/>
              </a:rPr>
              <a:t>mo</a:t>
            </a:r>
            <a:r>
              <a:rPr sz="3050" spc="-45" dirty="0" smtClean="0">
                <a:latin typeface="Calibri"/>
                <a:cs typeface="Calibri"/>
              </a:rPr>
              <a:t>r</a:t>
            </a:r>
            <a:r>
              <a:rPr sz="3050" spc="0" dirty="0" smtClean="0">
                <a:latin typeface="Calibri"/>
                <a:cs typeface="Calibri"/>
              </a:rPr>
              <a:t>e Babies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ts val="3565"/>
              </a:lnSpc>
            </a:pPr>
            <a:r>
              <a:rPr sz="3050" dirty="0" smtClean="0">
                <a:latin typeface="Calibri"/>
                <a:cs typeface="Calibri"/>
              </a:rPr>
              <a:t>…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0068" y="3556688"/>
            <a:ext cx="756920" cy="1213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1270" algn="ctr">
              <a:lnSpc>
                <a:spcPct val="101600"/>
              </a:lnSpc>
            </a:pPr>
            <a:r>
              <a:rPr sz="1950" spc="10" dirty="0" smtClean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1950" spc="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50" spc="-65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950" spc="5" dirty="0" smtClean="0">
                <a:solidFill>
                  <a:srgbClr val="FFFFFF"/>
                </a:solidFill>
                <a:latin typeface="Calibri"/>
                <a:cs typeface="Calibri"/>
              </a:rPr>
              <a:t>eig</a:t>
            </a:r>
            <a:r>
              <a:rPr sz="1950" spc="-5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950" spc="5" dirty="0" smtClean="0">
                <a:solidFill>
                  <a:srgbClr val="FFFFFF"/>
                </a:solidFill>
                <a:latin typeface="Calibri"/>
                <a:cs typeface="Calibri"/>
              </a:rPr>
              <a:t>t S</a:t>
            </a:r>
            <a:r>
              <a:rPr sz="1950" spc="-1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50" spc="5" dirty="0" smtClean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950">
              <a:latin typeface="Calibri"/>
              <a:cs typeface="Calibri"/>
            </a:endParaRPr>
          </a:p>
          <a:p>
            <a:pPr marR="1270" algn="ctr">
              <a:lnSpc>
                <a:spcPct val="100000"/>
              </a:lnSpc>
              <a:spcBef>
                <a:spcPts val="35"/>
              </a:spcBef>
            </a:pPr>
            <a:r>
              <a:rPr sz="1950" spc="10" dirty="0" smtClean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96494" y="3552235"/>
            <a:ext cx="756920" cy="121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1270" algn="ctr">
              <a:lnSpc>
                <a:spcPct val="101499"/>
              </a:lnSpc>
            </a:pPr>
            <a:r>
              <a:rPr sz="1950" spc="10" dirty="0" smtClean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1950" spc="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50" spc="-60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950" spc="5" dirty="0" smtClean="0">
                <a:solidFill>
                  <a:srgbClr val="FFFFFF"/>
                </a:solidFill>
                <a:latin typeface="Calibri"/>
                <a:cs typeface="Calibri"/>
              </a:rPr>
              <a:t>eig</a:t>
            </a:r>
            <a:r>
              <a:rPr sz="195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950" spc="5" dirty="0" smtClean="0">
                <a:solidFill>
                  <a:srgbClr val="FFFFFF"/>
                </a:solidFill>
                <a:latin typeface="Calibri"/>
                <a:cs typeface="Calibri"/>
              </a:rPr>
              <a:t>t S</a:t>
            </a:r>
            <a:r>
              <a:rPr sz="1950" spc="-1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50" spc="5" dirty="0" smtClean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950">
              <a:latin typeface="Calibri"/>
              <a:cs typeface="Calibri"/>
            </a:endParaRPr>
          </a:p>
          <a:p>
            <a:pPr marR="635" algn="ctr">
              <a:lnSpc>
                <a:spcPct val="100000"/>
              </a:lnSpc>
              <a:spcBef>
                <a:spcPts val="35"/>
              </a:spcBef>
            </a:pPr>
            <a:r>
              <a:rPr sz="1950" spc="10" dirty="0" smtClean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68211" y="3552235"/>
            <a:ext cx="756920" cy="121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1270" algn="ctr">
              <a:lnSpc>
                <a:spcPct val="101499"/>
              </a:lnSpc>
            </a:pPr>
            <a:r>
              <a:rPr sz="1950" spc="10" dirty="0" smtClean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1950" spc="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50" spc="-60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950" spc="5" dirty="0" smtClean="0">
                <a:solidFill>
                  <a:srgbClr val="FFFFFF"/>
                </a:solidFill>
                <a:latin typeface="Calibri"/>
                <a:cs typeface="Calibri"/>
              </a:rPr>
              <a:t>eig</a:t>
            </a:r>
            <a:r>
              <a:rPr sz="195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950" spc="5" dirty="0" smtClean="0">
                <a:solidFill>
                  <a:srgbClr val="FFFFFF"/>
                </a:solidFill>
                <a:latin typeface="Calibri"/>
                <a:cs typeface="Calibri"/>
              </a:rPr>
              <a:t>t S</a:t>
            </a:r>
            <a:r>
              <a:rPr sz="1950" spc="-15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50" spc="5" dirty="0" smtClean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950">
              <a:latin typeface="Calibri"/>
              <a:cs typeface="Calibri"/>
            </a:endParaRPr>
          </a:p>
          <a:p>
            <a:pPr marR="635" algn="ctr">
              <a:lnSpc>
                <a:spcPct val="100000"/>
              </a:lnSpc>
              <a:spcBef>
                <a:spcPts val="35"/>
              </a:spcBef>
            </a:pPr>
            <a:r>
              <a:rPr sz="1950" spc="10" dirty="0" smtClean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625" y="4999466"/>
            <a:ext cx="866775" cy="40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 smtClean="0">
                <a:latin typeface="Calibri"/>
                <a:cs typeface="Calibri"/>
              </a:rPr>
              <a:t>Baby1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02768" y="4999466"/>
            <a:ext cx="866775" cy="40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 smtClean="0">
                <a:latin typeface="Calibri"/>
                <a:cs typeface="Calibri"/>
              </a:rPr>
              <a:t>Baby2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31051" y="4994716"/>
            <a:ext cx="865505" cy="40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alibri"/>
                <a:cs typeface="Calibri"/>
              </a:rPr>
              <a:t>Baby3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59194" y="4994716"/>
            <a:ext cx="865505" cy="40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alibri"/>
                <a:cs typeface="Calibri"/>
              </a:rPr>
              <a:t>Baby4</a:t>
            </a:r>
            <a:endParaRPr sz="26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642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540360" cy="720157"/>
          </a:xfrm>
        </p:spPr>
        <p:txBody>
          <a:bodyPr/>
          <a:lstStyle/>
          <a:p>
            <a:r>
              <a:rPr lang="en-US" dirty="0" smtClean="0"/>
              <a:t>Housekeeping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– Everyone have this??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286000"/>
            <a:ext cx="8229600" cy="4648200"/>
          </a:xfrm>
        </p:spPr>
        <p:txBody>
          <a:bodyPr/>
          <a:lstStyle/>
          <a:p>
            <a:r>
              <a:rPr lang="en-US" dirty="0" smtClean="0"/>
              <a:t>Install GitHub (</a:t>
            </a:r>
            <a:r>
              <a:rPr lang="en-US" dirty="0" smtClean="0">
                <a:hlinkClick r:id="rId2"/>
              </a:rPr>
              <a:t>windows.github.com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Need to setup an account</a:t>
            </a:r>
          </a:p>
          <a:p>
            <a:pPr lvl="1"/>
            <a:r>
              <a:rPr lang="en-US" dirty="0" smtClean="0"/>
              <a:t>Search for Team488</a:t>
            </a:r>
          </a:p>
          <a:p>
            <a:pPr lvl="1"/>
            <a:r>
              <a:rPr lang="en-US" dirty="0" smtClean="0"/>
              <a:t>Enlist in Team488/</a:t>
            </a:r>
            <a:r>
              <a:rPr lang="en-US" dirty="0" err="1" smtClean="0"/>
              <a:t>JavaIntro</a:t>
            </a:r>
            <a:endParaRPr lang="en-US" dirty="0" smtClean="0"/>
          </a:p>
          <a:p>
            <a:pPr lvl="1"/>
            <a:r>
              <a:rPr lang="en-US" dirty="0" smtClean="0"/>
              <a:t>Clone</a:t>
            </a:r>
          </a:p>
          <a:p>
            <a:pPr lvl="1"/>
            <a:r>
              <a:rPr lang="en-US" dirty="0" smtClean="0"/>
              <a:t>Sync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Infinitest</a:t>
            </a:r>
            <a:r>
              <a:rPr lang="en-US" dirty="0" smtClean="0"/>
              <a:t> (infinitest.github.io)</a:t>
            </a:r>
          </a:p>
          <a:p>
            <a:pPr lvl="1"/>
            <a:r>
              <a:rPr lang="en-US" dirty="0" smtClean="0"/>
              <a:t>On this page: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Update NOW!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5410200"/>
            <a:ext cx="25336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22425">
              <a:lnSpc>
                <a:spcPts val="5770"/>
              </a:lnSpc>
            </a:pPr>
            <a:r>
              <a:rPr sz="4850" spc="-45" dirty="0" smtClean="0">
                <a:latin typeface="Calibri"/>
                <a:cs typeface="Calibri"/>
              </a:rPr>
              <a:t>W</a:t>
            </a:r>
            <a:r>
              <a:rPr sz="4850" spc="-120" dirty="0" smtClean="0">
                <a:latin typeface="Calibri"/>
                <a:cs typeface="Calibri"/>
              </a:rPr>
              <a:t>h</a:t>
            </a:r>
            <a:r>
              <a:rPr sz="4850" spc="-25" dirty="0" smtClean="0">
                <a:latin typeface="Calibri"/>
                <a:cs typeface="Calibri"/>
              </a:rPr>
              <a:t>y</a:t>
            </a:r>
            <a:r>
              <a:rPr sz="4850" spc="-30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latin typeface="Calibri"/>
                <a:cs typeface="Calibri"/>
              </a:rPr>
              <a:t>use</a:t>
            </a:r>
            <a:r>
              <a:rPr sz="4850" spc="-5" dirty="0" smtClean="0">
                <a:latin typeface="Calibri"/>
                <a:cs typeface="Calibri"/>
              </a:rPr>
              <a:t> </a:t>
            </a:r>
            <a:r>
              <a:rPr sz="4850" spc="-20" dirty="0" smtClean="0">
                <a:solidFill>
                  <a:srgbClr val="0D5EFF"/>
                </a:solidFill>
                <a:latin typeface="Calibri"/>
                <a:cs typeface="Calibri"/>
              </a:rPr>
              <a:t>class</a:t>
            </a:r>
            <a:r>
              <a:rPr sz="4850" spc="-25" dirty="0" smtClean="0">
                <a:latin typeface="Calibri"/>
                <a:cs typeface="Calibri"/>
              </a:rPr>
              <a:t>es?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6739" y="3467112"/>
            <a:ext cx="8968752" cy="3185160"/>
          </a:xfrm>
          <a:custGeom>
            <a:avLst/>
            <a:gdLst/>
            <a:ahLst/>
            <a:cxnLst/>
            <a:rect l="l" t="t" r="r" b="b"/>
            <a:pathLst>
              <a:path w="8968752" h="3185160">
                <a:moveTo>
                  <a:pt x="0" y="530860"/>
                </a:moveTo>
                <a:lnTo>
                  <a:pt x="1759" y="487315"/>
                </a:lnTo>
                <a:lnTo>
                  <a:pt x="6948" y="444740"/>
                </a:lnTo>
                <a:lnTo>
                  <a:pt x="15428" y="403273"/>
                </a:lnTo>
                <a:lnTo>
                  <a:pt x="27064" y="363050"/>
                </a:lnTo>
                <a:lnTo>
                  <a:pt x="41718" y="324206"/>
                </a:lnTo>
                <a:lnTo>
                  <a:pt x="59255" y="286879"/>
                </a:lnTo>
                <a:lnTo>
                  <a:pt x="79537" y="251205"/>
                </a:lnTo>
                <a:lnTo>
                  <a:pt x="102427" y="217321"/>
                </a:lnTo>
                <a:lnTo>
                  <a:pt x="127790" y="185363"/>
                </a:lnTo>
                <a:lnTo>
                  <a:pt x="155489" y="155468"/>
                </a:lnTo>
                <a:lnTo>
                  <a:pt x="185386" y="127772"/>
                </a:lnTo>
                <a:lnTo>
                  <a:pt x="217346" y="102412"/>
                </a:lnTo>
                <a:lnTo>
                  <a:pt x="251231" y="79524"/>
                </a:lnTo>
                <a:lnTo>
                  <a:pt x="286906" y="59245"/>
                </a:lnTo>
                <a:lnTo>
                  <a:pt x="324233" y="41711"/>
                </a:lnTo>
                <a:lnTo>
                  <a:pt x="363076" y="27059"/>
                </a:lnTo>
                <a:lnTo>
                  <a:pt x="403298" y="15425"/>
                </a:lnTo>
                <a:lnTo>
                  <a:pt x="444762" y="6946"/>
                </a:lnTo>
                <a:lnTo>
                  <a:pt x="487332" y="1759"/>
                </a:lnTo>
                <a:lnTo>
                  <a:pt x="530872" y="0"/>
                </a:lnTo>
                <a:lnTo>
                  <a:pt x="8437892" y="0"/>
                </a:lnTo>
                <a:lnTo>
                  <a:pt x="8481437" y="1759"/>
                </a:lnTo>
                <a:lnTo>
                  <a:pt x="8524011" y="6946"/>
                </a:lnTo>
                <a:lnTo>
                  <a:pt x="8565478" y="15425"/>
                </a:lnTo>
                <a:lnTo>
                  <a:pt x="8605702" y="27059"/>
                </a:lnTo>
                <a:lnTo>
                  <a:pt x="8644546" y="41711"/>
                </a:lnTo>
                <a:lnTo>
                  <a:pt x="8681873" y="59245"/>
                </a:lnTo>
                <a:lnTo>
                  <a:pt x="8717546" y="79524"/>
                </a:lnTo>
                <a:lnTo>
                  <a:pt x="8751430" y="102412"/>
                </a:lnTo>
                <a:lnTo>
                  <a:pt x="8783388" y="127772"/>
                </a:lnTo>
                <a:lnTo>
                  <a:pt x="8813284" y="155468"/>
                </a:lnTo>
                <a:lnTo>
                  <a:pt x="8840980" y="185363"/>
                </a:lnTo>
                <a:lnTo>
                  <a:pt x="8866340" y="217321"/>
                </a:lnTo>
                <a:lnTo>
                  <a:pt x="8889228" y="251205"/>
                </a:lnTo>
                <a:lnTo>
                  <a:pt x="8909507" y="286879"/>
                </a:lnTo>
                <a:lnTo>
                  <a:pt x="8927041" y="324206"/>
                </a:lnTo>
                <a:lnTo>
                  <a:pt x="8941693" y="363050"/>
                </a:lnTo>
                <a:lnTo>
                  <a:pt x="8953327" y="403273"/>
                </a:lnTo>
                <a:lnTo>
                  <a:pt x="8961805" y="444740"/>
                </a:lnTo>
                <a:lnTo>
                  <a:pt x="8966993" y="487315"/>
                </a:lnTo>
                <a:lnTo>
                  <a:pt x="8968752" y="530860"/>
                </a:lnTo>
                <a:lnTo>
                  <a:pt x="8968752" y="2654300"/>
                </a:lnTo>
                <a:lnTo>
                  <a:pt x="8966993" y="2697837"/>
                </a:lnTo>
                <a:lnTo>
                  <a:pt x="8961805" y="2740406"/>
                </a:lnTo>
                <a:lnTo>
                  <a:pt x="8953327" y="2781869"/>
                </a:lnTo>
                <a:lnTo>
                  <a:pt x="8941693" y="2822090"/>
                </a:lnTo>
                <a:lnTo>
                  <a:pt x="8927041" y="2860931"/>
                </a:lnTo>
                <a:lnTo>
                  <a:pt x="8909507" y="2898257"/>
                </a:lnTo>
                <a:lnTo>
                  <a:pt x="8889228" y="2933931"/>
                </a:lnTo>
                <a:lnTo>
                  <a:pt x="8866340" y="2967816"/>
                </a:lnTo>
                <a:lnTo>
                  <a:pt x="8840980" y="2999775"/>
                </a:lnTo>
                <a:lnTo>
                  <a:pt x="8813284" y="3029672"/>
                </a:lnTo>
                <a:lnTo>
                  <a:pt x="8783388" y="3057370"/>
                </a:lnTo>
                <a:lnTo>
                  <a:pt x="8751430" y="3082732"/>
                </a:lnTo>
                <a:lnTo>
                  <a:pt x="8717546" y="3105623"/>
                </a:lnTo>
                <a:lnTo>
                  <a:pt x="8681873" y="3125905"/>
                </a:lnTo>
                <a:lnTo>
                  <a:pt x="8644546" y="3143441"/>
                </a:lnTo>
                <a:lnTo>
                  <a:pt x="8605702" y="3158095"/>
                </a:lnTo>
                <a:lnTo>
                  <a:pt x="8565478" y="3169731"/>
                </a:lnTo>
                <a:lnTo>
                  <a:pt x="8524011" y="3178211"/>
                </a:lnTo>
                <a:lnTo>
                  <a:pt x="8481437" y="3183400"/>
                </a:lnTo>
                <a:lnTo>
                  <a:pt x="8437892" y="3185160"/>
                </a:lnTo>
                <a:lnTo>
                  <a:pt x="530872" y="3185160"/>
                </a:lnTo>
                <a:lnTo>
                  <a:pt x="487332" y="3183400"/>
                </a:lnTo>
                <a:lnTo>
                  <a:pt x="444762" y="3178211"/>
                </a:lnTo>
                <a:lnTo>
                  <a:pt x="403298" y="3169731"/>
                </a:lnTo>
                <a:lnTo>
                  <a:pt x="363076" y="3158095"/>
                </a:lnTo>
                <a:lnTo>
                  <a:pt x="324233" y="3143441"/>
                </a:lnTo>
                <a:lnTo>
                  <a:pt x="286906" y="3125905"/>
                </a:lnTo>
                <a:lnTo>
                  <a:pt x="251231" y="3105623"/>
                </a:lnTo>
                <a:lnTo>
                  <a:pt x="217346" y="3082732"/>
                </a:lnTo>
                <a:lnTo>
                  <a:pt x="185386" y="3057370"/>
                </a:lnTo>
                <a:lnTo>
                  <a:pt x="155489" y="3029672"/>
                </a:lnTo>
                <a:lnTo>
                  <a:pt x="127790" y="2999775"/>
                </a:lnTo>
                <a:lnTo>
                  <a:pt x="102427" y="2967816"/>
                </a:lnTo>
                <a:lnTo>
                  <a:pt x="79537" y="2933931"/>
                </a:lnTo>
                <a:lnTo>
                  <a:pt x="59255" y="2898257"/>
                </a:lnTo>
                <a:lnTo>
                  <a:pt x="41718" y="2860931"/>
                </a:lnTo>
                <a:lnTo>
                  <a:pt x="27064" y="2822090"/>
                </a:lnTo>
                <a:lnTo>
                  <a:pt x="15428" y="2781869"/>
                </a:lnTo>
                <a:lnTo>
                  <a:pt x="6948" y="2740406"/>
                </a:lnTo>
                <a:lnTo>
                  <a:pt x="1759" y="2697837"/>
                </a:lnTo>
                <a:lnTo>
                  <a:pt x="0" y="2654300"/>
                </a:lnTo>
                <a:lnTo>
                  <a:pt x="0" y="530860"/>
                </a:lnTo>
                <a:close/>
              </a:path>
            </a:pathLst>
          </a:custGeom>
          <a:ln w="27939">
            <a:solidFill>
              <a:srgbClr val="9BBB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6773" y="4551883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902881" y="374675"/>
                </a:moveTo>
                <a:lnTo>
                  <a:pt x="896975" y="313908"/>
                </a:lnTo>
                <a:lnTo>
                  <a:pt x="879877" y="256261"/>
                </a:lnTo>
                <a:lnTo>
                  <a:pt x="852514" y="202504"/>
                </a:lnTo>
                <a:lnTo>
                  <a:pt x="815815" y="153410"/>
                </a:lnTo>
                <a:lnTo>
                  <a:pt x="770707" y="109751"/>
                </a:lnTo>
                <a:lnTo>
                  <a:pt x="718118" y="72299"/>
                </a:lnTo>
                <a:lnTo>
                  <a:pt x="658976" y="41826"/>
                </a:lnTo>
                <a:lnTo>
                  <a:pt x="594208" y="19104"/>
                </a:lnTo>
                <a:lnTo>
                  <a:pt x="524744" y="4904"/>
                </a:lnTo>
                <a:lnTo>
                  <a:pt x="451510" y="0"/>
                </a:lnTo>
                <a:lnTo>
                  <a:pt x="414479" y="1242"/>
                </a:lnTo>
                <a:lnTo>
                  <a:pt x="343006" y="10890"/>
                </a:lnTo>
                <a:lnTo>
                  <a:pt x="275761" y="29448"/>
                </a:lnTo>
                <a:lnTo>
                  <a:pt x="213673" y="56142"/>
                </a:lnTo>
                <a:lnTo>
                  <a:pt x="157671" y="90201"/>
                </a:lnTo>
                <a:lnTo>
                  <a:pt x="108685" y="130853"/>
                </a:lnTo>
                <a:lnTo>
                  <a:pt x="67646" y="177326"/>
                </a:lnTo>
                <a:lnTo>
                  <a:pt x="35481" y="228848"/>
                </a:lnTo>
                <a:lnTo>
                  <a:pt x="13121" y="284646"/>
                </a:lnTo>
                <a:lnTo>
                  <a:pt x="1496" y="343950"/>
                </a:lnTo>
                <a:lnTo>
                  <a:pt x="0" y="374675"/>
                </a:lnTo>
                <a:lnTo>
                  <a:pt x="1496" y="405420"/>
                </a:lnTo>
                <a:lnTo>
                  <a:pt x="13121" y="464757"/>
                </a:lnTo>
                <a:lnTo>
                  <a:pt x="35481" y="520583"/>
                </a:lnTo>
                <a:lnTo>
                  <a:pt x="67646" y="572125"/>
                </a:lnTo>
                <a:lnTo>
                  <a:pt x="108685" y="618613"/>
                </a:lnTo>
                <a:lnTo>
                  <a:pt x="157671" y="659276"/>
                </a:lnTo>
                <a:lnTo>
                  <a:pt x="213673" y="693341"/>
                </a:lnTo>
                <a:lnTo>
                  <a:pt x="275761" y="720039"/>
                </a:lnTo>
                <a:lnTo>
                  <a:pt x="343006" y="738599"/>
                </a:lnTo>
                <a:lnTo>
                  <a:pt x="414479" y="748248"/>
                </a:lnTo>
                <a:lnTo>
                  <a:pt x="451510" y="749490"/>
                </a:lnTo>
                <a:lnTo>
                  <a:pt x="488540" y="748248"/>
                </a:lnTo>
                <a:lnTo>
                  <a:pt x="560005" y="738599"/>
                </a:lnTo>
                <a:lnTo>
                  <a:pt x="627237" y="720039"/>
                </a:lnTo>
                <a:lnTo>
                  <a:pt x="689308" y="693341"/>
                </a:lnTo>
                <a:lnTo>
                  <a:pt x="745290" y="659276"/>
                </a:lnTo>
                <a:lnTo>
                  <a:pt x="794254" y="618613"/>
                </a:lnTo>
                <a:lnTo>
                  <a:pt x="835274" y="572125"/>
                </a:lnTo>
                <a:lnTo>
                  <a:pt x="867421" y="520583"/>
                </a:lnTo>
                <a:lnTo>
                  <a:pt x="889767" y="464757"/>
                </a:lnTo>
                <a:lnTo>
                  <a:pt x="901385" y="405420"/>
                </a:lnTo>
                <a:lnTo>
                  <a:pt x="902881" y="37467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773" y="4551883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0" y="374675"/>
                </a:moveTo>
                <a:lnTo>
                  <a:pt x="5909" y="313908"/>
                </a:lnTo>
                <a:lnTo>
                  <a:pt x="23018" y="256261"/>
                </a:lnTo>
                <a:lnTo>
                  <a:pt x="50396" y="202504"/>
                </a:lnTo>
                <a:lnTo>
                  <a:pt x="87114" y="153410"/>
                </a:lnTo>
                <a:lnTo>
                  <a:pt x="132243" y="109751"/>
                </a:lnTo>
                <a:lnTo>
                  <a:pt x="184853" y="72299"/>
                </a:lnTo>
                <a:lnTo>
                  <a:pt x="244014" y="41826"/>
                </a:lnTo>
                <a:lnTo>
                  <a:pt x="308797" y="19104"/>
                </a:lnTo>
                <a:lnTo>
                  <a:pt x="378272" y="4904"/>
                </a:lnTo>
                <a:lnTo>
                  <a:pt x="451510" y="0"/>
                </a:lnTo>
                <a:lnTo>
                  <a:pt x="488540" y="1242"/>
                </a:lnTo>
                <a:lnTo>
                  <a:pt x="560005" y="10890"/>
                </a:lnTo>
                <a:lnTo>
                  <a:pt x="627237" y="29448"/>
                </a:lnTo>
                <a:lnTo>
                  <a:pt x="689308" y="56142"/>
                </a:lnTo>
                <a:lnTo>
                  <a:pt x="745290" y="90201"/>
                </a:lnTo>
                <a:lnTo>
                  <a:pt x="794254" y="130853"/>
                </a:lnTo>
                <a:lnTo>
                  <a:pt x="835274" y="177326"/>
                </a:lnTo>
                <a:lnTo>
                  <a:pt x="867421" y="228848"/>
                </a:lnTo>
                <a:lnTo>
                  <a:pt x="889767" y="284646"/>
                </a:lnTo>
                <a:lnTo>
                  <a:pt x="901385" y="343950"/>
                </a:lnTo>
                <a:lnTo>
                  <a:pt x="902881" y="374675"/>
                </a:lnTo>
                <a:lnTo>
                  <a:pt x="901385" y="405420"/>
                </a:lnTo>
                <a:lnTo>
                  <a:pt x="889767" y="464757"/>
                </a:lnTo>
                <a:lnTo>
                  <a:pt x="867421" y="520583"/>
                </a:lnTo>
                <a:lnTo>
                  <a:pt x="835274" y="572125"/>
                </a:lnTo>
                <a:lnTo>
                  <a:pt x="794254" y="618613"/>
                </a:lnTo>
                <a:lnTo>
                  <a:pt x="745290" y="659276"/>
                </a:lnTo>
                <a:lnTo>
                  <a:pt x="689308" y="693341"/>
                </a:lnTo>
                <a:lnTo>
                  <a:pt x="627237" y="720039"/>
                </a:lnTo>
                <a:lnTo>
                  <a:pt x="560005" y="738599"/>
                </a:lnTo>
                <a:lnTo>
                  <a:pt x="488540" y="748248"/>
                </a:lnTo>
                <a:lnTo>
                  <a:pt x="451510" y="749490"/>
                </a:lnTo>
                <a:lnTo>
                  <a:pt x="414479" y="748248"/>
                </a:lnTo>
                <a:lnTo>
                  <a:pt x="343006" y="738599"/>
                </a:lnTo>
                <a:lnTo>
                  <a:pt x="275761" y="720039"/>
                </a:lnTo>
                <a:lnTo>
                  <a:pt x="213673" y="693341"/>
                </a:lnTo>
                <a:lnTo>
                  <a:pt x="157671" y="659276"/>
                </a:lnTo>
                <a:lnTo>
                  <a:pt x="108685" y="618613"/>
                </a:lnTo>
                <a:lnTo>
                  <a:pt x="67646" y="572125"/>
                </a:lnTo>
                <a:lnTo>
                  <a:pt x="35481" y="520583"/>
                </a:lnTo>
                <a:lnTo>
                  <a:pt x="13121" y="464757"/>
                </a:lnTo>
                <a:lnTo>
                  <a:pt x="1496" y="405420"/>
                </a:lnTo>
                <a:lnTo>
                  <a:pt x="0" y="374675"/>
                </a:lnTo>
                <a:close/>
              </a:path>
            </a:pathLst>
          </a:custGeom>
          <a:ln w="27939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4567" y="5334748"/>
            <a:ext cx="866775" cy="40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 smtClean="0">
                <a:latin typeface="Calibri"/>
                <a:cs typeface="Calibri"/>
              </a:rPr>
              <a:t>Baby1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22574" y="4551883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902881" y="374675"/>
                </a:moveTo>
                <a:lnTo>
                  <a:pt x="896975" y="313908"/>
                </a:lnTo>
                <a:lnTo>
                  <a:pt x="879877" y="256261"/>
                </a:lnTo>
                <a:lnTo>
                  <a:pt x="852514" y="202504"/>
                </a:lnTo>
                <a:lnTo>
                  <a:pt x="815815" y="153410"/>
                </a:lnTo>
                <a:lnTo>
                  <a:pt x="770707" y="109751"/>
                </a:lnTo>
                <a:lnTo>
                  <a:pt x="718118" y="72299"/>
                </a:lnTo>
                <a:lnTo>
                  <a:pt x="658976" y="41826"/>
                </a:lnTo>
                <a:lnTo>
                  <a:pt x="594208" y="19104"/>
                </a:lnTo>
                <a:lnTo>
                  <a:pt x="524744" y="4904"/>
                </a:lnTo>
                <a:lnTo>
                  <a:pt x="451510" y="0"/>
                </a:lnTo>
                <a:lnTo>
                  <a:pt x="414479" y="1242"/>
                </a:lnTo>
                <a:lnTo>
                  <a:pt x="343006" y="10890"/>
                </a:lnTo>
                <a:lnTo>
                  <a:pt x="275761" y="29448"/>
                </a:lnTo>
                <a:lnTo>
                  <a:pt x="213673" y="56142"/>
                </a:lnTo>
                <a:lnTo>
                  <a:pt x="157671" y="90201"/>
                </a:lnTo>
                <a:lnTo>
                  <a:pt x="108685" y="130853"/>
                </a:lnTo>
                <a:lnTo>
                  <a:pt x="67646" y="177326"/>
                </a:lnTo>
                <a:lnTo>
                  <a:pt x="35481" y="228848"/>
                </a:lnTo>
                <a:lnTo>
                  <a:pt x="13121" y="284646"/>
                </a:lnTo>
                <a:lnTo>
                  <a:pt x="1496" y="343950"/>
                </a:lnTo>
                <a:lnTo>
                  <a:pt x="0" y="374675"/>
                </a:lnTo>
                <a:lnTo>
                  <a:pt x="1496" y="405420"/>
                </a:lnTo>
                <a:lnTo>
                  <a:pt x="13121" y="464757"/>
                </a:lnTo>
                <a:lnTo>
                  <a:pt x="35481" y="520583"/>
                </a:lnTo>
                <a:lnTo>
                  <a:pt x="67646" y="572125"/>
                </a:lnTo>
                <a:lnTo>
                  <a:pt x="108685" y="618613"/>
                </a:lnTo>
                <a:lnTo>
                  <a:pt x="157671" y="659276"/>
                </a:lnTo>
                <a:lnTo>
                  <a:pt x="213673" y="693341"/>
                </a:lnTo>
                <a:lnTo>
                  <a:pt x="275761" y="720039"/>
                </a:lnTo>
                <a:lnTo>
                  <a:pt x="343006" y="738599"/>
                </a:lnTo>
                <a:lnTo>
                  <a:pt x="414479" y="748248"/>
                </a:lnTo>
                <a:lnTo>
                  <a:pt x="451510" y="749490"/>
                </a:lnTo>
                <a:lnTo>
                  <a:pt x="488540" y="748248"/>
                </a:lnTo>
                <a:lnTo>
                  <a:pt x="560005" y="738599"/>
                </a:lnTo>
                <a:lnTo>
                  <a:pt x="627237" y="720039"/>
                </a:lnTo>
                <a:lnTo>
                  <a:pt x="689308" y="693341"/>
                </a:lnTo>
                <a:lnTo>
                  <a:pt x="745290" y="659276"/>
                </a:lnTo>
                <a:lnTo>
                  <a:pt x="794254" y="618613"/>
                </a:lnTo>
                <a:lnTo>
                  <a:pt x="835274" y="572125"/>
                </a:lnTo>
                <a:lnTo>
                  <a:pt x="867421" y="520583"/>
                </a:lnTo>
                <a:lnTo>
                  <a:pt x="889767" y="464757"/>
                </a:lnTo>
                <a:lnTo>
                  <a:pt x="901385" y="405420"/>
                </a:lnTo>
                <a:lnTo>
                  <a:pt x="902881" y="37467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2574" y="4551883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0" y="374675"/>
                </a:moveTo>
                <a:lnTo>
                  <a:pt x="5909" y="313908"/>
                </a:lnTo>
                <a:lnTo>
                  <a:pt x="23018" y="256261"/>
                </a:lnTo>
                <a:lnTo>
                  <a:pt x="50396" y="202504"/>
                </a:lnTo>
                <a:lnTo>
                  <a:pt x="87114" y="153410"/>
                </a:lnTo>
                <a:lnTo>
                  <a:pt x="132243" y="109751"/>
                </a:lnTo>
                <a:lnTo>
                  <a:pt x="184853" y="72299"/>
                </a:lnTo>
                <a:lnTo>
                  <a:pt x="244014" y="41826"/>
                </a:lnTo>
                <a:lnTo>
                  <a:pt x="308797" y="19104"/>
                </a:lnTo>
                <a:lnTo>
                  <a:pt x="378272" y="4904"/>
                </a:lnTo>
                <a:lnTo>
                  <a:pt x="451510" y="0"/>
                </a:lnTo>
                <a:lnTo>
                  <a:pt x="488540" y="1242"/>
                </a:lnTo>
                <a:lnTo>
                  <a:pt x="560005" y="10890"/>
                </a:lnTo>
                <a:lnTo>
                  <a:pt x="627237" y="29448"/>
                </a:lnTo>
                <a:lnTo>
                  <a:pt x="689308" y="56142"/>
                </a:lnTo>
                <a:lnTo>
                  <a:pt x="745290" y="90201"/>
                </a:lnTo>
                <a:lnTo>
                  <a:pt x="794254" y="130853"/>
                </a:lnTo>
                <a:lnTo>
                  <a:pt x="835274" y="177326"/>
                </a:lnTo>
                <a:lnTo>
                  <a:pt x="867421" y="228848"/>
                </a:lnTo>
                <a:lnTo>
                  <a:pt x="889767" y="284646"/>
                </a:lnTo>
                <a:lnTo>
                  <a:pt x="901385" y="343950"/>
                </a:lnTo>
                <a:lnTo>
                  <a:pt x="902881" y="374675"/>
                </a:lnTo>
                <a:lnTo>
                  <a:pt x="901385" y="405420"/>
                </a:lnTo>
                <a:lnTo>
                  <a:pt x="889767" y="464757"/>
                </a:lnTo>
                <a:lnTo>
                  <a:pt x="867421" y="520583"/>
                </a:lnTo>
                <a:lnTo>
                  <a:pt x="835274" y="572125"/>
                </a:lnTo>
                <a:lnTo>
                  <a:pt x="794254" y="618613"/>
                </a:lnTo>
                <a:lnTo>
                  <a:pt x="745290" y="659276"/>
                </a:lnTo>
                <a:lnTo>
                  <a:pt x="689308" y="693341"/>
                </a:lnTo>
                <a:lnTo>
                  <a:pt x="627237" y="720039"/>
                </a:lnTo>
                <a:lnTo>
                  <a:pt x="560005" y="738599"/>
                </a:lnTo>
                <a:lnTo>
                  <a:pt x="488540" y="748248"/>
                </a:lnTo>
                <a:lnTo>
                  <a:pt x="451510" y="749490"/>
                </a:lnTo>
                <a:lnTo>
                  <a:pt x="414479" y="748248"/>
                </a:lnTo>
                <a:lnTo>
                  <a:pt x="343006" y="738599"/>
                </a:lnTo>
                <a:lnTo>
                  <a:pt x="275761" y="720039"/>
                </a:lnTo>
                <a:lnTo>
                  <a:pt x="213673" y="693341"/>
                </a:lnTo>
                <a:lnTo>
                  <a:pt x="157671" y="659276"/>
                </a:lnTo>
                <a:lnTo>
                  <a:pt x="108685" y="618613"/>
                </a:lnTo>
                <a:lnTo>
                  <a:pt x="67646" y="572125"/>
                </a:lnTo>
                <a:lnTo>
                  <a:pt x="35481" y="520583"/>
                </a:lnTo>
                <a:lnTo>
                  <a:pt x="13121" y="464757"/>
                </a:lnTo>
                <a:lnTo>
                  <a:pt x="1496" y="405420"/>
                </a:lnTo>
                <a:lnTo>
                  <a:pt x="0" y="374675"/>
                </a:lnTo>
                <a:close/>
              </a:path>
            </a:pathLst>
          </a:custGeom>
          <a:ln w="27939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70789" y="5334748"/>
            <a:ext cx="866775" cy="40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 smtClean="0">
                <a:latin typeface="Calibri"/>
                <a:cs typeface="Calibri"/>
              </a:rPr>
              <a:t>Baby2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44568" y="4546993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902881" y="374675"/>
                </a:moveTo>
                <a:lnTo>
                  <a:pt x="896975" y="313908"/>
                </a:lnTo>
                <a:lnTo>
                  <a:pt x="879877" y="256261"/>
                </a:lnTo>
                <a:lnTo>
                  <a:pt x="852514" y="202504"/>
                </a:lnTo>
                <a:lnTo>
                  <a:pt x="815815" y="153410"/>
                </a:lnTo>
                <a:lnTo>
                  <a:pt x="770707" y="109751"/>
                </a:lnTo>
                <a:lnTo>
                  <a:pt x="718118" y="72299"/>
                </a:lnTo>
                <a:lnTo>
                  <a:pt x="658976" y="41826"/>
                </a:lnTo>
                <a:lnTo>
                  <a:pt x="594208" y="19104"/>
                </a:lnTo>
                <a:lnTo>
                  <a:pt x="524744" y="4904"/>
                </a:lnTo>
                <a:lnTo>
                  <a:pt x="451510" y="0"/>
                </a:lnTo>
                <a:lnTo>
                  <a:pt x="414479" y="1242"/>
                </a:lnTo>
                <a:lnTo>
                  <a:pt x="343006" y="10890"/>
                </a:lnTo>
                <a:lnTo>
                  <a:pt x="275761" y="29448"/>
                </a:lnTo>
                <a:lnTo>
                  <a:pt x="213673" y="56142"/>
                </a:lnTo>
                <a:lnTo>
                  <a:pt x="157671" y="90201"/>
                </a:lnTo>
                <a:lnTo>
                  <a:pt x="108685" y="130853"/>
                </a:lnTo>
                <a:lnTo>
                  <a:pt x="67646" y="177326"/>
                </a:lnTo>
                <a:lnTo>
                  <a:pt x="35481" y="228848"/>
                </a:lnTo>
                <a:lnTo>
                  <a:pt x="13121" y="284646"/>
                </a:lnTo>
                <a:lnTo>
                  <a:pt x="1496" y="343950"/>
                </a:lnTo>
                <a:lnTo>
                  <a:pt x="0" y="374675"/>
                </a:lnTo>
                <a:lnTo>
                  <a:pt x="1496" y="405420"/>
                </a:lnTo>
                <a:lnTo>
                  <a:pt x="13121" y="464757"/>
                </a:lnTo>
                <a:lnTo>
                  <a:pt x="35481" y="520583"/>
                </a:lnTo>
                <a:lnTo>
                  <a:pt x="67646" y="572125"/>
                </a:lnTo>
                <a:lnTo>
                  <a:pt x="108685" y="618613"/>
                </a:lnTo>
                <a:lnTo>
                  <a:pt x="157671" y="659276"/>
                </a:lnTo>
                <a:lnTo>
                  <a:pt x="213673" y="693341"/>
                </a:lnTo>
                <a:lnTo>
                  <a:pt x="275761" y="720039"/>
                </a:lnTo>
                <a:lnTo>
                  <a:pt x="343006" y="738599"/>
                </a:lnTo>
                <a:lnTo>
                  <a:pt x="414479" y="748248"/>
                </a:lnTo>
                <a:lnTo>
                  <a:pt x="451510" y="749490"/>
                </a:lnTo>
                <a:lnTo>
                  <a:pt x="488540" y="748248"/>
                </a:lnTo>
                <a:lnTo>
                  <a:pt x="560005" y="738599"/>
                </a:lnTo>
                <a:lnTo>
                  <a:pt x="627237" y="720039"/>
                </a:lnTo>
                <a:lnTo>
                  <a:pt x="689308" y="693341"/>
                </a:lnTo>
                <a:lnTo>
                  <a:pt x="745290" y="659276"/>
                </a:lnTo>
                <a:lnTo>
                  <a:pt x="794254" y="618613"/>
                </a:lnTo>
                <a:lnTo>
                  <a:pt x="835274" y="572125"/>
                </a:lnTo>
                <a:lnTo>
                  <a:pt x="867421" y="520583"/>
                </a:lnTo>
                <a:lnTo>
                  <a:pt x="889767" y="464757"/>
                </a:lnTo>
                <a:lnTo>
                  <a:pt x="901385" y="405420"/>
                </a:lnTo>
                <a:lnTo>
                  <a:pt x="902881" y="37467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44568" y="4546993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0" y="374675"/>
                </a:moveTo>
                <a:lnTo>
                  <a:pt x="5909" y="313908"/>
                </a:lnTo>
                <a:lnTo>
                  <a:pt x="23018" y="256261"/>
                </a:lnTo>
                <a:lnTo>
                  <a:pt x="50396" y="202504"/>
                </a:lnTo>
                <a:lnTo>
                  <a:pt x="87114" y="153410"/>
                </a:lnTo>
                <a:lnTo>
                  <a:pt x="132243" y="109751"/>
                </a:lnTo>
                <a:lnTo>
                  <a:pt x="184853" y="72299"/>
                </a:lnTo>
                <a:lnTo>
                  <a:pt x="244014" y="41826"/>
                </a:lnTo>
                <a:lnTo>
                  <a:pt x="308797" y="19104"/>
                </a:lnTo>
                <a:lnTo>
                  <a:pt x="378272" y="4904"/>
                </a:lnTo>
                <a:lnTo>
                  <a:pt x="451510" y="0"/>
                </a:lnTo>
                <a:lnTo>
                  <a:pt x="488540" y="1242"/>
                </a:lnTo>
                <a:lnTo>
                  <a:pt x="560005" y="10890"/>
                </a:lnTo>
                <a:lnTo>
                  <a:pt x="627237" y="29448"/>
                </a:lnTo>
                <a:lnTo>
                  <a:pt x="689308" y="56142"/>
                </a:lnTo>
                <a:lnTo>
                  <a:pt x="745290" y="90201"/>
                </a:lnTo>
                <a:lnTo>
                  <a:pt x="794254" y="130853"/>
                </a:lnTo>
                <a:lnTo>
                  <a:pt x="835274" y="177326"/>
                </a:lnTo>
                <a:lnTo>
                  <a:pt x="867421" y="228848"/>
                </a:lnTo>
                <a:lnTo>
                  <a:pt x="889767" y="284646"/>
                </a:lnTo>
                <a:lnTo>
                  <a:pt x="901385" y="343950"/>
                </a:lnTo>
                <a:lnTo>
                  <a:pt x="902881" y="374675"/>
                </a:lnTo>
                <a:lnTo>
                  <a:pt x="901385" y="405420"/>
                </a:lnTo>
                <a:lnTo>
                  <a:pt x="889767" y="464757"/>
                </a:lnTo>
                <a:lnTo>
                  <a:pt x="867421" y="520583"/>
                </a:lnTo>
                <a:lnTo>
                  <a:pt x="835274" y="572125"/>
                </a:lnTo>
                <a:lnTo>
                  <a:pt x="794254" y="618613"/>
                </a:lnTo>
                <a:lnTo>
                  <a:pt x="745290" y="659276"/>
                </a:lnTo>
                <a:lnTo>
                  <a:pt x="689308" y="693341"/>
                </a:lnTo>
                <a:lnTo>
                  <a:pt x="627237" y="720039"/>
                </a:lnTo>
                <a:lnTo>
                  <a:pt x="560005" y="738599"/>
                </a:lnTo>
                <a:lnTo>
                  <a:pt x="488540" y="748248"/>
                </a:lnTo>
                <a:lnTo>
                  <a:pt x="451510" y="749490"/>
                </a:lnTo>
                <a:lnTo>
                  <a:pt x="414479" y="748248"/>
                </a:lnTo>
                <a:lnTo>
                  <a:pt x="343006" y="738599"/>
                </a:lnTo>
                <a:lnTo>
                  <a:pt x="275761" y="720039"/>
                </a:lnTo>
                <a:lnTo>
                  <a:pt x="213673" y="693341"/>
                </a:lnTo>
                <a:lnTo>
                  <a:pt x="157671" y="659276"/>
                </a:lnTo>
                <a:lnTo>
                  <a:pt x="108685" y="618613"/>
                </a:lnTo>
                <a:lnTo>
                  <a:pt x="67646" y="572125"/>
                </a:lnTo>
                <a:lnTo>
                  <a:pt x="35481" y="520583"/>
                </a:lnTo>
                <a:lnTo>
                  <a:pt x="13121" y="464757"/>
                </a:lnTo>
                <a:lnTo>
                  <a:pt x="1496" y="405420"/>
                </a:lnTo>
                <a:lnTo>
                  <a:pt x="0" y="374675"/>
                </a:lnTo>
                <a:close/>
              </a:path>
            </a:pathLst>
          </a:custGeom>
          <a:ln w="27939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92773" y="5329998"/>
            <a:ext cx="866775" cy="40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 smtClean="0">
                <a:latin typeface="Calibri"/>
                <a:cs typeface="Calibri"/>
              </a:rPr>
              <a:t>Baby3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50369" y="4546993"/>
            <a:ext cx="903020" cy="749490"/>
          </a:xfrm>
          <a:custGeom>
            <a:avLst/>
            <a:gdLst/>
            <a:ahLst/>
            <a:cxnLst/>
            <a:rect l="l" t="t" r="r" b="b"/>
            <a:pathLst>
              <a:path w="903020" h="749490">
                <a:moveTo>
                  <a:pt x="903020" y="374675"/>
                </a:moveTo>
                <a:lnTo>
                  <a:pt x="897111" y="313908"/>
                </a:lnTo>
                <a:lnTo>
                  <a:pt x="880002" y="256261"/>
                </a:lnTo>
                <a:lnTo>
                  <a:pt x="852624" y="202504"/>
                </a:lnTo>
                <a:lnTo>
                  <a:pt x="815906" y="153410"/>
                </a:lnTo>
                <a:lnTo>
                  <a:pt x="770777" y="109751"/>
                </a:lnTo>
                <a:lnTo>
                  <a:pt x="718167" y="72299"/>
                </a:lnTo>
                <a:lnTo>
                  <a:pt x="659006" y="41826"/>
                </a:lnTo>
                <a:lnTo>
                  <a:pt x="594223" y="19104"/>
                </a:lnTo>
                <a:lnTo>
                  <a:pt x="524748" y="4904"/>
                </a:lnTo>
                <a:lnTo>
                  <a:pt x="451510" y="0"/>
                </a:lnTo>
                <a:lnTo>
                  <a:pt x="414479" y="1242"/>
                </a:lnTo>
                <a:lnTo>
                  <a:pt x="343006" y="10890"/>
                </a:lnTo>
                <a:lnTo>
                  <a:pt x="275761" y="29448"/>
                </a:lnTo>
                <a:lnTo>
                  <a:pt x="213673" y="56142"/>
                </a:lnTo>
                <a:lnTo>
                  <a:pt x="157671" y="90201"/>
                </a:lnTo>
                <a:lnTo>
                  <a:pt x="108685" y="130853"/>
                </a:lnTo>
                <a:lnTo>
                  <a:pt x="67646" y="177326"/>
                </a:lnTo>
                <a:lnTo>
                  <a:pt x="35481" y="228848"/>
                </a:lnTo>
                <a:lnTo>
                  <a:pt x="13121" y="284646"/>
                </a:lnTo>
                <a:lnTo>
                  <a:pt x="1496" y="343950"/>
                </a:lnTo>
                <a:lnTo>
                  <a:pt x="0" y="374675"/>
                </a:lnTo>
                <a:lnTo>
                  <a:pt x="1496" y="405420"/>
                </a:lnTo>
                <a:lnTo>
                  <a:pt x="13121" y="464757"/>
                </a:lnTo>
                <a:lnTo>
                  <a:pt x="35481" y="520583"/>
                </a:lnTo>
                <a:lnTo>
                  <a:pt x="67646" y="572125"/>
                </a:lnTo>
                <a:lnTo>
                  <a:pt x="108685" y="618613"/>
                </a:lnTo>
                <a:lnTo>
                  <a:pt x="157671" y="659276"/>
                </a:lnTo>
                <a:lnTo>
                  <a:pt x="213673" y="693341"/>
                </a:lnTo>
                <a:lnTo>
                  <a:pt x="275761" y="720039"/>
                </a:lnTo>
                <a:lnTo>
                  <a:pt x="343006" y="738599"/>
                </a:lnTo>
                <a:lnTo>
                  <a:pt x="414479" y="748248"/>
                </a:lnTo>
                <a:lnTo>
                  <a:pt x="451510" y="749490"/>
                </a:lnTo>
                <a:lnTo>
                  <a:pt x="488541" y="748248"/>
                </a:lnTo>
                <a:lnTo>
                  <a:pt x="560014" y="738599"/>
                </a:lnTo>
                <a:lnTo>
                  <a:pt x="627259" y="720039"/>
                </a:lnTo>
                <a:lnTo>
                  <a:pt x="689347" y="693341"/>
                </a:lnTo>
                <a:lnTo>
                  <a:pt x="745349" y="659276"/>
                </a:lnTo>
                <a:lnTo>
                  <a:pt x="794334" y="618613"/>
                </a:lnTo>
                <a:lnTo>
                  <a:pt x="835374" y="572125"/>
                </a:lnTo>
                <a:lnTo>
                  <a:pt x="867539" y="520583"/>
                </a:lnTo>
                <a:lnTo>
                  <a:pt x="889898" y="464757"/>
                </a:lnTo>
                <a:lnTo>
                  <a:pt x="901524" y="405420"/>
                </a:lnTo>
                <a:lnTo>
                  <a:pt x="903020" y="37467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50369" y="4546993"/>
            <a:ext cx="903020" cy="749490"/>
          </a:xfrm>
          <a:custGeom>
            <a:avLst/>
            <a:gdLst/>
            <a:ahLst/>
            <a:cxnLst/>
            <a:rect l="l" t="t" r="r" b="b"/>
            <a:pathLst>
              <a:path w="903020" h="749490">
                <a:moveTo>
                  <a:pt x="0" y="374675"/>
                </a:moveTo>
                <a:lnTo>
                  <a:pt x="5909" y="313908"/>
                </a:lnTo>
                <a:lnTo>
                  <a:pt x="23018" y="256261"/>
                </a:lnTo>
                <a:lnTo>
                  <a:pt x="50396" y="202504"/>
                </a:lnTo>
                <a:lnTo>
                  <a:pt x="87114" y="153410"/>
                </a:lnTo>
                <a:lnTo>
                  <a:pt x="132243" y="109751"/>
                </a:lnTo>
                <a:lnTo>
                  <a:pt x="184853" y="72299"/>
                </a:lnTo>
                <a:lnTo>
                  <a:pt x="244014" y="41826"/>
                </a:lnTo>
                <a:lnTo>
                  <a:pt x="308797" y="19104"/>
                </a:lnTo>
                <a:lnTo>
                  <a:pt x="378272" y="4904"/>
                </a:lnTo>
                <a:lnTo>
                  <a:pt x="451510" y="0"/>
                </a:lnTo>
                <a:lnTo>
                  <a:pt x="488541" y="1242"/>
                </a:lnTo>
                <a:lnTo>
                  <a:pt x="560014" y="10890"/>
                </a:lnTo>
                <a:lnTo>
                  <a:pt x="627259" y="29448"/>
                </a:lnTo>
                <a:lnTo>
                  <a:pt x="689347" y="56142"/>
                </a:lnTo>
                <a:lnTo>
                  <a:pt x="745349" y="90201"/>
                </a:lnTo>
                <a:lnTo>
                  <a:pt x="794334" y="130853"/>
                </a:lnTo>
                <a:lnTo>
                  <a:pt x="835374" y="177326"/>
                </a:lnTo>
                <a:lnTo>
                  <a:pt x="867539" y="228848"/>
                </a:lnTo>
                <a:lnTo>
                  <a:pt x="889898" y="284646"/>
                </a:lnTo>
                <a:lnTo>
                  <a:pt x="901524" y="343950"/>
                </a:lnTo>
                <a:lnTo>
                  <a:pt x="903020" y="374675"/>
                </a:lnTo>
                <a:lnTo>
                  <a:pt x="901524" y="405420"/>
                </a:lnTo>
                <a:lnTo>
                  <a:pt x="889898" y="464757"/>
                </a:lnTo>
                <a:lnTo>
                  <a:pt x="867539" y="520583"/>
                </a:lnTo>
                <a:lnTo>
                  <a:pt x="835374" y="572125"/>
                </a:lnTo>
                <a:lnTo>
                  <a:pt x="794334" y="618613"/>
                </a:lnTo>
                <a:lnTo>
                  <a:pt x="745349" y="659276"/>
                </a:lnTo>
                <a:lnTo>
                  <a:pt x="689347" y="693341"/>
                </a:lnTo>
                <a:lnTo>
                  <a:pt x="627259" y="720039"/>
                </a:lnTo>
                <a:lnTo>
                  <a:pt x="560014" y="738599"/>
                </a:lnTo>
                <a:lnTo>
                  <a:pt x="488541" y="748248"/>
                </a:lnTo>
                <a:lnTo>
                  <a:pt x="451510" y="749490"/>
                </a:lnTo>
                <a:lnTo>
                  <a:pt x="414479" y="748248"/>
                </a:lnTo>
                <a:lnTo>
                  <a:pt x="343006" y="738599"/>
                </a:lnTo>
                <a:lnTo>
                  <a:pt x="275761" y="720039"/>
                </a:lnTo>
                <a:lnTo>
                  <a:pt x="213673" y="693341"/>
                </a:lnTo>
                <a:lnTo>
                  <a:pt x="157671" y="659276"/>
                </a:lnTo>
                <a:lnTo>
                  <a:pt x="108685" y="618613"/>
                </a:lnTo>
                <a:lnTo>
                  <a:pt x="67646" y="572125"/>
                </a:lnTo>
                <a:lnTo>
                  <a:pt x="35481" y="520583"/>
                </a:lnTo>
                <a:lnTo>
                  <a:pt x="13121" y="464757"/>
                </a:lnTo>
                <a:lnTo>
                  <a:pt x="1496" y="405420"/>
                </a:lnTo>
                <a:lnTo>
                  <a:pt x="0" y="374675"/>
                </a:lnTo>
                <a:close/>
              </a:path>
            </a:pathLst>
          </a:custGeom>
          <a:ln w="2794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98996" y="5329998"/>
            <a:ext cx="866775" cy="40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 smtClean="0">
                <a:latin typeface="Calibri"/>
                <a:cs typeface="Calibri"/>
              </a:rPr>
              <a:t>Baby4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97815" y="4807809"/>
            <a:ext cx="1115060" cy="675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200" dirty="0" smtClean="0">
                <a:latin typeface="Calibri"/>
                <a:cs typeface="Calibri"/>
              </a:rPr>
              <a:t>496</a:t>
            </a:r>
            <a:r>
              <a:rPr sz="2200" spc="-30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mo</a:t>
            </a:r>
            <a:r>
              <a:rPr sz="2200" spc="-40" dirty="0" smtClean="0">
                <a:latin typeface="Calibri"/>
                <a:cs typeface="Calibri"/>
              </a:rPr>
              <a:t>r</a:t>
            </a:r>
            <a:r>
              <a:rPr sz="2200" spc="0" dirty="0" smtClean="0">
                <a:latin typeface="Calibri"/>
                <a:cs typeface="Calibri"/>
              </a:rPr>
              <a:t>e Babies</a:t>
            </a:r>
            <a:r>
              <a:rPr sz="2200" spc="-15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…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3411" y="6766166"/>
            <a:ext cx="1270635" cy="466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 smtClean="0">
                <a:latin typeface="Calibri"/>
                <a:cs typeface="Calibri"/>
              </a:rPr>
              <a:t>Nu</a:t>
            </a:r>
            <a:r>
              <a:rPr sz="3050" spc="-60" dirty="0" smtClean="0">
                <a:latin typeface="Calibri"/>
                <a:cs typeface="Calibri"/>
              </a:rPr>
              <a:t>r</a:t>
            </a:r>
            <a:r>
              <a:rPr sz="3050" spc="-5" dirty="0" smtClean="0">
                <a:latin typeface="Calibri"/>
                <a:cs typeface="Calibri"/>
              </a:rPr>
              <a:t>sery</a:t>
            </a:r>
            <a:endParaRPr sz="30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95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22425">
              <a:lnSpc>
                <a:spcPts val="5770"/>
              </a:lnSpc>
            </a:pPr>
            <a:r>
              <a:rPr sz="4850" spc="-45" dirty="0" smtClean="0">
                <a:latin typeface="Calibri"/>
                <a:cs typeface="Calibri"/>
              </a:rPr>
              <a:t>W</a:t>
            </a:r>
            <a:r>
              <a:rPr sz="4850" spc="-120" dirty="0" smtClean="0">
                <a:latin typeface="Calibri"/>
                <a:cs typeface="Calibri"/>
              </a:rPr>
              <a:t>h</a:t>
            </a:r>
            <a:r>
              <a:rPr sz="4850" spc="-25" dirty="0" smtClean="0">
                <a:latin typeface="Calibri"/>
                <a:cs typeface="Calibri"/>
              </a:rPr>
              <a:t>y</a:t>
            </a:r>
            <a:r>
              <a:rPr sz="4850" spc="-30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latin typeface="Calibri"/>
                <a:cs typeface="Calibri"/>
              </a:rPr>
              <a:t>use</a:t>
            </a:r>
            <a:r>
              <a:rPr sz="4850" spc="-5" dirty="0" smtClean="0">
                <a:latin typeface="Calibri"/>
                <a:cs typeface="Calibri"/>
              </a:rPr>
              <a:t> </a:t>
            </a:r>
            <a:r>
              <a:rPr sz="4850" spc="-20" dirty="0" smtClean="0">
                <a:solidFill>
                  <a:srgbClr val="0D5EFF"/>
                </a:solidFill>
                <a:latin typeface="Calibri"/>
                <a:cs typeface="Calibri"/>
              </a:rPr>
              <a:t>class</a:t>
            </a:r>
            <a:r>
              <a:rPr sz="4850" spc="-25" dirty="0" smtClean="0">
                <a:latin typeface="Calibri"/>
                <a:cs typeface="Calibri"/>
              </a:rPr>
              <a:t>es?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6739" y="3467112"/>
            <a:ext cx="8968752" cy="3185160"/>
          </a:xfrm>
          <a:custGeom>
            <a:avLst/>
            <a:gdLst/>
            <a:ahLst/>
            <a:cxnLst/>
            <a:rect l="l" t="t" r="r" b="b"/>
            <a:pathLst>
              <a:path w="8968752" h="3185160">
                <a:moveTo>
                  <a:pt x="0" y="530860"/>
                </a:moveTo>
                <a:lnTo>
                  <a:pt x="1759" y="487315"/>
                </a:lnTo>
                <a:lnTo>
                  <a:pt x="6948" y="444740"/>
                </a:lnTo>
                <a:lnTo>
                  <a:pt x="15428" y="403273"/>
                </a:lnTo>
                <a:lnTo>
                  <a:pt x="27064" y="363050"/>
                </a:lnTo>
                <a:lnTo>
                  <a:pt x="41718" y="324206"/>
                </a:lnTo>
                <a:lnTo>
                  <a:pt x="59255" y="286879"/>
                </a:lnTo>
                <a:lnTo>
                  <a:pt x="79537" y="251205"/>
                </a:lnTo>
                <a:lnTo>
                  <a:pt x="102427" y="217321"/>
                </a:lnTo>
                <a:lnTo>
                  <a:pt x="127790" y="185363"/>
                </a:lnTo>
                <a:lnTo>
                  <a:pt x="155489" y="155468"/>
                </a:lnTo>
                <a:lnTo>
                  <a:pt x="185386" y="127772"/>
                </a:lnTo>
                <a:lnTo>
                  <a:pt x="217346" y="102412"/>
                </a:lnTo>
                <a:lnTo>
                  <a:pt x="251231" y="79524"/>
                </a:lnTo>
                <a:lnTo>
                  <a:pt x="286906" y="59245"/>
                </a:lnTo>
                <a:lnTo>
                  <a:pt x="324233" y="41711"/>
                </a:lnTo>
                <a:lnTo>
                  <a:pt x="363076" y="27059"/>
                </a:lnTo>
                <a:lnTo>
                  <a:pt x="403298" y="15425"/>
                </a:lnTo>
                <a:lnTo>
                  <a:pt x="444762" y="6946"/>
                </a:lnTo>
                <a:lnTo>
                  <a:pt x="487332" y="1759"/>
                </a:lnTo>
                <a:lnTo>
                  <a:pt x="530872" y="0"/>
                </a:lnTo>
                <a:lnTo>
                  <a:pt x="8437892" y="0"/>
                </a:lnTo>
                <a:lnTo>
                  <a:pt x="8481437" y="1759"/>
                </a:lnTo>
                <a:lnTo>
                  <a:pt x="8524011" y="6946"/>
                </a:lnTo>
                <a:lnTo>
                  <a:pt x="8565478" y="15425"/>
                </a:lnTo>
                <a:lnTo>
                  <a:pt x="8605702" y="27059"/>
                </a:lnTo>
                <a:lnTo>
                  <a:pt x="8644546" y="41711"/>
                </a:lnTo>
                <a:lnTo>
                  <a:pt x="8681873" y="59245"/>
                </a:lnTo>
                <a:lnTo>
                  <a:pt x="8717546" y="79524"/>
                </a:lnTo>
                <a:lnTo>
                  <a:pt x="8751430" y="102412"/>
                </a:lnTo>
                <a:lnTo>
                  <a:pt x="8783388" y="127772"/>
                </a:lnTo>
                <a:lnTo>
                  <a:pt x="8813284" y="155468"/>
                </a:lnTo>
                <a:lnTo>
                  <a:pt x="8840980" y="185363"/>
                </a:lnTo>
                <a:lnTo>
                  <a:pt x="8866340" y="217321"/>
                </a:lnTo>
                <a:lnTo>
                  <a:pt x="8889228" y="251205"/>
                </a:lnTo>
                <a:lnTo>
                  <a:pt x="8909507" y="286879"/>
                </a:lnTo>
                <a:lnTo>
                  <a:pt x="8927041" y="324206"/>
                </a:lnTo>
                <a:lnTo>
                  <a:pt x="8941693" y="363050"/>
                </a:lnTo>
                <a:lnTo>
                  <a:pt x="8953327" y="403273"/>
                </a:lnTo>
                <a:lnTo>
                  <a:pt x="8961805" y="444740"/>
                </a:lnTo>
                <a:lnTo>
                  <a:pt x="8966993" y="487315"/>
                </a:lnTo>
                <a:lnTo>
                  <a:pt x="8968752" y="530860"/>
                </a:lnTo>
                <a:lnTo>
                  <a:pt x="8968752" y="2654300"/>
                </a:lnTo>
                <a:lnTo>
                  <a:pt x="8966993" y="2697837"/>
                </a:lnTo>
                <a:lnTo>
                  <a:pt x="8961805" y="2740406"/>
                </a:lnTo>
                <a:lnTo>
                  <a:pt x="8953327" y="2781869"/>
                </a:lnTo>
                <a:lnTo>
                  <a:pt x="8941693" y="2822090"/>
                </a:lnTo>
                <a:lnTo>
                  <a:pt x="8927041" y="2860931"/>
                </a:lnTo>
                <a:lnTo>
                  <a:pt x="8909507" y="2898257"/>
                </a:lnTo>
                <a:lnTo>
                  <a:pt x="8889228" y="2933931"/>
                </a:lnTo>
                <a:lnTo>
                  <a:pt x="8866340" y="2967816"/>
                </a:lnTo>
                <a:lnTo>
                  <a:pt x="8840980" y="2999775"/>
                </a:lnTo>
                <a:lnTo>
                  <a:pt x="8813284" y="3029672"/>
                </a:lnTo>
                <a:lnTo>
                  <a:pt x="8783388" y="3057370"/>
                </a:lnTo>
                <a:lnTo>
                  <a:pt x="8751430" y="3082732"/>
                </a:lnTo>
                <a:lnTo>
                  <a:pt x="8717546" y="3105623"/>
                </a:lnTo>
                <a:lnTo>
                  <a:pt x="8681873" y="3125905"/>
                </a:lnTo>
                <a:lnTo>
                  <a:pt x="8644546" y="3143441"/>
                </a:lnTo>
                <a:lnTo>
                  <a:pt x="8605702" y="3158095"/>
                </a:lnTo>
                <a:lnTo>
                  <a:pt x="8565478" y="3169731"/>
                </a:lnTo>
                <a:lnTo>
                  <a:pt x="8524011" y="3178211"/>
                </a:lnTo>
                <a:lnTo>
                  <a:pt x="8481437" y="3183400"/>
                </a:lnTo>
                <a:lnTo>
                  <a:pt x="8437892" y="3185160"/>
                </a:lnTo>
                <a:lnTo>
                  <a:pt x="530872" y="3185160"/>
                </a:lnTo>
                <a:lnTo>
                  <a:pt x="487332" y="3183400"/>
                </a:lnTo>
                <a:lnTo>
                  <a:pt x="444762" y="3178211"/>
                </a:lnTo>
                <a:lnTo>
                  <a:pt x="403298" y="3169731"/>
                </a:lnTo>
                <a:lnTo>
                  <a:pt x="363076" y="3158095"/>
                </a:lnTo>
                <a:lnTo>
                  <a:pt x="324233" y="3143441"/>
                </a:lnTo>
                <a:lnTo>
                  <a:pt x="286906" y="3125905"/>
                </a:lnTo>
                <a:lnTo>
                  <a:pt x="251231" y="3105623"/>
                </a:lnTo>
                <a:lnTo>
                  <a:pt x="217346" y="3082732"/>
                </a:lnTo>
                <a:lnTo>
                  <a:pt x="185386" y="3057370"/>
                </a:lnTo>
                <a:lnTo>
                  <a:pt x="155489" y="3029672"/>
                </a:lnTo>
                <a:lnTo>
                  <a:pt x="127790" y="2999775"/>
                </a:lnTo>
                <a:lnTo>
                  <a:pt x="102427" y="2967816"/>
                </a:lnTo>
                <a:lnTo>
                  <a:pt x="79537" y="2933931"/>
                </a:lnTo>
                <a:lnTo>
                  <a:pt x="59255" y="2898257"/>
                </a:lnTo>
                <a:lnTo>
                  <a:pt x="41718" y="2860931"/>
                </a:lnTo>
                <a:lnTo>
                  <a:pt x="27064" y="2822090"/>
                </a:lnTo>
                <a:lnTo>
                  <a:pt x="15428" y="2781869"/>
                </a:lnTo>
                <a:lnTo>
                  <a:pt x="6948" y="2740406"/>
                </a:lnTo>
                <a:lnTo>
                  <a:pt x="1759" y="2697837"/>
                </a:lnTo>
                <a:lnTo>
                  <a:pt x="0" y="2654300"/>
                </a:lnTo>
                <a:lnTo>
                  <a:pt x="0" y="530860"/>
                </a:lnTo>
                <a:close/>
              </a:path>
            </a:pathLst>
          </a:custGeom>
          <a:ln w="27939">
            <a:solidFill>
              <a:srgbClr val="9BBB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6773" y="5232222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902881" y="374815"/>
                </a:moveTo>
                <a:lnTo>
                  <a:pt x="896975" y="314010"/>
                </a:lnTo>
                <a:lnTo>
                  <a:pt x="879877" y="256332"/>
                </a:lnTo>
                <a:lnTo>
                  <a:pt x="852514" y="202552"/>
                </a:lnTo>
                <a:lnTo>
                  <a:pt x="815815" y="153440"/>
                </a:lnTo>
                <a:lnTo>
                  <a:pt x="770707" y="109769"/>
                </a:lnTo>
                <a:lnTo>
                  <a:pt x="718118" y="72308"/>
                </a:lnTo>
                <a:lnTo>
                  <a:pt x="658976" y="41830"/>
                </a:lnTo>
                <a:lnTo>
                  <a:pt x="594208" y="19105"/>
                </a:lnTo>
                <a:lnTo>
                  <a:pt x="524744" y="4904"/>
                </a:lnTo>
                <a:lnTo>
                  <a:pt x="451510" y="0"/>
                </a:lnTo>
                <a:lnTo>
                  <a:pt x="414479" y="1242"/>
                </a:lnTo>
                <a:lnTo>
                  <a:pt x="343006" y="10891"/>
                </a:lnTo>
                <a:lnTo>
                  <a:pt x="275761" y="29450"/>
                </a:lnTo>
                <a:lnTo>
                  <a:pt x="213673" y="56148"/>
                </a:lnTo>
                <a:lnTo>
                  <a:pt x="157671" y="90214"/>
                </a:lnTo>
                <a:lnTo>
                  <a:pt x="108685" y="130876"/>
                </a:lnTo>
                <a:lnTo>
                  <a:pt x="67646" y="177364"/>
                </a:lnTo>
                <a:lnTo>
                  <a:pt x="35481" y="228907"/>
                </a:lnTo>
                <a:lnTo>
                  <a:pt x="13121" y="284732"/>
                </a:lnTo>
                <a:lnTo>
                  <a:pt x="1496" y="344070"/>
                </a:lnTo>
                <a:lnTo>
                  <a:pt x="0" y="374815"/>
                </a:lnTo>
                <a:lnTo>
                  <a:pt x="1496" y="405540"/>
                </a:lnTo>
                <a:lnTo>
                  <a:pt x="13121" y="464843"/>
                </a:lnTo>
                <a:lnTo>
                  <a:pt x="35481" y="520642"/>
                </a:lnTo>
                <a:lnTo>
                  <a:pt x="67646" y="572163"/>
                </a:lnTo>
                <a:lnTo>
                  <a:pt x="108685" y="618636"/>
                </a:lnTo>
                <a:lnTo>
                  <a:pt x="157671" y="659288"/>
                </a:lnTo>
                <a:lnTo>
                  <a:pt x="213673" y="693347"/>
                </a:lnTo>
                <a:lnTo>
                  <a:pt x="275761" y="720042"/>
                </a:lnTo>
                <a:lnTo>
                  <a:pt x="343006" y="738599"/>
                </a:lnTo>
                <a:lnTo>
                  <a:pt x="414479" y="748248"/>
                </a:lnTo>
                <a:lnTo>
                  <a:pt x="451510" y="749490"/>
                </a:lnTo>
                <a:lnTo>
                  <a:pt x="488540" y="748248"/>
                </a:lnTo>
                <a:lnTo>
                  <a:pt x="560005" y="738599"/>
                </a:lnTo>
                <a:lnTo>
                  <a:pt x="627237" y="720042"/>
                </a:lnTo>
                <a:lnTo>
                  <a:pt x="689308" y="693347"/>
                </a:lnTo>
                <a:lnTo>
                  <a:pt x="745290" y="659288"/>
                </a:lnTo>
                <a:lnTo>
                  <a:pt x="794254" y="618636"/>
                </a:lnTo>
                <a:lnTo>
                  <a:pt x="835274" y="572163"/>
                </a:lnTo>
                <a:lnTo>
                  <a:pt x="867421" y="520642"/>
                </a:lnTo>
                <a:lnTo>
                  <a:pt x="889767" y="464843"/>
                </a:lnTo>
                <a:lnTo>
                  <a:pt x="901385" y="405540"/>
                </a:lnTo>
                <a:lnTo>
                  <a:pt x="902881" y="37481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773" y="5232222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0" y="374815"/>
                </a:moveTo>
                <a:lnTo>
                  <a:pt x="5909" y="314010"/>
                </a:lnTo>
                <a:lnTo>
                  <a:pt x="23018" y="256332"/>
                </a:lnTo>
                <a:lnTo>
                  <a:pt x="50396" y="202552"/>
                </a:lnTo>
                <a:lnTo>
                  <a:pt x="87114" y="153440"/>
                </a:lnTo>
                <a:lnTo>
                  <a:pt x="132243" y="109769"/>
                </a:lnTo>
                <a:lnTo>
                  <a:pt x="184853" y="72308"/>
                </a:lnTo>
                <a:lnTo>
                  <a:pt x="244014" y="41830"/>
                </a:lnTo>
                <a:lnTo>
                  <a:pt x="308797" y="19105"/>
                </a:lnTo>
                <a:lnTo>
                  <a:pt x="378272" y="4904"/>
                </a:lnTo>
                <a:lnTo>
                  <a:pt x="451510" y="0"/>
                </a:lnTo>
                <a:lnTo>
                  <a:pt x="488540" y="1242"/>
                </a:lnTo>
                <a:lnTo>
                  <a:pt x="560005" y="10891"/>
                </a:lnTo>
                <a:lnTo>
                  <a:pt x="627237" y="29450"/>
                </a:lnTo>
                <a:lnTo>
                  <a:pt x="689308" y="56148"/>
                </a:lnTo>
                <a:lnTo>
                  <a:pt x="745290" y="90214"/>
                </a:lnTo>
                <a:lnTo>
                  <a:pt x="794254" y="130876"/>
                </a:lnTo>
                <a:lnTo>
                  <a:pt x="835274" y="177364"/>
                </a:lnTo>
                <a:lnTo>
                  <a:pt x="867421" y="228907"/>
                </a:lnTo>
                <a:lnTo>
                  <a:pt x="889767" y="284732"/>
                </a:lnTo>
                <a:lnTo>
                  <a:pt x="901385" y="344070"/>
                </a:lnTo>
                <a:lnTo>
                  <a:pt x="902881" y="374815"/>
                </a:lnTo>
                <a:lnTo>
                  <a:pt x="901385" y="405540"/>
                </a:lnTo>
                <a:lnTo>
                  <a:pt x="889767" y="464843"/>
                </a:lnTo>
                <a:lnTo>
                  <a:pt x="867421" y="520642"/>
                </a:lnTo>
                <a:lnTo>
                  <a:pt x="835274" y="572163"/>
                </a:lnTo>
                <a:lnTo>
                  <a:pt x="794254" y="618636"/>
                </a:lnTo>
                <a:lnTo>
                  <a:pt x="745290" y="659288"/>
                </a:lnTo>
                <a:lnTo>
                  <a:pt x="689308" y="693347"/>
                </a:lnTo>
                <a:lnTo>
                  <a:pt x="627237" y="720042"/>
                </a:lnTo>
                <a:lnTo>
                  <a:pt x="560005" y="738599"/>
                </a:lnTo>
                <a:lnTo>
                  <a:pt x="488540" y="748248"/>
                </a:lnTo>
                <a:lnTo>
                  <a:pt x="451510" y="749490"/>
                </a:lnTo>
                <a:lnTo>
                  <a:pt x="414479" y="748248"/>
                </a:lnTo>
                <a:lnTo>
                  <a:pt x="343006" y="738599"/>
                </a:lnTo>
                <a:lnTo>
                  <a:pt x="275761" y="720042"/>
                </a:lnTo>
                <a:lnTo>
                  <a:pt x="213673" y="693347"/>
                </a:lnTo>
                <a:lnTo>
                  <a:pt x="157671" y="659288"/>
                </a:lnTo>
                <a:lnTo>
                  <a:pt x="108685" y="618636"/>
                </a:lnTo>
                <a:lnTo>
                  <a:pt x="67646" y="572163"/>
                </a:lnTo>
                <a:lnTo>
                  <a:pt x="35481" y="520642"/>
                </a:lnTo>
                <a:lnTo>
                  <a:pt x="13121" y="464843"/>
                </a:lnTo>
                <a:lnTo>
                  <a:pt x="1496" y="405540"/>
                </a:lnTo>
                <a:lnTo>
                  <a:pt x="0" y="374815"/>
                </a:lnTo>
                <a:close/>
              </a:path>
            </a:pathLst>
          </a:custGeom>
          <a:ln w="27939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4567" y="6015311"/>
            <a:ext cx="866775" cy="40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 smtClean="0">
                <a:latin typeface="Calibri"/>
                <a:cs typeface="Calibri"/>
              </a:rPr>
              <a:t>Baby1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22574" y="5232222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902881" y="374815"/>
                </a:moveTo>
                <a:lnTo>
                  <a:pt x="896975" y="314010"/>
                </a:lnTo>
                <a:lnTo>
                  <a:pt x="879877" y="256332"/>
                </a:lnTo>
                <a:lnTo>
                  <a:pt x="852514" y="202552"/>
                </a:lnTo>
                <a:lnTo>
                  <a:pt x="815815" y="153440"/>
                </a:lnTo>
                <a:lnTo>
                  <a:pt x="770707" y="109769"/>
                </a:lnTo>
                <a:lnTo>
                  <a:pt x="718118" y="72308"/>
                </a:lnTo>
                <a:lnTo>
                  <a:pt x="658976" y="41830"/>
                </a:lnTo>
                <a:lnTo>
                  <a:pt x="594208" y="19105"/>
                </a:lnTo>
                <a:lnTo>
                  <a:pt x="524744" y="4904"/>
                </a:lnTo>
                <a:lnTo>
                  <a:pt x="451510" y="0"/>
                </a:lnTo>
                <a:lnTo>
                  <a:pt x="414479" y="1242"/>
                </a:lnTo>
                <a:lnTo>
                  <a:pt x="343006" y="10891"/>
                </a:lnTo>
                <a:lnTo>
                  <a:pt x="275761" y="29450"/>
                </a:lnTo>
                <a:lnTo>
                  <a:pt x="213673" y="56148"/>
                </a:lnTo>
                <a:lnTo>
                  <a:pt x="157671" y="90214"/>
                </a:lnTo>
                <a:lnTo>
                  <a:pt x="108685" y="130876"/>
                </a:lnTo>
                <a:lnTo>
                  <a:pt x="67646" y="177364"/>
                </a:lnTo>
                <a:lnTo>
                  <a:pt x="35481" y="228907"/>
                </a:lnTo>
                <a:lnTo>
                  <a:pt x="13121" y="284732"/>
                </a:lnTo>
                <a:lnTo>
                  <a:pt x="1496" y="344070"/>
                </a:lnTo>
                <a:lnTo>
                  <a:pt x="0" y="374815"/>
                </a:lnTo>
                <a:lnTo>
                  <a:pt x="1496" y="405540"/>
                </a:lnTo>
                <a:lnTo>
                  <a:pt x="13121" y="464843"/>
                </a:lnTo>
                <a:lnTo>
                  <a:pt x="35481" y="520642"/>
                </a:lnTo>
                <a:lnTo>
                  <a:pt x="67646" y="572163"/>
                </a:lnTo>
                <a:lnTo>
                  <a:pt x="108685" y="618636"/>
                </a:lnTo>
                <a:lnTo>
                  <a:pt x="157671" y="659288"/>
                </a:lnTo>
                <a:lnTo>
                  <a:pt x="213673" y="693347"/>
                </a:lnTo>
                <a:lnTo>
                  <a:pt x="275761" y="720042"/>
                </a:lnTo>
                <a:lnTo>
                  <a:pt x="343006" y="738599"/>
                </a:lnTo>
                <a:lnTo>
                  <a:pt x="414479" y="748248"/>
                </a:lnTo>
                <a:lnTo>
                  <a:pt x="451510" y="749490"/>
                </a:lnTo>
                <a:lnTo>
                  <a:pt x="488540" y="748248"/>
                </a:lnTo>
                <a:lnTo>
                  <a:pt x="560005" y="738599"/>
                </a:lnTo>
                <a:lnTo>
                  <a:pt x="627237" y="720042"/>
                </a:lnTo>
                <a:lnTo>
                  <a:pt x="689308" y="693347"/>
                </a:lnTo>
                <a:lnTo>
                  <a:pt x="745290" y="659288"/>
                </a:lnTo>
                <a:lnTo>
                  <a:pt x="794254" y="618636"/>
                </a:lnTo>
                <a:lnTo>
                  <a:pt x="835274" y="572163"/>
                </a:lnTo>
                <a:lnTo>
                  <a:pt x="867421" y="520642"/>
                </a:lnTo>
                <a:lnTo>
                  <a:pt x="889767" y="464843"/>
                </a:lnTo>
                <a:lnTo>
                  <a:pt x="901385" y="405540"/>
                </a:lnTo>
                <a:lnTo>
                  <a:pt x="902881" y="37481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2574" y="5232222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0" y="374815"/>
                </a:moveTo>
                <a:lnTo>
                  <a:pt x="5909" y="314010"/>
                </a:lnTo>
                <a:lnTo>
                  <a:pt x="23018" y="256332"/>
                </a:lnTo>
                <a:lnTo>
                  <a:pt x="50396" y="202552"/>
                </a:lnTo>
                <a:lnTo>
                  <a:pt x="87114" y="153440"/>
                </a:lnTo>
                <a:lnTo>
                  <a:pt x="132243" y="109769"/>
                </a:lnTo>
                <a:lnTo>
                  <a:pt x="184853" y="72308"/>
                </a:lnTo>
                <a:lnTo>
                  <a:pt x="244014" y="41830"/>
                </a:lnTo>
                <a:lnTo>
                  <a:pt x="308797" y="19105"/>
                </a:lnTo>
                <a:lnTo>
                  <a:pt x="378272" y="4904"/>
                </a:lnTo>
                <a:lnTo>
                  <a:pt x="451510" y="0"/>
                </a:lnTo>
                <a:lnTo>
                  <a:pt x="488540" y="1242"/>
                </a:lnTo>
                <a:lnTo>
                  <a:pt x="560005" y="10891"/>
                </a:lnTo>
                <a:lnTo>
                  <a:pt x="627237" y="29450"/>
                </a:lnTo>
                <a:lnTo>
                  <a:pt x="689308" y="56148"/>
                </a:lnTo>
                <a:lnTo>
                  <a:pt x="745290" y="90214"/>
                </a:lnTo>
                <a:lnTo>
                  <a:pt x="794254" y="130876"/>
                </a:lnTo>
                <a:lnTo>
                  <a:pt x="835274" y="177364"/>
                </a:lnTo>
                <a:lnTo>
                  <a:pt x="867421" y="228907"/>
                </a:lnTo>
                <a:lnTo>
                  <a:pt x="889767" y="284732"/>
                </a:lnTo>
                <a:lnTo>
                  <a:pt x="901385" y="344070"/>
                </a:lnTo>
                <a:lnTo>
                  <a:pt x="902881" y="374815"/>
                </a:lnTo>
                <a:lnTo>
                  <a:pt x="901385" y="405540"/>
                </a:lnTo>
                <a:lnTo>
                  <a:pt x="889767" y="464843"/>
                </a:lnTo>
                <a:lnTo>
                  <a:pt x="867421" y="520642"/>
                </a:lnTo>
                <a:lnTo>
                  <a:pt x="835274" y="572163"/>
                </a:lnTo>
                <a:lnTo>
                  <a:pt x="794254" y="618636"/>
                </a:lnTo>
                <a:lnTo>
                  <a:pt x="745290" y="659288"/>
                </a:lnTo>
                <a:lnTo>
                  <a:pt x="689308" y="693347"/>
                </a:lnTo>
                <a:lnTo>
                  <a:pt x="627237" y="720042"/>
                </a:lnTo>
                <a:lnTo>
                  <a:pt x="560005" y="738599"/>
                </a:lnTo>
                <a:lnTo>
                  <a:pt x="488540" y="748248"/>
                </a:lnTo>
                <a:lnTo>
                  <a:pt x="451510" y="749490"/>
                </a:lnTo>
                <a:lnTo>
                  <a:pt x="414479" y="748248"/>
                </a:lnTo>
                <a:lnTo>
                  <a:pt x="343006" y="738599"/>
                </a:lnTo>
                <a:lnTo>
                  <a:pt x="275761" y="720042"/>
                </a:lnTo>
                <a:lnTo>
                  <a:pt x="213673" y="693347"/>
                </a:lnTo>
                <a:lnTo>
                  <a:pt x="157671" y="659288"/>
                </a:lnTo>
                <a:lnTo>
                  <a:pt x="108685" y="618636"/>
                </a:lnTo>
                <a:lnTo>
                  <a:pt x="67646" y="572163"/>
                </a:lnTo>
                <a:lnTo>
                  <a:pt x="35481" y="520642"/>
                </a:lnTo>
                <a:lnTo>
                  <a:pt x="13121" y="464843"/>
                </a:lnTo>
                <a:lnTo>
                  <a:pt x="1496" y="405540"/>
                </a:lnTo>
                <a:lnTo>
                  <a:pt x="0" y="374815"/>
                </a:lnTo>
                <a:close/>
              </a:path>
            </a:pathLst>
          </a:custGeom>
          <a:ln w="27939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70789" y="6015311"/>
            <a:ext cx="866775" cy="40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 smtClean="0">
                <a:latin typeface="Calibri"/>
                <a:cs typeface="Calibri"/>
              </a:rPr>
              <a:t>Baby2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44568" y="5227332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902881" y="374675"/>
                </a:moveTo>
                <a:lnTo>
                  <a:pt x="896975" y="313908"/>
                </a:lnTo>
                <a:lnTo>
                  <a:pt x="879877" y="256261"/>
                </a:lnTo>
                <a:lnTo>
                  <a:pt x="852514" y="202504"/>
                </a:lnTo>
                <a:lnTo>
                  <a:pt x="815815" y="153410"/>
                </a:lnTo>
                <a:lnTo>
                  <a:pt x="770707" y="109751"/>
                </a:lnTo>
                <a:lnTo>
                  <a:pt x="718118" y="72299"/>
                </a:lnTo>
                <a:lnTo>
                  <a:pt x="658976" y="41826"/>
                </a:lnTo>
                <a:lnTo>
                  <a:pt x="594208" y="19104"/>
                </a:lnTo>
                <a:lnTo>
                  <a:pt x="524744" y="4904"/>
                </a:lnTo>
                <a:lnTo>
                  <a:pt x="451510" y="0"/>
                </a:lnTo>
                <a:lnTo>
                  <a:pt x="414479" y="1242"/>
                </a:lnTo>
                <a:lnTo>
                  <a:pt x="343006" y="10890"/>
                </a:lnTo>
                <a:lnTo>
                  <a:pt x="275761" y="29448"/>
                </a:lnTo>
                <a:lnTo>
                  <a:pt x="213673" y="56142"/>
                </a:lnTo>
                <a:lnTo>
                  <a:pt x="157671" y="90201"/>
                </a:lnTo>
                <a:lnTo>
                  <a:pt x="108685" y="130853"/>
                </a:lnTo>
                <a:lnTo>
                  <a:pt x="67646" y="177326"/>
                </a:lnTo>
                <a:lnTo>
                  <a:pt x="35481" y="228848"/>
                </a:lnTo>
                <a:lnTo>
                  <a:pt x="13121" y="284646"/>
                </a:lnTo>
                <a:lnTo>
                  <a:pt x="1496" y="343950"/>
                </a:lnTo>
                <a:lnTo>
                  <a:pt x="0" y="374675"/>
                </a:lnTo>
                <a:lnTo>
                  <a:pt x="1496" y="405420"/>
                </a:lnTo>
                <a:lnTo>
                  <a:pt x="13121" y="464757"/>
                </a:lnTo>
                <a:lnTo>
                  <a:pt x="35481" y="520583"/>
                </a:lnTo>
                <a:lnTo>
                  <a:pt x="67646" y="572125"/>
                </a:lnTo>
                <a:lnTo>
                  <a:pt x="108685" y="618613"/>
                </a:lnTo>
                <a:lnTo>
                  <a:pt x="157671" y="659276"/>
                </a:lnTo>
                <a:lnTo>
                  <a:pt x="213673" y="693341"/>
                </a:lnTo>
                <a:lnTo>
                  <a:pt x="275761" y="720039"/>
                </a:lnTo>
                <a:lnTo>
                  <a:pt x="343006" y="738599"/>
                </a:lnTo>
                <a:lnTo>
                  <a:pt x="414479" y="748248"/>
                </a:lnTo>
                <a:lnTo>
                  <a:pt x="451510" y="749490"/>
                </a:lnTo>
                <a:lnTo>
                  <a:pt x="488540" y="748248"/>
                </a:lnTo>
                <a:lnTo>
                  <a:pt x="560005" y="738599"/>
                </a:lnTo>
                <a:lnTo>
                  <a:pt x="627237" y="720039"/>
                </a:lnTo>
                <a:lnTo>
                  <a:pt x="689308" y="693341"/>
                </a:lnTo>
                <a:lnTo>
                  <a:pt x="745290" y="659276"/>
                </a:lnTo>
                <a:lnTo>
                  <a:pt x="794254" y="618613"/>
                </a:lnTo>
                <a:lnTo>
                  <a:pt x="835274" y="572125"/>
                </a:lnTo>
                <a:lnTo>
                  <a:pt x="867421" y="520583"/>
                </a:lnTo>
                <a:lnTo>
                  <a:pt x="889767" y="464757"/>
                </a:lnTo>
                <a:lnTo>
                  <a:pt x="901385" y="405420"/>
                </a:lnTo>
                <a:lnTo>
                  <a:pt x="902881" y="37467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44568" y="5227332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0" y="374675"/>
                </a:moveTo>
                <a:lnTo>
                  <a:pt x="5909" y="313908"/>
                </a:lnTo>
                <a:lnTo>
                  <a:pt x="23018" y="256261"/>
                </a:lnTo>
                <a:lnTo>
                  <a:pt x="50396" y="202504"/>
                </a:lnTo>
                <a:lnTo>
                  <a:pt x="87114" y="153410"/>
                </a:lnTo>
                <a:lnTo>
                  <a:pt x="132243" y="109751"/>
                </a:lnTo>
                <a:lnTo>
                  <a:pt x="184853" y="72299"/>
                </a:lnTo>
                <a:lnTo>
                  <a:pt x="244014" y="41826"/>
                </a:lnTo>
                <a:lnTo>
                  <a:pt x="308797" y="19104"/>
                </a:lnTo>
                <a:lnTo>
                  <a:pt x="378272" y="4904"/>
                </a:lnTo>
                <a:lnTo>
                  <a:pt x="451510" y="0"/>
                </a:lnTo>
                <a:lnTo>
                  <a:pt x="488540" y="1242"/>
                </a:lnTo>
                <a:lnTo>
                  <a:pt x="560005" y="10890"/>
                </a:lnTo>
                <a:lnTo>
                  <a:pt x="627237" y="29448"/>
                </a:lnTo>
                <a:lnTo>
                  <a:pt x="689308" y="56142"/>
                </a:lnTo>
                <a:lnTo>
                  <a:pt x="745290" y="90201"/>
                </a:lnTo>
                <a:lnTo>
                  <a:pt x="794254" y="130853"/>
                </a:lnTo>
                <a:lnTo>
                  <a:pt x="835274" y="177326"/>
                </a:lnTo>
                <a:lnTo>
                  <a:pt x="867421" y="228848"/>
                </a:lnTo>
                <a:lnTo>
                  <a:pt x="889767" y="284646"/>
                </a:lnTo>
                <a:lnTo>
                  <a:pt x="901385" y="343950"/>
                </a:lnTo>
                <a:lnTo>
                  <a:pt x="902881" y="374675"/>
                </a:lnTo>
                <a:lnTo>
                  <a:pt x="901385" y="405420"/>
                </a:lnTo>
                <a:lnTo>
                  <a:pt x="889767" y="464757"/>
                </a:lnTo>
                <a:lnTo>
                  <a:pt x="867421" y="520583"/>
                </a:lnTo>
                <a:lnTo>
                  <a:pt x="835274" y="572125"/>
                </a:lnTo>
                <a:lnTo>
                  <a:pt x="794254" y="618613"/>
                </a:lnTo>
                <a:lnTo>
                  <a:pt x="745290" y="659276"/>
                </a:lnTo>
                <a:lnTo>
                  <a:pt x="689308" y="693341"/>
                </a:lnTo>
                <a:lnTo>
                  <a:pt x="627237" y="720039"/>
                </a:lnTo>
                <a:lnTo>
                  <a:pt x="560005" y="738599"/>
                </a:lnTo>
                <a:lnTo>
                  <a:pt x="488540" y="748248"/>
                </a:lnTo>
                <a:lnTo>
                  <a:pt x="451510" y="749490"/>
                </a:lnTo>
                <a:lnTo>
                  <a:pt x="414479" y="748248"/>
                </a:lnTo>
                <a:lnTo>
                  <a:pt x="343006" y="738599"/>
                </a:lnTo>
                <a:lnTo>
                  <a:pt x="275761" y="720039"/>
                </a:lnTo>
                <a:lnTo>
                  <a:pt x="213673" y="693341"/>
                </a:lnTo>
                <a:lnTo>
                  <a:pt x="157671" y="659276"/>
                </a:lnTo>
                <a:lnTo>
                  <a:pt x="108685" y="618613"/>
                </a:lnTo>
                <a:lnTo>
                  <a:pt x="67646" y="572125"/>
                </a:lnTo>
                <a:lnTo>
                  <a:pt x="35481" y="520583"/>
                </a:lnTo>
                <a:lnTo>
                  <a:pt x="13121" y="464757"/>
                </a:lnTo>
                <a:lnTo>
                  <a:pt x="1496" y="405420"/>
                </a:lnTo>
                <a:lnTo>
                  <a:pt x="0" y="374675"/>
                </a:lnTo>
                <a:close/>
              </a:path>
            </a:pathLst>
          </a:custGeom>
          <a:ln w="27939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92773" y="6010618"/>
            <a:ext cx="865505" cy="40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alibri"/>
                <a:cs typeface="Calibri"/>
              </a:rPr>
              <a:t>Baby3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50369" y="5227332"/>
            <a:ext cx="903020" cy="749490"/>
          </a:xfrm>
          <a:custGeom>
            <a:avLst/>
            <a:gdLst/>
            <a:ahLst/>
            <a:cxnLst/>
            <a:rect l="l" t="t" r="r" b="b"/>
            <a:pathLst>
              <a:path w="903020" h="749490">
                <a:moveTo>
                  <a:pt x="903020" y="374675"/>
                </a:moveTo>
                <a:lnTo>
                  <a:pt x="897111" y="313908"/>
                </a:lnTo>
                <a:lnTo>
                  <a:pt x="880002" y="256261"/>
                </a:lnTo>
                <a:lnTo>
                  <a:pt x="852624" y="202504"/>
                </a:lnTo>
                <a:lnTo>
                  <a:pt x="815906" y="153410"/>
                </a:lnTo>
                <a:lnTo>
                  <a:pt x="770777" y="109751"/>
                </a:lnTo>
                <a:lnTo>
                  <a:pt x="718167" y="72299"/>
                </a:lnTo>
                <a:lnTo>
                  <a:pt x="659006" y="41826"/>
                </a:lnTo>
                <a:lnTo>
                  <a:pt x="594223" y="19104"/>
                </a:lnTo>
                <a:lnTo>
                  <a:pt x="524748" y="4904"/>
                </a:lnTo>
                <a:lnTo>
                  <a:pt x="451510" y="0"/>
                </a:lnTo>
                <a:lnTo>
                  <a:pt x="414479" y="1242"/>
                </a:lnTo>
                <a:lnTo>
                  <a:pt x="343006" y="10890"/>
                </a:lnTo>
                <a:lnTo>
                  <a:pt x="275761" y="29448"/>
                </a:lnTo>
                <a:lnTo>
                  <a:pt x="213673" y="56142"/>
                </a:lnTo>
                <a:lnTo>
                  <a:pt x="157671" y="90201"/>
                </a:lnTo>
                <a:lnTo>
                  <a:pt x="108685" y="130853"/>
                </a:lnTo>
                <a:lnTo>
                  <a:pt x="67646" y="177326"/>
                </a:lnTo>
                <a:lnTo>
                  <a:pt x="35481" y="228848"/>
                </a:lnTo>
                <a:lnTo>
                  <a:pt x="13121" y="284646"/>
                </a:lnTo>
                <a:lnTo>
                  <a:pt x="1496" y="343950"/>
                </a:lnTo>
                <a:lnTo>
                  <a:pt x="0" y="374675"/>
                </a:lnTo>
                <a:lnTo>
                  <a:pt x="1496" y="405420"/>
                </a:lnTo>
                <a:lnTo>
                  <a:pt x="13121" y="464757"/>
                </a:lnTo>
                <a:lnTo>
                  <a:pt x="35481" y="520583"/>
                </a:lnTo>
                <a:lnTo>
                  <a:pt x="67646" y="572125"/>
                </a:lnTo>
                <a:lnTo>
                  <a:pt x="108685" y="618613"/>
                </a:lnTo>
                <a:lnTo>
                  <a:pt x="157671" y="659276"/>
                </a:lnTo>
                <a:lnTo>
                  <a:pt x="213673" y="693341"/>
                </a:lnTo>
                <a:lnTo>
                  <a:pt x="275761" y="720039"/>
                </a:lnTo>
                <a:lnTo>
                  <a:pt x="343006" y="738599"/>
                </a:lnTo>
                <a:lnTo>
                  <a:pt x="414479" y="748248"/>
                </a:lnTo>
                <a:lnTo>
                  <a:pt x="451510" y="749490"/>
                </a:lnTo>
                <a:lnTo>
                  <a:pt x="488541" y="748248"/>
                </a:lnTo>
                <a:lnTo>
                  <a:pt x="560014" y="738599"/>
                </a:lnTo>
                <a:lnTo>
                  <a:pt x="627259" y="720039"/>
                </a:lnTo>
                <a:lnTo>
                  <a:pt x="689347" y="693341"/>
                </a:lnTo>
                <a:lnTo>
                  <a:pt x="745349" y="659276"/>
                </a:lnTo>
                <a:lnTo>
                  <a:pt x="794334" y="618613"/>
                </a:lnTo>
                <a:lnTo>
                  <a:pt x="835374" y="572125"/>
                </a:lnTo>
                <a:lnTo>
                  <a:pt x="867539" y="520583"/>
                </a:lnTo>
                <a:lnTo>
                  <a:pt x="889898" y="464757"/>
                </a:lnTo>
                <a:lnTo>
                  <a:pt x="901524" y="405420"/>
                </a:lnTo>
                <a:lnTo>
                  <a:pt x="903020" y="37467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50369" y="5227332"/>
            <a:ext cx="903020" cy="749490"/>
          </a:xfrm>
          <a:custGeom>
            <a:avLst/>
            <a:gdLst/>
            <a:ahLst/>
            <a:cxnLst/>
            <a:rect l="l" t="t" r="r" b="b"/>
            <a:pathLst>
              <a:path w="903020" h="749490">
                <a:moveTo>
                  <a:pt x="0" y="374675"/>
                </a:moveTo>
                <a:lnTo>
                  <a:pt x="5909" y="313908"/>
                </a:lnTo>
                <a:lnTo>
                  <a:pt x="23018" y="256261"/>
                </a:lnTo>
                <a:lnTo>
                  <a:pt x="50396" y="202504"/>
                </a:lnTo>
                <a:lnTo>
                  <a:pt x="87114" y="153410"/>
                </a:lnTo>
                <a:lnTo>
                  <a:pt x="132243" y="109751"/>
                </a:lnTo>
                <a:lnTo>
                  <a:pt x="184853" y="72299"/>
                </a:lnTo>
                <a:lnTo>
                  <a:pt x="244014" y="41826"/>
                </a:lnTo>
                <a:lnTo>
                  <a:pt x="308797" y="19104"/>
                </a:lnTo>
                <a:lnTo>
                  <a:pt x="378272" y="4904"/>
                </a:lnTo>
                <a:lnTo>
                  <a:pt x="451510" y="0"/>
                </a:lnTo>
                <a:lnTo>
                  <a:pt x="488541" y="1242"/>
                </a:lnTo>
                <a:lnTo>
                  <a:pt x="560014" y="10890"/>
                </a:lnTo>
                <a:lnTo>
                  <a:pt x="627259" y="29448"/>
                </a:lnTo>
                <a:lnTo>
                  <a:pt x="689347" y="56142"/>
                </a:lnTo>
                <a:lnTo>
                  <a:pt x="745349" y="90201"/>
                </a:lnTo>
                <a:lnTo>
                  <a:pt x="794334" y="130853"/>
                </a:lnTo>
                <a:lnTo>
                  <a:pt x="835374" y="177326"/>
                </a:lnTo>
                <a:lnTo>
                  <a:pt x="867539" y="228848"/>
                </a:lnTo>
                <a:lnTo>
                  <a:pt x="889898" y="284646"/>
                </a:lnTo>
                <a:lnTo>
                  <a:pt x="901524" y="343950"/>
                </a:lnTo>
                <a:lnTo>
                  <a:pt x="903020" y="374675"/>
                </a:lnTo>
                <a:lnTo>
                  <a:pt x="901524" y="405420"/>
                </a:lnTo>
                <a:lnTo>
                  <a:pt x="889898" y="464757"/>
                </a:lnTo>
                <a:lnTo>
                  <a:pt x="867539" y="520583"/>
                </a:lnTo>
                <a:lnTo>
                  <a:pt x="835374" y="572125"/>
                </a:lnTo>
                <a:lnTo>
                  <a:pt x="794334" y="618613"/>
                </a:lnTo>
                <a:lnTo>
                  <a:pt x="745349" y="659276"/>
                </a:lnTo>
                <a:lnTo>
                  <a:pt x="689347" y="693341"/>
                </a:lnTo>
                <a:lnTo>
                  <a:pt x="627259" y="720039"/>
                </a:lnTo>
                <a:lnTo>
                  <a:pt x="560014" y="738599"/>
                </a:lnTo>
                <a:lnTo>
                  <a:pt x="488541" y="748248"/>
                </a:lnTo>
                <a:lnTo>
                  <a:pt x="451510" y="749490"/>
                </a:lnTo>
                <a:lnTo>
                  <a:pt x="414479" y="748248"/>
                </a:lnTo>
                <a:lnTo>
                  <a:pt x="343006" y="738599"/>
                </a:lnTo>
                <a:lnTo>
                  <a:pt x="275761" y="720039"/>
                </a:lnTo>
                <a:lnTo>
                  <a:pt x="213673" y="693341"/>
                </a:lnTo>
                <a:lnTo>
                  <a:pt x="157671" y="659276"/>
                </a:lnTo>
                <a:lnTo>
                  <a:pt x="108685" y="618613"/>
                </a:lnTo>
                <a:lnTo>
                  <a:pt x="67646" y="572125"/>
                </a:lnTo>
                <a:lnTo>
                  <a:pt x="35481" y="520583"/>
                </a:lnTo>
                <a:lnTo>
                  <a:pt x="13121" y="464757"/>
                </a:lnTo>
                <a:lnTo>
                  <a:pt x="1496" y="405420"/>
                </a:lnTo>
                <a:lnTo>
                  <a:pt x="0" y="374675"/>
                </a:lnTo>
                <a:close/>
              </a:path>
            </a:pathLst>
          </a:custGeom>
          <a:ln w="2794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98996" y="6010618"/>
            <a:ext cx="865505" cy="40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alibri"/>
                <a:cs typeface="Calibri"/>
              </a:rPr>
              <a:t>Baby4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97815" y="5488430"/>
            <a:ext cx="1115060" cy="675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200" dirty="0" smtClean="0">
                <a:latin typeface="Calibri"/>
                <a:cs typeface="Calibri"/>
              </a:rPr>
              <a:t>496</a:t>
            </a:r>
            <a:r>
              <a:rPr sz="2200" spc="-30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mo</a:t>
            </a:r>
            <a:r>
              <a:rPr sz="2200" spc="-40" dirty="0" smtClean="0">
                <a:latin typeface="Calibri"/>
                <a:cs typeface="Calibri"/>
              </a:rPr>
              <a:t>r</a:t>
            </a:r>
            <a:r>
              <a:rPr sz="2200" spc="0" dirty="0" smtClean="0">
                <a:latin typeface="Calibri"/>
                <a:cs typeface="Calibri"/>
              </a:rPr>
              <a:t>e Babies</a:t>
            </a:r>
            <a:r>
              <a:rPr sz="2200" spc="-15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…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16773" y="3629862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902881" y="374675"/>
                </a:moveTo>
                <a:lnTo>
                  <a:pt x="896975" y="313908"/>
                </a:lnTo>
                <a:lnTo>
                  <a:pt x="879877" y="256261"/>
                </a:lnTo>
                <a:lnTo>
                  <a:pt x="852514" y="202504"/>
                </a:lnTo>
                <a:lnTo>
                  <a:pt x="815815" y="153410"/>
                </a:lnTo>
                <a:lnTo>
                  <a:pt x="770707" y="109751"/>
                </a:lnTo>
                <a:lnTo>
                  <a:pt x="718118" y="72299"/>
                </a:lnTo>
                <a:lnTo>
                  <a:pt x="658976" y="41826"/>
                </a:lnTo>
                <a:lnTo>
                  <a:pt x="594208" y="19104"/>
                </a:lnTo>
                <a:lnTo>
                  <a:pt x="524744" y="4904"/>
                </a:lnTo>
                <a:lnTo>
                  <a:pt x="451510" y="0"/>
                </a:lnTo>
                <a:lnTo>
                  <a:pt x="414479" y="1242"/>
                </a:lnTo>
                <a:lnTo>
                  <a:pt x="343006" y="10890"/>
                </a:lnTo>
                <a:lnTo>
                  <a:pt x="275761" y="29448"/>
                </a:lnTo>
                <a:lnTo>
                  <a:pt x="213673" y="56142"/>
                </a:lnTo>
                <a:lnTo>
                  <a:pt x="157671" y="90201"/>
                </a:lnTo>
                <a:lnTo>
                  <a:pt x="108685" y="130853"/>
                </a:lnTo>
                <a:lnTo>
                  <a:pt x="67646" y="177326"/>
                </a:lnTo>
                <a:lnTo>
                  <a:pt x="35481" y="228848"/>
                </a:lnTo>
                <a:lnTo>
                  <a:pt x="13121" y="284646"/>
                </a:lnTo>
                <a:lnTo>
                  <a:pt x="1496" y="343950"/>
                </a:lnTo>
                <a:lnTo>
                  <a:pt x="0" y="374675"/>
                </a:lnTo>
                <a:lnTo>
                  <a:pt x="1496" y="405420"/>
                </a:lnTo>
                <a:lnTo>
                  <a:pt x="13121" y="464757"/>
                </a:lnTo>
                <a:lnTo>
                  <a:pt x="35481" y="520583"/>
                </a:lnTo>
                <a:lnTo>
                  <a:pt x="67646" y="572125"/>
                </a:lnTo>
                <a:lnTo>
                  <a:pt x="108685" y="618613"/>
                </a:lnTo>
                <a:lnTo>
                  <a:pt x="157671" y="659276"/>
                </a:lnTo>
                <a:lnTo>
                  <a:pt x="213673" y="693341"/>
                </a:lnTo>
                <a:lnTo>
                  <a:pt x="275761" y="720039"/>
                </a:lnTo>
                <a:lnTo>
                  <a:pt x="343006" y="738599"/>
                </a:lnTo>
                <a:lnTo>
                  <a:pt x="414479" y="748248"/>
                </a:lnTo>
                <a:lnTo>
                  <a:pt x="451510" y="749490"/>
                </a:lnTo>
                <a:lnTo>
                  <a:pt x="488540" y="748248"/>
                </a:lnTo>
                <a:lnTo>
                  <a:pt x="560005" y="738599"/>
                </a:lnTo>
                <a:lnTo>
                  <a:pt x="627237" y="720039"/>
                </a:lnTo>
                <a:lnTo>
                  <a:pt x="689308" y="693341"/>
                </a:lnTo>
                <a:lnTo>
                  <a:pt x="745290" y="659276"/>
                </a:lnTo>
                <a:lnTo>
                  <a:pt x="794254" y="618613"/>
                </a:lnTo>
                <a:lnTo>
                  <a:pt x="835274" y="572125"/>
                </a:lnTo>
                <a:lnTo>
                  <a:pt x="867421" y="520583"/>
                </a:lnTo>
                <a:lnTo>
                  <a:pt x="889767" y="464757"/>
                </a:lnTo>
                <a:lnTo>
                  <a:pt x="901385" y="405420"/>
                </a:lnTo>
                <a:lnTo>
                  <a:pt x="902881" y="374675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6773" y="3629862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0" y="374675"/>
                </a:moveTo>
                <a:lnTo>
                  <a:pt x="5909" y="313908"/>
                </a:lnTo>
                <a:lnTo>
                  <a:pt x="23018" y="256261"/>
                </a:lnTo>
                <a:lnTo>
                  <a:pt x="50396" y="202504"/>
                </a:lnTo>
                <a:lnTo>
                  <a:pt x="87114" y="153410"/>
                </a:lnTo>
                <a:lnTo>
                  <a:pt x="132243" y="109751"/>
                </a:lnTo>
                <a:lnTo>
                  <a:pt x="184853" y="72299"/>
                </a:lnTo>
                <a:lnTo>
                  <a:pt x="244014" y="41826"/>
                </a:lnTo>
                <a:lnTo>
                  <a:pt x="308797" y="19104"/>
                </a:lnTo>
                <a:lnTo>
                  <a:pt x="378272" y="4904"/>
                </a:lnTo>
                <a:lnTo>
                  <a:pt x="451510" y="0"/>
                </a:lnTo>
                <a:lnTo>
                  <a:pt x="488540" y="1242"/>
                </a:lnTo>
                <a:lnTo>
                  <a:pt x="560005" y="10890"/>
                </a:lnTo>
                <a:lnTo>
                  <a:pt x="627237" y="29448"/>
                </a:lnTo>
                <a:lnTo>
                  <a:pt x="689308" y="56142"/>
                </a:lnTo>
                <a:lnTo>
                  <a:pt x="745290" y="90201"/>
                </a:lnTo>
                <a:lnTo>
                  <a:pt x="794254" y="130853"/>
                </a:lnTo>
                <a:lnTo>
                  <a:pt x="835274" y="177326"/>
                </a:lnTo>
                <a:lnTo>
                  <a:pt x="867421" y="228848"/>
                </a:lnTo>
                <a:lnTo>
                  <a:pt x="889767" y="284646"/>
                </a:lnTo>
                <a:lnTo>
                  <a:pt x="901385" y="343950"/>
                </a:lnTo>
                <a:lnTo>
                  <a:pt x="902881" y="374675"/>
                </a:lnTo>
                <a:lnTo>
                  <a:pt x="901385" y="405420"/>
                </a:lnTo>
                <a:lnTo>
                  <a:pt x="889767" y="464757"/>
                </a:lnTo>
                <a:lnTo>
                  <a:pt x="867421" y="520583"/>
                </a:lnTo>
                <a:lnTo>
                  <a:pt x="835274" y="572125"/>
                </a:lnTo>
                <a:lnTo>
                  <a:pt x="794254" y="618613"/>
                </a:lnTo>
                <a:lnTo>
                  <a:pt x="745290" y="659276"/>
                </a:lnTo>
                <a:lnTo>
                  <a:pt x="689308" y="693341"/>
                </a:lnTo>
                <a:lnTo>
                  <a:pt x="627237" y="720039"/>
                </a:lnTo>
                <a:lnTo>
                  <a:pt x="560005" y="738599"/>
                </a:lnTo>
                <a:lnTo>
                  <a:pt x="488540" y="748248"/>
                </a:lnTo>
                <a:lnTo>
                  <a:pt x="451510" y="749490"/>
                </a:lnTo>
                <a:lnTo>
                  <a:pt x="414479" y="748248"/>
                </a:lnTo>
                <a:lnTo>
                  <a:pt x="343006" y="738599"/>
                </a:lnTo>
                <a:lnTo>
                  <a:pt x="275761" y="720039"/>
                </a:lnTo>
                <a:lnTo>
                  <a:pt x="213673" y="693341"/>
                </a:lnTo>
                <a:lnTo>
                  <a:pt x="157671" y="659276"/>
                </a:lnTo>
                <a:lnTo>
                  <a:pt x="108685" y="618613"/>
                </a:lnTo>
                <a:lnTo>
                  <a:pt x="67646" y="572125"/>
                </a:lnTo>
                <a:lnTo>
                  <a:pt x="35481" y="520583"/>
                </a:lnTo>
                <a:lnTo>
                  <a:pt x="13121" y="464757"/>
                </a:lnTo>
                <a:lnTo>
                  <a:pt x="1496" y="405420"/>
                </a:lnTo>
                <a:lnTo>
                  <a:pt x="0" y="374675"/>
                </a:lnTo>
                <a:close/>
              </a:path>
            </a:pathLst>
          </a:custGeom>
          <a:ln w="27939">
            <a:solidFill>
              <a:srgbClr val="B66D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64567" y="4412725"/>
            <a:ext cx="998219" cy="40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alibri"/>
                <a:cs typeface="Calibri"/>
              </a:rPr>
              <a:t>Nu</a:t>
            </a:r>
            <a:r>
              <a:rPr sz="2650" spc="-50" dirty="0" smtClean="0">
                <a:latin typeface="Calibri"/>
                <a:cs typeface="Calibri"/>
              </a:rPr>
              <a:t>r</a:t>
            </a:r>
            <a:r>
              <a:rPr sz="2650" spc="-15" dirty="0" smtClean="0">
                <a:latin typeface="Calibri"/>
                <a:cs typeface="Calibri"/>
              </a:rPr>
              <a:t>se1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22574" y="3629862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902881" y="374675"/>
                </a:moveTo>
                <a:lnTo>
                  <a:pt x="896975" y="313908"/>
                </a:lnTo>
                <a:lnTo>
                  <a:pt x="879877" y="256261"/>
                </a:lnTo>
                <a:lnTo>
                  <a:pt x="852514" y="202504"/>
                </a:lnTo>
                <a:lnTo>
                  <a:pt x="815815" y="153410"/>
                </a:lnTo>
                <a:lnTo>
                  <a:pt x="770707" y="109751"/>
                </a:lnTo>
                <a:lnTo>
                  <a:pt x="718118" y="72299"/>
                </a:lnTo>
                <a:lnTo>
                  <a:pt x="658976" y="41826"/>
                </a:lnTo>
                <a:lnTo>
                  <a:pt x="594208" y="19104"/>
                </a:lnTo>
                <a:lnTo>
                  <a:pt x="524744" y="4904"/>
                </a:lnTo>
                <a:lnTo>
                  <a:pt x="451510" y="0"/>
                </a:lnTo>
                <a:lnTo>
                  <a:pt x="414479" y="1242"/>
                </a:lnTo>
                <a:lnTo>
                  <a:pt x="343006" y="10890"/>
                </a:lnTo>
                <a:lnTo>
                  <a:pt x="275761" y="29448"/>
                </a:lnTo>
                <a:lnTo>
                  <a:pt x="213673" y="56142"/>
                </a:lnTo>
                <a:lnTo>
                  <a:pt x="157671" y="90201"/>
                </a:lnTo>
                <a:lnTo>
                  <a:pt x="108685" y="130853"/>
                </a:lnTo>
                <a:lnTo>
                  <a:pt x="67646" y="177326"/>
                </a:lnTo>
                <a:lnTo>
                  <a:pt x="35481" y="228848"/>
                </a:lnTo>
                <a:lnTo>
                  <a:pt x="13121" y="284646"/>
                </a:lnTo>
                <a:lnTo>
                  <a:pt x="1496" y="343950"/>
                </a:lnTo>
                <a:lnTo>
                  <a:pt x="0" y="374675"/>
                </a:lnTo>
                <a:lnTo>
                  <a:pt x="1496" y="405420"/>
                </a:lnTo>
                <a:lnTo>
                  <a:pt x="13121" y="464757"/>
                </a:lnTo>
                <a:lnTo>
                  <a:pt x="35481" y="520583"/>
                </a:lnTo>
                <a:lnTo>
                  <a:pt x="67646" y="572125"/>
                </a:lnTo>
                <a:lnTo>
                  <a:pt x="108685" y="618613"/>
                </a:lnTo>
                <a:lnTo>
                  <a:pt x="157671" y="659276"/>
                </a:lnTo>
                <a:lnTo>
                  <a:pt x="213673" y="693341"/>
                </a:lnTo>
                <a:lnTo>
                  <a:pt x="275761" y="720039"/>
                </a:lnTo>
                <a:lnTo>
                  <a:pt x="343006" y="738599"/>
                </a:lnTo>
                <a:lnTo>
                  <a:pt x="414479" y="748248"/>
                </a:lnTo>
                <a:lnTo>
                  <a:pt x="451510" y="749490"/>
                </a:lnTo>
                <a:lnTo>
                  <a:pt x="488540" y="748248"/>
                </a:lnTo>
                <a:lnTo>
                  <a:pt x="560005" y="738599"/>
                </a:lnTo>
                <a:lnTo>
                  <a:pt x="627237" y="720039"/>
                </a:lnTo>
                <a:lnTo>
                  <a:pt x="689308" y="693341"/>
                </a:lnTo>
                <a:lnTo>
                  <a:pt x="745290" y="659276"/>
                </a:lnTo>
                <a:lnTo>
                  <a:pt x="794254" y="618613"/>
                </a:lnTo>
                <a:lnTo>
                  <a:pt x="835274" y="572125"/>
                </a:lnTo>
                <a:lnTo>
                  <a:pt x="867421" y="520583"/>
                </a:lnTo>
                <a:lnTo>
                  <a:pt x="889767" y="464757"/>
                </a:lnTo>
                <a:lnTo>
                  <a:pt x="901385" y="405420"/>
                </a:lnTo>
                <a:lnTo>
                  <a:pt x="902881" y="374675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22574" y="3629862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0" y="374675"/>
                </a:moveTo>
                <a:lnTo>
                  <a:pt x="5909" y="313908"/>
                </a:lnTo>
                <a:lnTo>
                  <a:pt x="23018" y="256261"/>
                </a:lnTo>
                <a:lnTo>
                  <a:pt x="50396" y="202504"/>
                </a:lnTo>
                <a:lnTo>
                  <a:pt x="87114" y="153410"/>
                </a:lnTo>
                <a:lnTo>
                  <a:pt x="132243" y="109751"/>
                </a:lnTo>
                <a:lnTo>
                  <a:pt x="184853" y="72299"/>
                </a:lnTo>
                <a:lnTo>
                  <a:pt x="244014" y="41826"/>
                </a:lnTo>
                <a:lnTo>
                  <a:pt x="308797" y="19104"/>
                </a:lnTo>
                <a:lnTo>
                  <a:pt x="378272" y="4904"/>
                </a:lnTo>
                <a:lnTo>
                  <a:pt x="451510" y="0"/>
                </a:lnTo>
                <a:lnTo>
                  <a:pt x="488540" y="1242"/>
                </a:lnTo>
                <a:lnTo>
                  <a:pt x="560005" y="10890"/>
                </a:lnTo>
                <a:lnTo>
                  <a:pt x="627237" y="29448"/>
                </a:lnTo>
                <a:lnTo>
                  <a:pt x="689308" y="56142"/>
                </a:lnTo>
                <a:lnTo>
                  <a:pt x="745290" y="90201"/>
                </a:lnTo>
                <a:lnTo>
                  <a:pt x="794254" y="130853"/>
                </a:lnTo>
                <a:lnTo>
                  <a:pt x="835274" y="177326"/>
                </a:lnTo>
                <a:lnTo>
                  <a:pt x="867421" y="228848"/>
                </a:lnTo>
                <a:lnTo>
                  <a:pt x="889767" y="284646"/>
                </a:lnTo>
                <a:lnTo>
                  <a:pt x="901385" y="343950"/>
                </a:lnTo>
                <a:lnTo>
                  <a:pt x="902881" y="374675"/>
                </a:lnTo>
                <a:lnTo>
                  <a:pt x="901385" y="405420"/>
                </a:lnTo>
                <a:lnTo>
                  <a:pt x="889767" y="464757"/>
                </a:lnTo>
                <a:lnTo>
                  <a:pt x="867421" y="520583"/>
                </a:lnTo>
                <a:lnTo>
                  <a:pt x="835274" y="572125"/>
                </a:lnTo>
                <a:lnTo>
                  <a:pt x="794254" y="618613"/>
                </a:lnTo>
                <a:lnTo>
                  <a:pt x="745290" y="659276"/>
                </a:lnTo>
                <a:lnTo>
                  <a:pt x="689308" y="693341"/>
                </a:lnTo>
                <a:lnTo>
                  <a:pt x="627237" y="720039"/>
                </a:lnTo>
                <a:lnTo>
                  <a:pt x="560005" y="738599"/>
                </a:lnTo>
                <a:lnTo>
                  <a:pt x="488540" y="748248"/>
                </a:lnTo>
                <a:lnTo>
                  <a:pt x="451510" y="749490"/>
                </a:lnTo>
                <a:lnTo>
                  <a:pt x="414479" y="748248"/>
                </a:lnTo>
                <a:lnTo>
                  <a:pt x="343006" y="738599"/>
                </a:lnTo>
                <a:lnTo>
                  <a:pt x="275761" y="720039"/>
                </a:lnTo>
                <a:lnTo>
                  <a:pt x="213673" y="693341"/>
                </a:lnTo>
                <a:lnTo>
                  <a:pt x="157671" y="659276"/>
                </a:lnTo>
                <a:lnTo>
                  <a:pt x="108685" y="618613"/>
                </a:lnTo>
                <a:lnTo>
                  <a:pt x="67646" y="572125"/>
                </a:lnTo>
                <a:lnTo>
                  <a:pt x="35481" y="520583"/>
                </a:lnTo>
                <a:lnTo>
                  <a:pt x="13121" y="464757"/>
                </a:lnTo>
                <a:lnTo>
                  <a:pt x="1496" y="405420"/>
                </a:lnTo>
                <a:lnTo>
                  <a:pt x="0" y="374675"/>
                </a:lnTo>
                <a:close/>
              </a:path>
            </a:pathLst>
          </a:custGeom>
          <a:ln w="27939">
            <a:solidFill>
              <a:srgbClr val="B66D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70789" y="4412725"/>
            <a:ext cx="998219" cy="40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alibri"/>
                <a:cs typeface="Calibri"/>
              </a:rPr>
              <a:t>Nu</a:t>
            </a:r>
            <a:r>
              <a:rPr sz="2650" spc="-50" dirty="0" smtClean="0">
                <a:latin typeface="Calibri"/>
                <a:cs typeface="Calibri"/>
              </a:rPr>
              <a:t>r</a:t>
            </a:r>
            <a:r>
              <a:rPr sz="2650" spc="-15" dirty="0" smtClean="0">
                <a:latin typeface="Calibri"/>
                <a:cs typeface="Calibri"/>
              </a:rPr>
              <a:t>se2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44568" y="3624973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902881" y="374675"/>
                </a:moveTo>
                <a:lnTo>
                  <a:pt x="896975" y="313908"/>
                </a:lnTo>
                <a:lnTo>
                  <a:pt x="879877" y="256261"/>
                </a:lnTo>
                <a:lnTo>
                  <a:pt x="852514" y="202504"/>
                </a:lnTo>
                <a:lnTo>
                  <a:pt x="815815" y="153410"/>
                </a:lnTo>
                <a:lnTo>
                  <a:pt x="770707" y="109751"/>
                </a:lnTo>
                <a:lnTo>
                  <a:pt x="718118" y="72299"/>
                </a:lnTo>
                <a:lnTo>
                  <a:pt x="658976" y="41826"/>
                </a:lnTo>
                <a:lnTo>
                  <a:pt x="594208" y="19104"/>
                </a:lnTo>
                <a:lnTo>
                  <a:pt x="524744" y="4904"/>
                </a:lnTo>
                <a:lnTo>
                  <a:pt x="451510" y="0"/>
                </a:lnTo>
                <a:lnTo>
                  <a:pt x="414479" y="1242"/>
                </a:lnTo>
                <a:lnTo>
                  <a:pt x="343006" y="10890"/>
                </a:lnTo>
                <a:lnTo>
                  <a:pt x="275761" y="29448"/>
                </a:lnTo>
                <a:lnTo>
                  <a:pt x="213673" y="56142"/>
                </a:lnTo>
                <a:lnTo>
                  <a:pt x="157671" y="90201"/>
                </a:lnTo>
                <a:lnTo>
                  <a:pt x="108685" y="130853"/>
                </a:lnTo>
                <a:lnTo>
                  <a:pt x="67646" y="177326"/>
                </a:lnTo>
                <a:lnTo>
                  <a:pt x="35481" y="228848"/>
                </a:lnTo>
                <a:lnTo>
                  <a:pt x="13121" y="284646"/>
                </a:lnTo>
                <a:lnTo>
                  <a:pt x="1496" y="343950"/>
                </a:lnTo>
                <a:lnTo>
                  <a:pt x="0" y="374675"/>
                </a:lnTo>
                <a:lnTo>
                  <a:pt x="1496" y="405420"/>
                </a:lnTo>
                <a:lnTo>
                  <a:pt x="13121" y="464757"/>
                </a:lnTo>
                <a:lnTo>
                  <a:pt x="35481" y="520583"/>
                </a:lnTo>
                <a:lnTo>
                  <a:pt x="67646" y="572125"/>
                </a:lnTo>
                <a:lnTo>
                  <a:pt x="108685" y="618613"/>
                </a:lnTo>
                <a:lnTo>
                  <a:pt x="157671" y="659276"/>
                </a:lnTo>
                <a:lnTo>
                  <a:pt x="213673" y="693341"/>
                </a:lnTo>
                <a:lnTo>
                  <a:pt x="275761" y="720039"/>
                </a:lnTo>
                <a:lnTo>
                  <a:pt x="343006" y="738599"/>
                </a:lnTo>
                <a:lnTo>
                  <a:pt x="414479" y="748248"/>
                </a:lnTo>
                <a:lnTo>
                  <a:pt x="451510" y="749490"/>
                </a:lnTo>
                <a:lnTo>
                  <a:pt x="488540" y="748248"/>
                </a:lnTo>
                <a:lnTo>
                  <a:pt x="560005" y="738599"/>
                </a:lnTo>
                <a:lnTo>
                  <a:pt x="627237" y="720039"/>
                </a:lnTo>
                <a:lnTo>
                  <a:pt x="689308" y="693341"/>
                </a:lnTo>
                <a:lnTo>
                  <a:pt x="745290" y="659276"/>
                </a:lnTo>
                <a:lnTo>
                  <a:pt x="794254" y="618613"/>
                </a:lnTo>
                <a:lnTo>
                  <a:pt x="835274" y="572125"/>
                </a:lnTo>
                <a:lnTo>
                  <a:pt x="867421" y="520583"/>
                </a:lnTo>
                <a:lnTo>
                  <a:pt x="889767" y="464757"/>
                </a:lnTo>
                <a:lnTo>
                  <a:pt x="901385" y="405420"/>
                </a:lnTo>
                <a:lnTo>
                  <a:pt x="902881" y="374675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44568" y="3624973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0" y="374675"/>
                </a:moveTo>
                <a:lnTo>
                  <a:pt x="5909" y="313908"/>
                </a:lnTo>
                <a:lnTo>
                  <a:pt x="23018" y="256261"/>
                </a:lnTo>
                <a:lnTo>
                  <a:pt x="50396" y="202504"/>
                </a:lnTo>
                <a:lnTo>
                  <a:pt x="87114" y="153410"/>
                </a:lnTo>
                <a:lnTo>
                  <a:pt x="132243" y="109751"/>
                </a:lnTo>
                <a:lnTo>
                  <a:pt x="184853" y="72299"/>
                </a:lnTo>
                <a:lnTo>
                  <a:pt x="244014" y="41826"/>
                </a:lnTo>
                <a:lnTo>
                  <a:pt x="308797" y="19104"/>
                </a:lnTo>
                <a:lnTo>
                  <a:pt x="378272" y="4904"/>
                </a:lnTo>
                <a:lnTo>
                  <a:pt x="451510" y="0"/>
                </a:lnTo>
                <a:lnTo>
                  <a:pt x="488540" y="1242"/>
                </a:lnTo>
                <a:lnTo>
                  <a:pt x="560005" y="10890"/>
                </a:lnTo>
                <a:lnTo>
                  <a:pt x="627237" y="29448"/>
                </a:lnTo>
                <a:lnTo>
                  <a:pt x="689308" y="56142"/>
                </a:lnTo>
                <a:lnTo>
                  <a:pt x="745290" y="90201"/>
                </a:lnTo>
                <a:lnTo>
                  <a:pt x="794254" y="130853"/>
                </a:lnTo>
                <a:lnTo>
                  <a:pt x="835274" y="177326"/>
                </a:lnTo>
                <a:lnTo>
                  <a:pt x="867421" y="228848"/>
                </a:lnTo>
                <a:lnTo>
                  <a:pt x="889767" y="284646"/>
                </a:lnTo>
                <a:lnTo>
                  <a:pt x="901385" y="343950"/>
                </a:lnTo>
                <a:lnTo>
                  <a:pt x="902881" y="374675"/>
                </a:lnTo>
                <a:lnTo>
                  <a:pt x="901385" y="405420"/>
                </a:lnTo>
                <a:lnTo>
                  <a:pt x="889767" y="464757"/>
                </a:lnTo>
                <a:lnTo>
                  <a:pt x="867421" y="520583"/>
                </a:lnTo>
                <a:lnTo>
                  <a:pt x="835274" y="572125"/>
                </a:lnTo>
                <a:lnTo>
                  <a:pt x="794254" y="618613"/>
                </a:lnTo>
                <a:lnTo>
                  <a:pt x="745290" y="659276"/>
                </a:lnTo>
                <a:lnTo>
                  <a:pt x="689308" y="693341"/>
                </a:lnTo>
                <a:lnTo>
                  <a:pt x="627237" y="720039"/>
                </a:lnTo>
                <a:lnTo>
                  <a:pt x="560005" y="738599"/>
                </a:lnTo>
                <a:lnTo>
                  <a:pt x="488540" y="748248"/>
                </a:lnTo>
                <a:lnTo>
                  <a:pt x="451510" y="749490"/>
                </a:lnTo>
                <a:lnTo>
                  <a:pt x="414479" y="748248"/>
                </a:lnTo>
                <a:lnTo>
                  <a:pt x="343006" y="738599"/>
                </a:lnTo>
                <a:lnTo>
                  <a:pt x="275761" y="720039"/>
                </a:lnTo>
                <a:lnTo>
                  <a:pt x="213673" y="693341"/>
                </a:lnTo>
                <a:lnTo>
                  <a:pt x="157671" y="659276"/>
                </a:lnTo>
                <a:lnTo>
                  <a:pt x="108685" y="618613"/>
                </a:lnTo>
                <a:lnTo>
                  <a:pt x="67646" y="572125"/>
                </a:lnTo>
                <a:lnTo>
                  <a:pt x="35481" y="520583"/>
                </a:lnTo>
                <a:lnTo>
                  <a:pt x="13121" y="464757"/>
                </a:lnTo>
                <a:lnTo>
                  <a:pt x="1496" y="405420"/>
                </a:lnTo>
                <a:lnTo>
                  <a:pt x="0" y="374675"/>
                </a:lnTo>
                <a:close/>
              </a:path>
            </a:pathLst>
          </a:custGeom>
          <a:ln w="27939">
            <a:solidFill>
              <a:srgbClr val="B66D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492773" y="4407696"/>
            <a:ext cx="998219" cy="40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alibri"/>
                <a:cs typeface="Calibri"/>
              </a:rPr>
              <a:t>Nu</a:t>
            </a:r>
            <a:r>
              <a:rPr sz="2650" spc="-50" dirty="0" smtClean="0">
                <a:latin typeface="Calibri"/>
                <a:cs typeface="Calibri"/>
              </a:rPr>
              <a:t>r</a:t>
            </a:r>
            <a:r>
              <a:rPr sz="2650" spc="-15" dirty="0" smtClean="0">
                <a:latin typeface="Calibri"/>
                <a:cs typeface="Calibri"/>
              </a:rPr>
              <a:t>se3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50369" y="3624973"/>
            <a:ext cx="903020" cy="749490"/>
          </a:xfrm>
          <a:custGeom>
            <a:avLst/>
            <a:gdLst/>
            <a:ahLst/>
            <a:cxnLst/>
            <a:rect l="l" t="t" r="r" b="b"/>
            <a:pathLst>
              <a:path w="903020" h="749490">
                <a:moveTo>
                  <a:pt x="903020" y="374675"/>
                </a:moveTo>
                <a:lnTo>
                  <a:pt x="897111" y="313908"/>
                </a:lnTo>
                <a:lnTo>
                  <a:pt x="880002" y="256261"/>
                </a:lnTo>
                <a:lnTo>
                  <a:pt x="852624" y="202504"/>
                </a:lnTo>
                <a:lnTo>
                  <a:pt x="815906" y="153410"/>
                </a:lnTo>
                <a:lnTo>
                  <a:pt x="770777" y="109751"/>
                </a:lnTo>
                <a:lnTo>
                  <a:pt x="718167" y="72299"/>
                </a:lnTo>
                <a:lnTo>
                  <a:pt x="659006" y="41826"/>
                </a:lnTo>
                <a:lnTo>
                  <a:pt x="594223" y="19104"/>
                </a:lnTo>
                <a:lnTo>
                  <a:pt x="524748" y="4904"/>
                </a:lnTo>
                <a:lnTo>
                  <a:pt x="451510" y="0"/>
                </a:lnTo>
                <a:lnTo>
                  <a:pt x="414479" y="1242"/>
                </a:lnTo>
                <a:lnTo>
                  <a:pt x="343006" y="10890"/>
                </a:lnTo>
                <a:lnTo>
                  <a:pt x="275761" y="29448"/>
                </a:lnTo>
                <a:lnTo>
                  <a:pt x="213673" y="56142"/>
                </a:lnTo>
                <a:lnTo>
                  <a:pt x="157671" y="90201"/>
                </a:lnTo>
                <a:lnTo>
                  <a:pt x="108685" y="130853"/>
                </a:lnTo>
                <a:lnTo>
                  <a:pt x="67646" y="177326"/>
                </a:lnTo>
                <a:lnTo>
                  <a:pt x="35481" y="228848"/>
                </a:lnTo>
                <a:lnTo>
                  <a:pt x="13121" y="284646"/>
                </a:lnTo>
                <a:lnTo>
                  <a:pt x="1496" y="343950"/>
                </a:lnTo>
                <a:lnTo>
                  <a:pt x="0" y="374675"/>
                </a:lnTo>
                <a:lnTo>
                  <a:pt x="1496" y="405420"/>
                </a:lnTo>
                <a:lnTo>
                  <a:pt x="13121" y="464757"/>
                </a:lnTo>
                <a:lnTo>
                  <a:pt x="35481" y="520583"/>
                </a:lnTo>
                <a:lnTo>
                  <a:pt x="67646" y="572125"/>
                </a:lnTo>
                <a:lnTo>
                  <a:pt x="108685" y="618613"/>
                </a:lnTo>
                <a:lnTo>
                  <a:pt x="157671" y="659276"/>
                </a:lnTo>
                <a:lnTo>
                  <a:pt x="213673" y="693341"/>
                </a:lnTo>
                <a:lnTo>
                  <a:pt x="275761" y="720039"/>
                </a:lnTo>
                <a:lnTo>
                  <a:pt x="343006" y="738599"/>
                </a:lnTo>
                <a:lnTo>
                  <a:pt x="414479" y="748248"/>
                </a:lnTo>
                <a:lnTo>
                  <a:pt x="451510" y="749490"/>
                </a:lnTo>
                <a:lnTo>
                  <a:pt x="488541" y="748248"/>
                </a:lnTo>
                <a:lnTo>
                  <a:pt x="560014" y="738599"/>
                </a:lnTo>
                <a:lnTo>
                  <a:pt x="627259" y="720039"/>
                </a:lnTo>
                <a:lnTo>
                  <a:pt x="689347" y="693341"/>
                </a:lnTo>
                <a:lnTo>
                  <a:pt x="745349" y="659276"/>
                </a:lnTo>
                <a:lnTo>
                  <a:pt x="794334" y="618613"/>
                </a:lnTo>
                <a:lnTo>
                  <a:pt x="835374" y="572125"/>
                </a:lnTo>
                <a:lnTo>
                  <a:pt x="867539" y="520583"/>
                </a:lnTo>
                <a:lnTo>
                  <a:pt x="889898" y="464757"/>
                </a:lnTo>
                <a:lnTo>
                  <a:pt x="901524" y="405420"/>
                </a:lnTo>
                <a:lnTo>
                  <a:pt x="903020" y="374675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50369" y="3624973"/>
            <a:ext cx="903020" cy="749490"/>
          </a:xfrm>
          <a:custGeom>
            <a:avLst/>
            <a:gdLst/>
            <a:ahLst/>
            <a:cxnLst/>
            <a:rect l="l" t="t" r="r" b="b"/>
            <a:pathLst>
              <a:path w="903020" h="749490">
                <a:moveTo>
                  <a:pt x="0" y="374675"/>
                </a:moveTo>
                <a:lnTo>
                  <a:pt x="5909" y="313908"/>
                </a:lnTo>
                <a:lnTo>
                  <a:pt x="23018" y="256261"/>
                </a:lnTo>
                <a:lnTo>
                  <a:pt x="50396" y="202504"/>
                </a:lnTo>
                <a:lnTo>
                  <a:pt x="87114" y="153410"/>
                </a:lnTo>
                <a:lnTo>
                  <a:pt x="132243" y="109751"/>
                </a:lnTo>
                <a:lnTo>
                  <a:pt x="184853" y="72299"/>
                </a:lnTo>
                <a:lnTo>
                  <a:pt x="244014" y="41826"/>
                </a:lnTo>
                <a:lnTo>
                  <a:pt x="308797" y="19104"/>
                </a:lnTo>
                <a:lnTo>
                  <a:pt x="378272" y="4904"/>
                </a:lnTo>
                <a:lnTo>
                  <a:pt x="451510" y="0"/>
                </a:lnTo>
                <a:lnTo>
                  <a:pt x="488541" y="1242"/>
                </a:lnTo>
                <a:lnTo>
                  <a:pt x="560014" y="10890"/>
                </a:lnTo>
                <a:lnTo>
                  <a:pt x="627259" y="29448"/>
                </a:lnTo>
                <a:lnTo>
                  <a:pt x="689347" y="56142"/>
                </a:lnTo>
                <a:lnTo>
                  <a:pt x="745349" y="90201"/>
                </a:lnTo>
                <a:lnTo>
                  <a:pt x="794334" y="130853"/>
                </a:lnTo>
                <a:lnTo>
                  <a:pt x="835374" y="177326"/>
                </a:lnTo>
                <a:lnTo>
                  <a:pt x="867539" y="228848"/>
                </a:lnTo>
                <a:lnTo>
                  <a:pt x="889898" y="284646"/>
                </a:lnTo>
                <a:lnTo>
                  <a:pt x="901524" y="343950"/>
                </a:lnTo>
                <a:lnTo>
                  <a:pt x="903020" y="374675"/>
                </a:lnTo>
                <a:lnTo>
                  <a:pt x="901524" y="405420"/>
                </a:lnTo>
                <a:lnTo>
                  <a:pt x="889898" y="464757"/>
                </a:lnTo>
                <a:lnTo>
                  <a:pt x="867539" y="520583"/>
                </a:lnTo>
                <a:lnTo>
                  <a:pt x="835374" y="572125"/>
                </a:lnTo>
                <a:lnTo>
                  <a:pt x="794334" y="618613"/>
                </a:lnTo>
                <a:lnTo>
                  <a:pt x="745349" y="659276"/>
                </a:lnTo>
                <a:lnTo>
                  <a:pt x="689347" y="693341"/>
                </a:lnTo>
                <a:lnTo>
                  <a:pt x="627259" y="720039"/>
                </a:lnTo>
                <a:lnTo>
                  <a:pt x="560014" y="738599"/>
                </a:lnTo>
                <a:lnTo>
                  <a:pt x="488541" y="748248"/>
                </a:lnTo>
                <a:lnTo>
                  <a:pt x="451510" y="749490"/>
                </a:lnTo>
                <a:lnTo>
                  <a:pt x="414479" y="748248"/>
                </a:lnTo>
                <a:lnTo>
                  <a:pt x="343006" y="738599"/>
                </a:lnTo>
                <a:lnTo>
                  <a:pt x="275761" y="720039"/>
                </a:lnTo>
                <a:lnTo>
                  <a:pt x="213673" y="693341"/>
                </a:lnTo>
                <a:lnTo>
                  <a:pt x="157671" y="659276"/>
                </a:lnTo>
                <a:lnTo>
                  <a:pt x="108685" y="618613"/>
                </a:lnTo>
                <a:lnTo>
                  <a:pt x="67646" y="572125"/>
                </a:lnTo>
                <a:lnTo>
                  <a:pt x="35481" y="520583"/>
                </a:lnTo>
                <a:lnTo>
                  <a:pt x="13121" y="464757"/>
                </a:lnTo>
                <a:lnTo>
                  <a:pt x="1496" y="405420"/>
                </a:lnTo>
                <a:lnTo>
                  <a:pt x="0" y="374675"/>
                </a:lnTo>
                <a:close/>
              </a:path>
            </a:pathLst>
          </a:custGeom>
          <a:ln w="27940">
            <a:solidFill>
              <a:srgbClr val="B66D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898996" y="4407696"/>
            <a:ext cx="998219" cy="40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alibri"/>
                <a:cs typeface="Calibri"/>
              </a:rPr>
              <a:t>Nu</a:t>
            </a:r>
            <a:r>
              <a:rPr sz="2650" spc="-50" dirty="0" smtClean="0">
                <a:latin typeface="Calibri"/>
                <a:cs typeface="Calibri"/>
              </a:rPr>
              <a:t>r</a:t>
            </a:r>
            <a:r>
              <a:rPr sz="2650" spc="-15" dirty="0" smtClean="0">
                <a:latin typeface="Calibri"/>
                <a:cs typeface="Calibri"/>
              </a:rPr>
              <a:t>se4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97815" y="3885369"/>
            <a:ext cx="1643380" cy="339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alibri"/>
                <a:cs typeface="Calibri"/>
              </a:rPr>
              <a:t>Mo</a:t>
            </a:r>
            <a:r>
              <a:rPr sz="2200" spc="-30" dirty="0" smtClean="0">
                <a:latin typeface="Calibri"/>
                <a:cs typeface="Calibri"/>
              </a:rPr>
              <a:t>r</a:t>
            </a:r>
            <a:r>
              <a:rPr sz="2200" spc="0" dirty="0" smtClean="0">
                <a:latin typeface="Calibri"/>
                <a:cs typeface="Calibri"/>
              </a:rPr>
              <a:t>e</a:t>
            </a:r>
            <a:r>
              <a:rPr sz="2200" spc="-25" dirty="0" smtClean="0">
                <a:latin typeface="Calibri"/>
                <a:cs typeface="Calibri"/>
              </a:rPr>
              <a:t> </a:t>
            </a:r>
            <a:r>
              <a:rPr sz="2200" spc="-5" dirty="0" smtClean="0">
                <a:latin typeface="Calibri"/>
                <a:cs typeface="Calibri"/>
              </a:rPr>
              <a:t>nu</a:t>
            </a:r>
            <a:r>
              <a:rPr sz="2200" spc="-45" dirty="0" smtClean="0">
                <a:latin typeface="Calibri"/>
                <a:cs typeface="Calibri"/>
              </a:rPr>
              <a:t>r</a:t>
            </a:r>
            <a:r>
              <a:rPr sz="2200" spc="-5" dirty="0" smtClean="0">
                <a:latin typeface="Calibri"/>
                <a:cs typeface="Calibri"/>
              </a:rPr>
              <a:t>ses…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63411" y="6766166"/>
            <a:ext cx="1270635" cy="466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 smtClean="0">
                <a:latin typeface="Calibri"/>
                <a:cs typeface="Calibri"/>
              </a:rPr>
              <a:t>Nu</a:t>
            </a:r>
            <a:r>
              <a:rPr sz="3050" spc="-60" dirty="0" smtClean="0">
                <a:latin typeface="Calibri"/>
                <a:cs typeface="Calibri"/>
              </a:rPr>
              <a:t>r</a:t>
            </a:r>
            <a:r>
              <a:rPr sz="3050" spc="-5" dirty="0" smtClean="0">
                <a:latin typeface="Calibri"/>
                <a:cs typeface="Calibri"/>
              </a:rPr>
              <a:t>sery</a:t>
            </a:r>
            <a:endParaRPr sz="30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93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22425">
              <a:lnSpc>
                <a:spcPts val="5770"/>
              </a:lnSpc>
            </a:pPr>
            <a:r>
              <a:rPr sz="4850" spc="-45" dirty="0" smtClean="0">
                <a:latin typeface="Calibri"/>
                <a:cs typeface="Calibri"/>
              </a:rPr>
              <a:t>W</a:t>
            </a:r>
            <a:r>
              <a:rPr sz="4850" spc="-120" dirty="0" smtClean="0">
                <a:latin typeface="Calibri"/>
                <a:cs typeface="Calibri"/>
              </a:rPr>
              <a:t>h</a:t>
            </a:r>
            <a:r>
              <a:rPr sz="4850" spc="-25" dirty="0" smtClean="0">
                <a:latin typeface="Calibri"/>
                <a:cs typeface="Calibri"/>
              </a:rPr>
              <a:t>y</a:t>
            </a:r>
            <a:r>
              <a:rPr sz="4850" spc="-30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latin typeface="Calibri"/>
                <a:cs typeface="Calibri"/>
              </a:rPr>
              <a:t>use</a:t>
            </a:r>
            <a:r>
              <a:rPr sz="4850" spc="-5" dirty="0" smtClean="0">
                <a:latin typeface="Calibri"/>
                <a:cs typeface="Calibri"/>
              </a:rPr>
              <a:t> </a:t>
            </a:r>
            <a:r>
              <a:rPr sz="4850" spc="-20" dirty="0" smtClean="0">
                <a:solidFill>
                  <a:srgbClr val="0D5EFF"/>
                </a:solidFill>
                <a:latin typeface="Calibri"/>
                <a:cs typeface="Calibri"/>
              </a:rPr>
              <a:t>class</a:t>
            </a:r>
            <a:r>
              <a:rPr sz="4850" spc="-25" dirty="0" smtClean="0">
                <a:latin typeface="Calibri"/>
                <a:cs typeface="Calibri"/>
              </a:rPr>
              <a:t>es?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6739" y="3467112"/>
            <a:ext cx="8968752" cy="3185160"/>
          </a:xfrm>
          <a:custGeom>
            <a:avLst/>
            <a:gdLst/>
            <a:ahLst/>
            <a:cxnLst/>
            <a:rect l="l" t="t" r="r" b="b"/>
            <a:pathLst>
              <a:path w="8968752" h="3185160">
                <a:moveTo>
                  <a:pt x="0" y="530860"/>
                </a:moveTo>
                <a:lnTo>
                  <a:pt x="1759" y="487315"/>
                </a:lnTo>
                <a:lnTo>
                  <a:pt x="6948" y="444740"/>
                </a:lnTo>
                <a:lnTo>
                  <a:pt x="15428" y="403273"/>
                </a:lnTo>
                <a:lnTo>
                  <a:pt x="27064" y="363050"/>
                </a:lnTo>
                <a:lnTo>
                  <a:pt x="41718" y="324206"/>
                </a:lnTo>
                <a:lnTo>
                  <a:pt x="59255" y="286879"/>
                </a:lnTo>
                <a:lnTo>
                  <a:pt x="79537" y="251205"/>
                </a:lnTo>
                <a:lnTo>
                  <a:pt x="102427" y="217321"/>
                </a:lnTo>
                <a:lnTo>
                  <a:pt x="127790" y="185363"/>
                </a:lnTo>
                <a:lnTo>
                  <a:pt x="155489" y="155468"/>
                </a:lnTo>
                <a:lnTo>
                  <a:pt x="185386" y="127772"/>
                </a:lnTo>
                <a:lnTo>
                  <a:pt x="217346" y="102412"/>
                </a:lnTo>
                <a:lnTo>
                  <a:pt x="251231" y="79524"/>
                </a:lnTo>
                <a:lnTo>
                  <a:pt x="286906" y="59245"/>
                </a:lnTo>
                <a:lnTo>
                  <a:pt x="324233" y="41711"/>
                </a:lnTo>
                <a:lnTo>
                  <a:pt x="363076" y="27059"/>
                </a:lnTo>
                <a:lnTo>
                  <a:pt x="403298" y="15425"/>
                </a:lnTo>
                <a:lnTo>
                  <a:pt x="444762" y="6946"/>
                </a:lnTo>
                <a:lnTo>
                  <a:pt x="487332" y="1759"/>
                </a:lnTo>
                <a:lnTo>
                  <a:pt x="530872" y="0"/>
                </a:lnTo>
                <a:lnTo>
                  <a:pt x="8437892" y="0"/>
                </a:lnTo>
                <a:lnTo>
                  <a:pt x="8481437" y="1759"/>
                </a:lnTo>
                <a:lnTo>
                  <a:pt x="8524011" y="6946"/>
                </a:lnTo>
                <a:lnTo>
                  <a:pt x="8565478" y="15425"/>
                </a:lnTo>
                <a:lnTo>
                  <a:pt x="8605702" y="27059"/>
                </a:lnTo>
                <a:lnTo>
                  <a:pt x="8644546" y="41711"/>
                </a:lnTo>
                <a:lnTo>
                  <a:pt x="8681873" y="59245"/>
                </a:lnTo>
                <a:lnTo>
                  <a:pt x="8717546" y="79524"/>
                </a:lnTo>
                <a:lnTo>
                  <a:pt x="8751430" y="102412"/>
                </a:lnTo>
                <a:lnTo>
                  <a:pt x="8783388" y="127772"/>
                </a:lnTo>
                <a:lnTo>
                  <a:pt x="8813284" y="155468"/>
                </a:lnTo>
                <a:lnTo>
                  <a:pt x="8840980" y="185363"/>
                </a:lnTo>
                <a:lnTo>
                  <a:pt x="8866340" y="217321"/>
                </a:lnTo>
                <a:lnTo>
                  <a:pt x="8889228" y="251205"/>
                </a:lnTo>
                <a:lnTo>
                  <a:pt x="8909507" y="286879"/>
                </a:lnTo>
                <a:lnTo>
                  <a:pt x="8927041" y="324206"/>
                </a:lnTo>
                <a:lnTo>
                  <a:pt x="8941693" y="363050"/>
                </a:lnTo>
                <a:lnTo>
                  <a:pt x="8953327" y="403273"/>
                </a:lnTo>
                <a:lnTo>
                  <a:pt x="8961805" y="444740"/>
                </a:lnTo>
                <a:lnTo>
                  <a:pt x="8966993" y="487315"/>
                </a:lnTo>
                <a:lnTo>
                  <a:pt x="8968752" y="530860"/>
                </a:lnTo>
                <a:lnTo>
                  <a:pt x="8968752" y="2654300"/>
                </a:lnTo>
                <a:lnTo>
                  <a:pt x="8966993" y="2697837"/>
                </a:lnTo>
                <a:lnTo>
                  <a:pt x="8961805" y="2740406"/>
                </a:lnTo>
                <a:lnTo>
                  <a:pt x="8953327" y="2781869"/>
                </a:lnTo>
                <a:lnTo>
                  <a:pt x="8941693" y="2822090"/>
                </a:lnTo>
                <a:lnTo>
                  <a:pt x="8927041" y="2860931"/>
                </a:lnTo>
                <a:lnTo>
                  <a:pt x="8909507" y="2898257"/>
                </a:lnTo>
                <a:lnTo>
                  <a:pt x="8889228" y="2933931"/>
                </a:lnTo>
                <a:lnTo>
                  <a:pt x="8866340" y="2967816"/>
                </a:lnTo>
                <a:lnTo>
                  <a:pt x="8840980" y="2999775"/>
                </a:lnTo>
                <a:lnTo>
                  <a:pt x="8813284" y="3029672"/>
                </a:lnTo>
                <a:lnTo>
                  <a:pt x="8783388" y="3057370"/>
                </a:lnTo>
                <a:lnTo>
                  <a:pt x="8751430" y="3082732"/>
                </a:lnTo>
                <a:lnTo>
                  <a:pt x="8717546" y="3105623"/>
                </a:lnTo>
                <a:lnTo>
                  <a:pt x="8681873" y="3125905"/>
                </a:lnTo>
                <a:lnTo>
                  <a:pt x="8644546" y="3143441"/>
                </a:lnTo>
                <a:lnTo>
                  <a:pt x="8605702" y="3158095"/>
                </a:lnTo>
                <a:lnTo>
                  <a:pt x="8565478" y="3169731"/>
                </a:lnTo>
                <a:lnTo>
                  <a:pt x="8524011" y="3178211"/>
                </a:lnTo>
                <a:lnTo>
                  <a:pt x="8481437" y="3183400"/>
                </a:lnTo>
                <a:lnTo>
                  <a:pt x="8437892" y="3185160"/>
                </a:lnTo>
                <a:lnTo>
                  <a:pt x="530872" y="3185160"/>
                </a:lnTo>
                <a:lnTo>
                  <a:pt x="487332" y="3183400"/>
                </a:lnTo>
                <a:lnTo>
                  <a:pt x="444762" y="3178211"/>
                </a:lnTo>
                <a:lnTo>
                  <a:pt x="403298" y="3169731"/>
                </a:lnTo>
                <a:lnTo>
                  <a:pt x="363076" y="3158095"/>
                </a:lnTo>
                <a:lnTo>
                  <a:pt x="324233" y="3143441"/>
                </a:lnTo>
                <a:lnTo>
                  <a:pt x="286906" y="3125905"/>
                </a:lnTo>
                <a:lnTo>
                  <a:pt x="251231" y="3105623"/>
                </a:lnTo>
                <a:lnTo>
                  <a:pt x="217346" y="3082732"/>
                </a:lnTo>
                <a:lnTo>
                  <a:pt x="185386" y="3057370"/>
                </a:lnTo>
                <a:lnTo>
                  <a:pt x="155489" y="3029672"/>
                </a:lnTo>
                <a:lnTo>
                  <a:pt x="127790" y="2999775"/>
                </a:lnTo>
                <a:lnTo>
                  <a:pt x="102427" y="2967816"/>
                </a:lnTo>
                <a:lnTo>
                  <a:pt x="79537" y="2933931"/>
                </a:lnTo>
                <a:lnTo>
                  <a:pt x="59255" y="2898257"/>
                </a:lnTo>
                <a:lnTo>
                  <a:pt x="41718" y="2860931"/>
                </a:lnTo>
                <a:lnTo>
                  <a:pt x="27064" y="2822090"/>
                </a:lnTo>
                <a:lnTo>
                  <a:pt x="15428" y="2781869"/>
                </a:lnTo>
                <a:lnTo>
                  <a:pt x="6948" y="2740406"/>
                </a:lnTo>
                <a:lnTo>
                  <a:pt x="1759" y="2697837"/>
                </a:lnTo>
                <a:lnTo>
                  <a:pt x="0" y="2654300"/>
                </a:lnTo>
                <a:lnTo>
                  <a:pt x="0" y="530860"/>
                </a:lnTo>
                <a:close/>
              </a:path>
            </a:pathLst>
          </a:custGeom>
          <a:ln w="27939">
            <a:solidFill>
              <a:srgbClr val="9BBB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6773" y="5232222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902881" y="374815"/>
                </a:moveTo>
                <a:lnTo>
                  <a:pt x="896975" y="314010"/>
                </a:lnTo>
                <a:lnTo>
                  <a:pt x="879877" y="256332"/>
                </a:lnTo>
                <a:lnTo>
                  <a:pt x="852514" y="202552"/>
                </a:lnTo>
                <a:lnTo>
                  <a:pt x="815815" y="153440"/>
                </a:lnTo>
                <a:lnTo>
                  <a:pt x="770707" y="109769"/>
                </a:lnTo>
                <a:lnTo>
                  <a:pt x="718118" y="72308"/>
                </a:lnTo>
                <a:lnTo>
                  <a:pt x="658976" y="41830"/>
                </a:lnTo>
                <a:lnTo>
                  <a:pt x="594208" y="19105"/>
                </a:lnTo>
                <a:lnTo>
                  <a:pt x="524744" y="4904"/>
                </a:lnTo>
                <a:lnTo>
                  <a:pt x="451510" y="0"/>
                </a:lnTo>
                <a:lnTo>
                  <a:pt x="414479" y="1242"/>
                </a:lnTo>
                <a:lnTo>
                  <a:pt x="343006" y="10891"/>
                </a:lnTo>
                <a:lnTo>
                  <a:pt x="275761" y="29450"/>
                </a:lnTo>
                <a:lnTo>
                  <a:pt x="213673" y="56148"/>
                </a:lnTo>
                <a:lnTo>
                  <a:pt x="157671" y="90214"/>
                </a:lnTo>
                <a:lnTo>
                  <a:pt x="108685" y="130876"/>
                </a:lnTo>
                <a:lnTo>
                  <a:pt x="67646" y="177364"/>
                </a:lnTo>
                <a:lnTo>
                  <a:pt x="35481" y="228907"/>
                </a:lnTo>
                <a:lnTo>
                  <a:pt x="13121" y="284732"/>
                </a:lnTo>
                <a:lnTo>
                  <a:pt x="1496" y="344070"/>
                </a:lnTo>
                <a:lnTo>
                  <a:pt x="0" y="374815"/>
                </a:lnTo>
                <a:lnTo>
                  <a:pt x="1496" y="405540"/>
                </a:lnTo>
                <a:lnTo>
                  <a:pt x="13121" y="464843"/>
                </a:lnTo>
                <a:lnTo>
                  <a:pt x="35481" y="520642"/>
                </a:lnTo>
                <a:lnTo>
                  <a:pt x="67646" y="572163"/>
                </a:lnTo>
                <a:lnTo>
                  <a:pt x="108685" y="618636"/>
                </a:lnTo>
                <a:lnTo>
                  <a:pt x="157671" y="659288"/>
                </a:lnTo>
                <a:lnTo>
                  <a:pt x="213673" y="693347"/>
                </a:lnTo>
                <a:lnTo>
                  <a:pt x="275761" y="720042"/>
                </a:lnTo>
                <a:lnTo>
                  <a:pt x="343006" y="738599"/>
                </a:lnTo>
                <a:lnTo>
                  <a:pt x="414479" y="748248"/>
                </a:lnTo>
                <a:lnTo>
                  <a:pt x="451510" y="749490"/>
                </a:lnTo>
                <a:lnTo>
                  <a:pt x="488540" y="748248"/>
                </a:lnTo>
                <a:lnTo>
                  <a:pt x="560005" y="738599"/>
                </a:lnTo>
                <a:lnTo>
                  <a:pt x="627237" y="720042"/>
                </a:lnTo>
                <a:lnTo>
                  <a:pt x="689308" y="693347"/>
                </a:lnTo>
                <a:lnTo>
                  <a:pt x="745290" y="659288"/>
                </a:lnTo>
                <a:lnTo>
                  <a:pt x="794254" y="618636"/>
                </a:lnTo>
                <a:lnTo>
                  <a:pt x="835274" y="572163"/>
                </a:lnTo>
                <a:lnTo>
                  <a:pt x="867421" y="520642"/>
                </a:lnTo>
                <a:lnTo>
                  <a:pt x="889767" y="464843"/>
                </a:lnTo>
                <a:lnTo>
                  <a:pt x="901385" y="405540"/>
                </a:lnTo>
                <a:lnTo>
                  <a:pt x="902881" y="37481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773" y="5232222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0" y="374815"/>
                </a:moveTo>
                <a:lnTo>
                  <a:pt x="5909" y="314010"/>
                </a:lnTo>
                <a:lnTo>
                  <a:pt x="23018" y="256332"/>
                </a:lnTo>
                <a:lnTo>
                  <a:pt x="50396" y="202552"/>
                </a:lnTo>
                <a:lnTo>
                  <a:pt x="87114" y="153440"/>
                </a:lnTo>
                <a:lnTo>
                  <a:pt x="132243" y="109769"/>
                </a:lnTo>
                <a:lnTo>
                  <a:pt x="184853" y="72308"/>
                </a:lnTo>
                <a:lnTo>
                  <a:pt x="244014" y="41830"/>
                </a:lnTo>
                <a:lnTo>
                  <a:pt x="308797" y="19105"/>
                </a:lnTo>
                <a:lnTo>
                  <a:pt x="378272" y="4904"/>
                </a:lnTo>
                <a:lnTo>
                  <a:pt x="451510" y="0"/>
                </a:lnTo>
                <a:lnTo>
                  <a:pt x="488540" y="1242"/>
                </a:lnTo>
                <a:lnTo>
                  <a:pt x="560005" y="10891"/>
                </a:lnTo>
                <a:lnTo>
                  <a:pt x="627237" y="29450"/>
                </a:lnTo>
                <a:lnTo>
                  <a:pt x="689308" y="56148"/>
                </a:lnTo>
                <a:lnTo>
                  <a:pt x="745290" y="90214"/>
                </a:lnTo>
                <a:lnTo>
                  <a:pt x="794254" y="130876"/>
                </a:lnTo>
                <a:lnTo>
                  <a:pt x="835274" y="177364"/>
                </a:lnTo>
                <a:lnTo>
                  <a:pt x="867421" y="228907"/>
                </a:lnTo>
                <a:lnTo>
                  <a:pt x="889767" y="284732"/>
                </a:lnTo>
                <a:lnTo>
                  <a:pt x="901385" y="344070"/>
                </a:lnTo>
                <a:lnTo>
                  <a:pt x="902881" y="374815"/>
                </a:lnTo>
                <a:lnTo>
                  <a:pt x="901385" y="405540"/>
                </a:lnTo>
                <a:lnTo>
                  <a:pt x="889767" y="464843"/>
                </a:lnTo>
                <a:lnTo>
                  <a:pt x="867421" y="520642"/>
                </a:lnTo>
                <a:lnTo>
                  <a:pt x="835274" y="572163"/>
                </a:lnTo>
                <a:lnTo>
                  <a:pt x="794254" y="618636"/>
                </a:lnTo>
                <a:lnTo>
                  <a:pt x="745290" y="659288"/>
                </a:lnTo>
                <a:lnTo>
                  <a:pt x="689308" y="693347"/>
                </a:lnTo>
                <a:lnTo>
                  <a:pt x="627237" y="720042"/>
                </a:lnTo>
                <a:lnTo>
                  <a:pt x="560005" y="738599"/>
                </a:lnTo>
                <a:lnTo>
                  <a:pt x="488540" y="748248"/>
                </a:lnTo>
                <a:lnTo>
                  <a:pt x="451510" y="749490"/>
                </a:lnTo>
                <a:lnTo>
                  <a:pt x="414479" y="748248"/>
                </a:lnTo>
                <a:lnTo>
                  <a:pt x="343006" y="738599"/>
                </a:lnTo>
                <a:lnTo>
                  <a:pt x="275761" y="720042"/>
                </a:lnTo>
                <a:lnTo>
                  <a:pt x="213673" y="693347"/>
                </a:lnTo>
                <a:lnTo>
                  <a:pt x="157671" y="659288"/>
                </a:lnTo>
                <a:lnTo>
                  <a:pt x="108685" y="618636"/>
                </a:lnTo>
                <a:lnTo>
                  <a:pt x="67646" y="572163"/>
                </a:lnTo>
                <a:lnTo>
                  <a:pt x="35481" y="520642"/>
                </a:lnTo>
                <a:lnTo>
                  <a:pt x="13121" y="464843"/>
                </a:lnTo>
                <a:lnTo>
                  <a:pt x="1496" y="405540"/>
                </a:lnTo>
                <a:lnTo>
                  <a:pt x="0" y="374815"/>
                </a:lnTo>
                <a:close/>
              </a:path>
            </a:pathLst>
          </a:custGeom>
          <a:ln w="27939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4567" y="6015311"/>
            <a:ext cx="696595" cy="40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 smtClean="0">
                <a:latin typeface="Calibri"/>
                <a:cs typeface="Calibri"/>
              </a:rPr>
              <a:t>Baby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6773" y="3713683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902881" y="374675"/>
                </a:moveTo>
                <a:lnTo>
                  <a:pt x="896975" y="313908"/>
                </a:lnTo>
                <a:lnTo>
                  <a:pt x="879877" y="256261"/>
                </a:lnTo>
                <a:lnTo>
                  <a:pt x="852514" y="202504"/>
                </a:lnTo>
                <a:lnTo>
                  <a:pt x="815815" y="153410"/>
                </a:lnTo>
                <a:lnTo>
                  <a:pt x="770707" y="109751"/>
                </a:lnTo>
                <a:lnTo>
                  <a:pt x="718118" y="72299"/>
                </a:lnTo>
                <a:lnTo>
                  <a:pt x="658976" y="41826"/>
                </a:lnTo>
                <a:lnTo>
                  <a:pt x="594208" y="19104"/>
                </a:lnTo>
                <a:lnTo>
                  <a:pt x="524744" y="4904"/>
                </a:lnTo>
                <a:lnTo>
                  <a:pt x="451510" y="0"/>
                </a:lnTo>
                <a:lnTo>
                  <a:pt x="414479" y="1242"/>
                </a:lnTo>
                <a:lnTo>
                  <a:pt x="343006" y="10890"/>
                </a:lnTo>
                <a:lnTo>
                  <a:pt x="275761" y="29448"/>
                </a:lnTo>
                <a:lnTo>
                  <a:pt x="213673" y="56142"/>
                </a:lnTo>
                <a:lnTo>
                  <a:pt x="157671" y="90201"/>
                </a:lnTo>
                <a:lnTo>
                  <a:pt x="108685" y="130853"/>
                </a:lnTo>
                <a:lnTo>
                  <a:pt x="67646" y="177326"/>
                </a:lnTo>
                <a:lnTo>
                  <a:pt x="35481" y="228848"/>
                </a:lnTo>
                <a:lnTo>
                  <a:pt x="13121" y="284646"/>
                </a:lnTo>
                <a:lnTo>
                  <a:pt x="1496" y="343950"/>
                </a:lnTo>
                <a:lnTo>
                  <a:pt x="0" y="374675"/>
                </a:lnTo>
                <a:lnTo>
                  <a:pt x="1496" y="405420"/>
                </a:lnTo>
                <a:lnTo>
                  <a:pt x="13121" y="464757"/>
                </a:lnTo>
                <a:lnTo>
                  <a:pt x="35481" y="520583"/>
                </a:lnTo>
                <a:lnTo>
                  <a:pt x="67646" y="572125"/>
                </a:lnTo>
                <a:lnTo>
                  <a:pt x="108685" y="618613"/>
                </a:lnTo>
                <a:lnTo>
                  <a:pt x="157671" y="659276"/>
                </a:lnTo>
                <a:lnTo>
                  <a:pt x="213673" y="693341"/>
                </a:lnTo>
                <a:lnTo>
                  <a:pt x="275761" y="720039"/>
                </a:lnTo>
                <a:lnTo>
                  <a:pt x="343006" y="738599"/>
                </a:lnTo>
                <a:lnTo>
                  <a:pt x="414479" y="748248"/>
                </a:lnTo>
                <a:lnTo>
                  <a:pt x="451510" y="749490"/>
                </a:lnTo>
                <a:lnTo>
                  <a:pt x="488540" y="748248"/>
                </a:lnTo>
                <a:lnTo>
                  <a:pt x="560005" y="738599"/>
                </a:lnTo>
                <a:lnTo>
                  <a:pt x="627237" y="720039"/>
                </a:lnTo>
                <a:lnTo>
                  <a:pt x="689308" y="693341"/>
                </a:lnTo>
                <a:lnTo>
                  <a:pt x="745290" y="659276"/>
                </a:lnTo>
                <a:lnTo>
                  <a:pt x="794254" y="618613"/>
                </a:lnTo>
                <a:lnTo>
                  <a:pt x="835274" y="572125"/>
                </a:lnTo>
                <a:lnTo>
                  <a:pt x="867421" y="520583"/>
                </a:lnTo>
                <a:lnTo>
                  <a:pt x="889767" y="464757"/>
                </a:lnTo>
                <a:lnTo>
                  <a:pt x="901385" y="405420"/>
                </a:lnTo>
                <a:lnTo>
                  <a:pt x="902881" y="374675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773" y="3713683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0" y="374675"/>
                </a:moveTo>
                <a:lnTo>
                  <a:pt x="5909" y="313908"/>
                </a:lnTo>
                <a:lnTo>
                  <a:pt x="23018" y="256261"/>
                </a:lnTo>
                <a:lnTo>
                  <a:pt x="50396" y="202504"/>
                </a:lnTo>
                <a:lnTo>
                  <a:pt x="87114" y="153410"/>
                </a:lnTo>
                <a:lnTo>
                  <a:pt x="132243" y="109751"/>
                </a:lnTo>
                <a:lnTo>
                  <a:pt x="184853" y="72299"/>
                </a:lnTo>
                <a:lnTo>
                  <a:pt x="244014" y="41826"/>
                </a:lnTo>
                <a:lnTo>
                  <a:pt x="308797" y="19104"/>
                </a:lnTo>
                <a:lnTo>
                  <a:pt x="378272" y="4904"/>
                </a:lnTo>
                <a:lnTo>
                  <a:pt x="451510" y="0"/>
                </a:lnTo>
                <a:lnTo>
                  <a:pt x="488540" y="1242"/>
                </a:lnTo>
                <a:lnTo>
                  <a:pt x="560005" y="10890"/>
                </a:lnTo>
                <a:lnTo>
                  <a:pt x="627237" y="29448"/>
                </a:lnTo>
                <a:lnTo>
                  <a:pt x="689308" y="56142"/>
                </a:lnTo>
                <a:lnTo>
                  <a:pt x="745290" y="90201"/>
                </a:lnTo>
                <a:lnTo>
                  <a:pt x="794254" y="130853"/>
                </a:lnTo>
                <a:lnTo>
                  <a:pt x="835274" y="177326"/>
                </a:lnTo>
                <a:lnTo>
                  <a:pt x="867421" y="228848"/>
                </a:lnTo>
                <a:lnTo>
                  <a:pt x="889767" y="284646"/>
                </a:lnTo>
                <a:lnTo>
                  <a:pt x="901385" y="343950"/>
                </a:lnTo>
                <a:lnTo>
                  <a:pt x="902881" y="374675"/>
                </a:lnTo>
                <a:lnTo>
                  <a:pt x="901385" y="405420"/>
                </a:lnTo>
                <a:lnTo>
                  <a:pt x="889767" y="464757"/>
                </a:lnTo>
                <a:lnTo>
                  <a:pt x="867421" y="520583"/>
                </a:lnTo>
                <a:lnTo>
                  <a:pt x="835274" y="572125"/>
                </a:lnTo>
                <a:lnTo>
                  <a:pt x="794254" y="618613"/>
                </a:lnTo>
                <a:lnTo>
                  <a:pt x="745290" y="659276"/>
                </a:lnTo>
                <a:lnTo>
                  <a:pt x="689308" y="693341"/>
                </a:lnTo>
                <a:lnTo>
                  <a:pt x="627237" y="720039"/>
                </a:lnTo>
                <a:lnTo>
                  <a:pt x="560005" y="738599"/>
                </a:lnTo>
                <a:lnTo>
                  <a:pt x="488540" y="748248"/>
                </a:lnTo>
                <a:lnTo>
                  <a:pt x="451510" y="749490"/>
                </a:lnTo>
                <a:lnTo>
                  <a:pt x="414479" y="748248"/>
                </a:lnTo>
                <a:lnTo>
                  <a:pt x="343006" y="738599"/>
                </a:lnTo>
                <a:lnTo>
                  <a:pt x="275761" y="720039"/>
                </a:lnTo>
                <a:lnTo>
                  <a:pt x="213673" y="693341"/>
                </a:lnTo>
                <a:lnTo>
                  <a:pt x="157671" y="659276"/>
                </a:lnTo>
                <a:lnTo>
                  <a:pt x="108685" y="618613"/>
                </a:lnTo>
                <a:lnTo>
                  <a:pt x="67646" y="572125"/>
                </a:lnTo>
                <a:lnTo>
                  <a:pt x="35481" y="520583"/>
                </a:lnTo>
                <a:lnTo>
                  <a:pt x="13121" y="464757"/>
                </a:lnTo>
                <a:lnTo>
                  <a:pt x="1496" y="405420"/>
                </a:lnTo>
                <a:lnTo>
                  <a:pt x="0" y="374675"/>
                </a:lnTo>
                <a:close/>
              </a:path>
            </a:pathLst>
          </a:custGeom>
          <a:ln w="27939">
            <a:solidFill>
              <a:srgbClr val="B66D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64567" y="4496545"/>
            <a:ext cx="828675" cy="40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alibri"/>
                <a:cs typeface="Calibri"/>
              </a:rPr>
              <a:t>Nu</a:t>
            </a:r>
            <a:r>
              <a:rPr sz="2650" spc="-50" dirty="0" smtClean="0">
                <a:latin typeface="Calibri"/>
                <a:cs typeface="Calibri"/>
              </a:rPr>
              <a:t>r</a:t>
            </a:r>
            <a:r>
              <a:rPr sz="2650" spc="-15" dirty="0" smtClean="0">
                <a:latin typeface="Calibri"/>
                <a:cs typeface="Calibri"/>
              </a:rPr>
              <a:t>se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2768" y="3318074"/>
            <a:ext cx="1233170" cy="2948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7900" dirty="0" smtClean="0">
                <a:latin typeface="Courier New"/>
                <a:cs typeface="Courier New"/>
              </a:rPr>
              <a:t>[]</a:t>
            </a:r>
            <a:endParaRPr sz="7900">
              <a:latin typeface="Courier New"/>
              <a:cs typeface="Courier New"/>
            </a:endParaRPr>
          </a:p>
          <a:p>
            <a:pPr>
              <a:lnSpc>
                <a:spcPts val="550"/>
              </a:lnSpc>
              <a:spcBef>
                <a:spcPts val="16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7900" dirty="0" smtClean="0">
                <a:latin typeface="Courier New"/>
                <a:cs typeface="Courier New"/>
              </a:rPr>
              <a:t>[]</a:t>
            </a:r>
            <a:endParaRPr sz="7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3411" y="6766166"/>
            <a:ext cx="1270635" cy="466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 smtClean="0">
                <a:latin typeface="Calibri"/>
                <a:cs typeface="Calibri"/>
              </a:rPr>
              <a:t>Nu</a:t>
            </a:r>
            <a:r>
              <a:rPr sz="3050" spc="-60" dirty="0" smtClean="0">
                <a:latin typeface="Calibri"/>
                <a:cs typeface="Calibri"/>
              </a:rPr>
              <a:t>r</a:t>
            </a:r>
            <a:r>
              <a:rPr sz="3050" spc="-5" dirty="0" smtClean="0">
                <a:latin typeface="Calibri"/>
                <a:cs typeface="Calibri"/>
              </a:rPr>
              <a:t>sery</a:t>
            </a:r>
            <a:endParaRPr sz="30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79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100" y="1706879"/>
            <a:ext cx="9304032" cy="4861572"/>
          </a:xfrm>
          <a:custGeom>
            <a:avLst/>
            <a:gdLst/>
            <a:ahLst/>
            <a:cxnLst/>
            <a:rect l="l" t="t" r="r" b="b"/>
            <a:pathLst>
              <a:path w="9304032" h="4861572">
                <a:moveTo>
                  <a:pt x="0" y="0"/>
                </a:moveTo>
                <a:lnTo>
                  <a:pt x="0" y="4861572"/>
                </a:lnTo>
                <a:lnTo>
                  <a:pt x="9304032" y="4861572"/>
                </a:lnTo>
                <a:lnTo>
                  <a:pt x="9304032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22425">
              <a:lnSpc>
                <a:spcPts val="5770"/>
              </a:lnSpc>
            </a:pPr>
            <a:r>
              <a:rPr sz="4850" spc="-45" dirty="0" smtClean="0">
                <a:latin typeface="Calibri"/>
                <a:cs typeface="Calibri"/>
              </a:rPr>
              <a:t>W</a:t>
            </a:r>
            <a:r>
              <a:rPr sz="4850" spc="-120" dirty="0" smtClean="0">
                <a:latin typeface="Calibri"/>
                <a:cs typeface="Calibri"/>
              </a:rPr>
              <a:t>h</a:t>
            </a:r>
            <a:r>
              <a:rPr sz="4850" spc="-25" dirty="0" smtClean="0">
                <a:latin typeface="Calibri"/>
                <a:cs typeface="Calibri"/>
              </a:rPr>
              <a:t>y</a:t>
            </a:r>
            <a:r>
              <a:rPr sz="4850" spc="-30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latin typeface="Calibri"/>
                <a:cs typeface="Calibri"/>
              </a:rPr>
              <a:t>use</a:t>
            </a:r>
            <a:r>
              <a:rPr sz="4850" spc="-5" dirty="0" smtClean="0">
                <a:latin typeface="Calibri"/>
                <a:cs typeface="Calibri"/>
              </a:rPr>
              <a:t> </a:t>
            </a:r>
            <a:r>
              <a:rPr sz="4850" spc="-20" dirty="0" smtClean="0">
                <a:solidFill>
                  <a:srgbClr val="0D5EFF"/>
                </a:solidFill>
                <a:latin typeface="Calibri"/>
                <a:cs typeface="Calibri"/>
              </a:rPr>
              <a:t>class</a:t>
            </a:r>
            <a:r>
              <a:rPr sz="4850" spc="-25" dirty="0" smtClean="0">
                <a:latin typeface="Calibri"/>
                <a:cs typeface="Calibri"/>
              </a:rPr>
              <a:t>es?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0747" y="3490285"/>
            <a:ext cx="828675" cy="40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alibri"/>
                <a:cs typeface="Calibri"/>
              </a:rPr>
              <a:t>Nu</a:t>
            </a:r>
            <a:r>
              <a:rPr sz="2650" spc="-50" dirty="0" smtClean="0">
                <a:latin typeface="Calibri"/>
                <a:cs typeface="Calibri"/>
              </a:rPr>
              <a:t>r</a:t>
            </a:r>
            <a:r>
              <a:rPr sz="2650" spc="-15" dirty="0" smtClean="0">
                <a:latin typeface="Calibri"/>
                <a:cs typeface="Calibri"/>
              </a:rPr>
              <a:t>se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51232" y="2628900"/>
            <a:ext cx="3101340" cy="1424939"/>
          </a:xfrm>
          <a:custGeom>
            <a:avLst/>
            <a:gdLst/>
            <a:ahLst/>
            <a:cxnLst/>
            <a:rect l="l" t="t" r="r" b="b"/>
            <a:pathLst>
              <a:path w="3101340" h="1424939">
                <a:moveTo>
                  <a:pt x="0" y="237489"/>
                </a:moveTo>
                <a:lnTo>
                  <a:pt x="3107" y="198963"/>
                </a:lnTo>
                <a:lnTo>
                  <a:pt x="18660" y="145041"/>
                </a:lnTo>
                <a:lnTo>
                  <a:pt x="45817" y="97224"/>
                </a:lnTo>
                <a:lnTo>
                  <a:pt x="82927" y="57162"/>
                </a:lnTo>
                <a:lnTo>
                  <a:pt x="128342" y="26505"/>
                </a:lnTo>
                <a:lnTo>
                  <a:pt x="180413" y="6901"/>
                </a:lnTo>
                <a:lnTo>
                  <a:pt x="237490" y="0"/>
                </a:lnTo>
                <a:lnTo>
                  <a:pt x="2863850" y="0"/>
                </a:lnTo>
                <a:lnTo>
                  <a:pt x="2883330" y="787"/>
                </a:lnTo>
                <a:lnTo>
                  <a:pt x="2938921" y="12105"/>
                </a:lnTo>
                <a:lnTo>
                  <a:pt x="2988956" y="35577"/>
                </a:lnTo>
                <a:lnTo>
                  <a:pt x="3031786" y="69553"/>
                </a:lnTo>
                <a:lnTo>
                  <a:pt x="3065762" y="112383"/>
                </a:lnTo>
                <a:lnTo>
                  <a:pt x="3089234" y="162418"/>
                </a:lnTo>
                <a:lnTo>
                  <a:pt x="3100552" y="218009"/>
                </a:lnTo>
                <a:lnTo>
                  <a:pt x="3101340" y="237489"/>
                </a:lnTo>
                <a:lnTo>
                  <a:pt x="3101340" y="1187449"/>
                </a:lnTo>
                <a:lnTo>
                  <a:pt x="3098232" y="1225976"/>
                </a:lnTo>
                <a:lnTo>
                  <a:pt x="3082679" y="1279898"/>
                </a:lnTo>
                <a:lnTo>
                  <a:pt x="3055522" y="1327715"/>
                </a:lnTo>
                <a:lnTo>
                  <a:pt x="3018412" y="1367777"/>
                </a:lnTo>
                <a:lnTo>
                  <a:pt x="2972997" y="1398434"/>
                </a:lnTo>
                <a:lnTo>
                  <a:pt x="2920926" y="1418038"/>
                </a:lnTo>
                <a:lnTo>
                  <a:pt x="2863850" y="1424939"/>
                </a:lnTo>
                <a:lnTo>
                  <a:pt x="237490" y="1424939"/>
                </a:lnTo>
                <a:lnTo>
                  <a:pt x="218009" y="1424152"/>
                </a:lnTo>
                <a:lnTo>
                  <a:pt x="162418" y="1412834"/>
                </a:lnTo>
                <a:lnTo>
                  <a:pt x="112383" y="1389362"/>
                </a:lnTo>
                <a:lnTo>
                  <a:pt x="69553" y="1355386"/>
                </a:lnTo>
                <a:lnTo>
                  <a:pt x="35577" y="1312556"/>
                </a:lnTo>
                <a:lnTo>
                  <a:pt x="12105" y="1262521"/>
                </a:lnTo>
                <a:lnTo>
                  <a:pt x="787" y="1206930"/>
                </a:lnTo>
                <a:lnTo>
                  <a:pt x="0" y="237489"/>
                </a:lnTo>
                <a:close/>
              </a:path>
            </a:pathLst>
          </a:custGeom>
          <a:ln w="27940">
            <a:solidFill>
              <a:srgbClr val="9BBB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379" y="2461260"/>
            <a:ext cx="4107192" cy="3185160"/>
          </a:xfrm>
          <a:custGeom>
            <a:avLst/>
            <a:gdLst/>
            <a:ahLst/>
            <a:cxnLst/>
            <a:rect l="l" t="t" r="r" b="b"/>
            <a:pathLst>
              <a:path w="4107192" h="3185160">
                <a:moveTo>
                  <a:pt x="0" y="530860"/>
                </a:moveTo>
                <a:lnTo>
                  <a:pt x="1759" y="487315"/>
                </a:lnTo>
                <a:lnTo>
                  <a:pt x="6948" y="444740"/>
                </a:lnTo>
                <a:lnTo>
                  <a:pt x="15428" y="403273"/>
                </a:lnTo>
                <a:lnTo>
                  <a:pt x="27064" y="363050"/>
                </a:lnTo>
                <a:lnTo>
                  <a:pt x="41718" y="324206"/>
                </a:lnTo>
                <a:lnTo>
                  <a:pt x="59255" y="286879"/>
                </a:lnTo>
                <a:lnTo>
                  <a:pt x="79537" y="251205"/>
                </a:lnTo>
                <a:lnTo>
                  <a:pt x="102427" y="217321"/>
                </a:lnTo>
                <a:lnTo>
                  <a:pt x="127790" y="185363"/>
                </a:lnTo>
                <a:lnTo>
                  <a:pt x="155489" y="155468"/>
                </a:lnTo>
                <a:lnTo>
                  <a:pt x="185386" y="127772"/>
                </a:lnTo>
                <a:lnTo>
                  <a:pt x="217346" y="102412"/>
                </a:lnTo>
                <a:lnTo>
                  <a:pt x="251231" y="79524"/>
                </a:lnTo>
                <a:lnTo>
                  <a:pt x="286906" y="59245"/>
                </a:lnTo>
                <a:lnTo>
                  <a:pt x="324233" y="41711"/>
                </a:lnTo>
                <a:lnTo>
                  <a:pt x="363076" y="27059"/>
                </a:lnTo>
                <a:lnTo>
                  <a:pt x="403298" y="15425"/>
                </a:lnTo>
                <a:lnTo>
                  <a:pt x="444762" y="6946"/>
                </a:lnTo>
                <a:lnTo>
                  <a:pt x="487332" y="1759"/>
                </a:lnTo>
                <a:lnTo>
                  <a:pt x="530872" y="0"/>
                </a:lnTo>
                <a:lnTo>
                  <a:pt x="3576332" y="0"/>
                </a:lnTo>
                <a:lnTo>
                  <a:pt x="3619877" y="1759"/>
                </a:lnTo>
                <a:lnTo>
                  <a:pt x="3662451" y="6946"/>
                </a:lnTo>
                <a:lnTo>
                  <a:pt x="3703918" y="15425"/>
                </a:lnTo>
                <a:lnTo>
                  <a:pt x="3744142" y="27059"/>
                </a:lnTo>
                <a:lnTo>
                  <a:pt x="3782986" y="41711"/>
                </a:lnTo>
                <a:lnTo>
                  <a:pt x="3820313" y="59245"/>
                </a:lnTo>
                <a:lnTo>
                  <a:pt x="3855986" y="79524"/>
                </a:lnTo>
                <a:lnTo>
                  <a:pt x="3889870" y="102412"/>
                </a:lnTo>
                <a:lnTo>
                  <a:pt x="3921828" y="127772"/>
                </a:lnTo>
                <a:lnTo>
                  <a:pt x="3951724" y="155468"/>
                </a:lnTo>
                <a:lnTo>
                  <a:pt x="3979420" y="185363"/>
                </a:lnTo>
                <a:lnTo>
                  <a:pt x="4004780" y="217321"/>
                </a:lnTo>
                <a:lnTo>
                  <a:pt x="4027668" y="251205"/>
                </a:lnTo>
                <a:lnTo>
                  <a:pt x="4047947" y="286879"/>
                </a:lnTo>
                <a:lnTo>
                  <a:pt x="4065481" y="324206"/>
                </a:lnTo>
                <a:lnTo>
                  <a:pt x="4080133" y="363050"/>
                </a:lnTo>
                <a:lnTo>
                  <a:pt x="4091767" y="403273"/>
                </a:lnTo>
                <a:lnTo>
                  <a:pt x="4100245" y="444740"/>
                </a:lnTo>
                <a:lnTo>
                  <a:pt x="4105433" y="487315"/>
                </a:lnTo>
                <a:lnTo>
                  <a:pt x="4107192" y="530859"/>
                </a:lnTo>
                <a:lnTo>
                  <a:pt x="4107192" y="2654299"/>
                </a:lnTo>
                <a:lnTo>
                  <a:pt x="4105433" y="2697844"/>
                </a:lnTo>
                <a:lnTo>
                  <a:pt x="4100245" y="2740419"/>
                </a:lnTo>
                <a:lnTo>
                  <a:pt x="4091767" y="2781886"/>
                </a:lnTo>
                <a:lnTo>
                  <a:pt x="4080133" y="2822109"/>
                </a:lnTo>
                <a:lnTo>
                  <a:pt x="4065481" y="2860953"/>
                </a:lnTo>
                <a:lnTo>
                  <a:pt x="4047947" y="2898280"/>
                </a:lnTo>
                <a:lnTo>
                  <a:pt x="4027668" y="2933954"/>
                </a:lnTo>
                <a:lnTo>
                  <a:pt x="4004780" y="2967838"/>
                </a:lnTo>
                <a:lnTo>
                  <a:pt x="3979420" y="2999796"/>
                </a:lnTo>
                <a:lnTo>
                  <a:pt x="3951724" y="3029691"/>
                </a:lnTo>
                <a:lnTo>
                  <a:pt x="3921828" y="3057387"/>
                </a:lnTo>
                <a:lnTo>
                  <a:pt x="3889870" y="3082747"/>
                </a:lnTo>
                <a:lnTo>
                  <a:pt x="3855986" y="3105635"/>
                </a:lnTo>
                <a:lnTo>
                  <a:pt x="3820313" y="3125914"/>
                </a:lnTo>
                <a:lnTo>
                  <a:pt x="3782986" y="3143448"/>
                </a:lnTo>
                <a:lnTo>
                  <a:pt x="3744142" y="3158100"/>
                </a:lnTo>
                <a:lnTo>
                  <a:pt x="3703918" y="3169734"/>
                </a:lnTo>
                <a:lnTo>
                  <a:pt x="3662451" y="3178213"/>
                </a:lnTo>
                <a:lnTo>
                  <a:pt x="3619877" y="3183400"/>
                </a:lnTo>
                <a:lnTo>
                  <a:pt x="3576332" y="3185160"/>
                </a:lnTo>
                <a:lnTo>
                  <a:pt x="530872" y="3185160"/>
                </a:lnTo>
                <a:lnTo>
                  <a:pt x="487332" y="3183400"/>
                </a:lnTo>
                <a:lnTo>
                  <a:pt x="444762" y="3178213"/>
                </a:lnTo>
                <a:lnTo>
                  <a:pt x="403298" y="3169734"/>
                </a:lnTo>
                <a:lnTo>
                  <a:pt x="363076" y="3158100"/>
                </a:lnTo>
                <a:lnTo>
                  <a:pt x="324233" y="3143448"/>
                </a:lnTo>
                <a:lnTo>
                  <a:pt x="286906" y="3125914"/>
                </a:lnTo>
                <a:lnTo>
                  <a:pt x="251231" y="3105635"/>
                </a:lnTo>
                <a:lnTo>
                  <a:pt x="217346" y="3082747"/>
                </a:lnTo>
                <a:lnTo>
                  <a:pt x="185386" y="3057387"/>
                </a:lnTo>
                <a:lnTo>
                  <a:pt x="155489" y="3029691"/>
                </a:lnTo>
                <a:lnTo>
                  <a:pt x="127790" y="2999796"/>
                </a:lnTo>
                <a:lnTo>
                  <a:pt x="102427" y="2967838"/>
                </a:lnTo>
                <a:lnTo>
                  <a:pt x="79537" y="2933954"/>
                </a:lnTo>
                <a:lnTo>
                  <a:pt x="59255" y="2898280"/>
                </a:lnTo>
                <a:lnTo>
                  <a:pt x="41718" y="2860953"/>
                </a:lnTo>
                <a:lnTo>
                  <a:pt x="27064" y="2822109"/>
                </a:lnTo>
                <a:lnTo>
                  <a:pt x="15428" y="2781886"/>
                </a:lnTo>
                <a:lnTo>
                  <a:pt x="6948" y="2740419"/>
                </a:lnTo>
                <a:lnTo>
                  <a:pt x="1759" y="2697844"/>
                </a:lnTo>
                <a:lnTo>
                  <a:pt x="0" y="2654300"/>
                </a:lnTo>
                <a:lnTo>
                  <a:pt x="0" y="530860"/>
                </a:lnTo>
                <a:close/>
              </a:path>
            </a:pathLst>
          </a:custGeom>
          <a:ln w="27940">
            <a:solidFill>
              <a:srgbClr val="9BBB5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32953" y="4226382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902881" y="374815"/>
                </a:moveTo>
                <a:lnTo>
                  <a:pt x="896975" y="314010"/>
                </a:lnTo>
                <a:lnTo>
                  <a:pt x="879877" y="256332"/>
                </a:lnTo>
                <a:lnTo>
                  <a:pt x="852514" y="202552"/>
                </a:lnTo>
                <a:lnTo>
                  <a:pt x="815815" y="153440"/>
                </a:lnTo>
                <a:lnTo>
                  <a:pt x="770707" y="109769"/>
                </a:lnTo>
                <a:lnTo>
                  <a:pt x="718118" y="72308"/>
                </a:lnTo>
                <a:lnTo>
                  <a:pt x="658976" y="41830"/>
                </a:lnTo>
                <a:lnTo>
                  <a:pt x="594208" y="19105"/>
                </a:lnTo>
                <a:lnTo>
                  <a:pt x="524744" y="4904"/>
                </a:lnTo>
                <a:lnTo>
                  <a:pt x="451510" y="0"/>
                </a:lnTo>
                <a:lnTo>
                  <a:pt x="414479" y="1242"/>
                </a:lnTo>
                <a:lnTo>
                  <a:pt x="343006" y="10891"/>
                </a:lnTo>
                <a:lnTo>
                  <a:pt x="275761" y="29450"/>
                </a:lnTo>
                <a:lnTo>
                  <a:pt x="213673" y="56148"/>
                </a:lnTo>
                <a:lnTo>
                  <a:pt x="157671" y="90214"/>
                </a:lnTo>
                <a:lnTo>
                  <a:pt x="108685" y="130876"/>
                </a:lnTo>
                <a:lnTo>
                  <a:pt x="67646" y="177364"/>
                </a:lnTo>
                <a:lnTo>
                  <a:pt x="35481" y="228907"/>
                </a:lnTo>
                <a:lnTo>
                  <a:pt x="13121" y="284732"/>
                </a:lnTo>
                <a:lnTo>
                  <a:pt x="1496" y="344070"/>
                </a:lnTo>
                <a:lnTo>
                  <a:pt x="0" y="374815"/>
                </a:lnTo>
                <a:lnTo>
                  <a:pt x="1496" y="405540"/>
                </a:lnTo>
                <a:lnTo>
                  <a:pt x="13121" y="464843"/>
                </a:lnTo>
                <a:lnTo>
                  <a:pt x="35481" y="520642"/>
                </a:lnTo>
                <a:lnTo>
                  <a:pt x="67646" y="572163"/>
                </a:lnTo>
                <a:lnTo>
                  <a:pt x="108685" y="618636"/>
                </a:lnTo>
                <a:lnTo>
                  <a:pt x="157671" y="659288"/>
                </a:lnTo>
                <a:lnTo>
                  <a:pt x="213673" y="693347"/>
                </a:lnTo>
                <a:lnTo>
                  <a:pt x="275761" y="720042"/>
                </a:lnTo>
                <a:lnTo>
                  <a:pt x="343006" y="738599"/>
                </a:lnTo>
                <a:lnTo>
                  <a:pt x="414479" y="748248"/>
                </a:lnTo>
                <a:lnTo>
                  <a:pt x="451510" y="749490"/>
                </a:lnTo>
                <a:lnTo>
                  <a:pt x="488540" y="748248"/>
                </a:lnTo>
                <a:lnTo>
                  <a:pt x="560005" y="738599"/>
                </a:lnTo>
                <a:lnTo>
                  <a:pt x="627237" y="720042"/>
                </a:lnTo>
                <a:lnTo>
                  <a:pt x="689308" y="693347"/>
                </a:lnTo>
                <a:lnTo>
                  <a:pt x="745290" y="659288"/>
                </a:lnTo>
                <a:lnTo>
                  <a:pt x="794254" y="618636"/>
                </a:lnTo>
                <a:lnTo>
                  <a:pt x="835274" y="572163"/>
                </a:lnTo>
                <a:lnTo>
                  <a:pt x="867421" y="520642"/>
                </a:lnTo>
                <a:lnTo>
                  <a:pt x="889767" y="464843"/>
                </a:lnTo>
                <a:lnTo>
                  <a:pt x="901385" y="405540"/>
                </a:lnTo>
                <a:lnTo>
                  <a:pt x="902881" y="37481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2953" y="4226382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0" y="374815"/>
                </a:moveTo>
                <a:lnTo>
                  <a:pt x="5909" y="314010"/>
                </a:lnTo>
                <a:lnTo>
                  <a:pt x="23018" y="256332"/>
                </a:lnTo>
                <a:lnTo>
                  <a:pt x="50396" y="202552"/>
                </a:lnTo>
                <a:lnTo>
                  <a:pt x="87114" y="153440"/>
                </a:lnTo>
                <a:lnTo>
                  <a:pt x="132243" y="109769"/>
                </a:lnTo>
                <a:lnTo>
                  <a:pt x="184853" y="72308"/>
                </a:lnTo>
                <a:lnTo>
                  <a:pt x="244014" y="41830"/>
                </a:lnTo>
                <a:lnTo>
                  <a:pt x="308797" y="19105"/>
                </a:lnTo>
                <a:lnTo>
                  <a:pt x="378272" y="4904"/>
                </a:lnTo>
                <a:lnTo>
                  <a:pt x="451510" y="0"/>
                </a:lnTo>
                <a:lnTo>
                  <a:pt x="488540" y="1242"/>
                </a:lnTo>
                <a:lnTo>
                  <a:pt x="560005" y="10891"/>
                </a:lnTo>
                <a:lnTo>
                  <a:pt x="627237" y="29450"/>
                </a:lnTo>
                <a:lnTo>
                  <a:pt x="689308" y="56148"/>
                </a:lnTo>
                <a:lnTo>
                  <a:pt x="745290" y="90214"/>
                </a:lnTo>
                <a:lnTo>
                  <a:pt x="794254" y="130876"/>
                </a:lnTo>
                <a:lnTo>
                  <a:pt x="835274" y="177364"/>
                </a:lnTo>
                <a:lnTo>
                  <a:pt x="867421" y="228907"/>
                </a:lnTo>
                <a:lnTo>
                  <a:pt x="889767" y="284732"/>
                </a:lnTo>
                <a:lnTo>
                  <a:pt x="901385" y="344070"/>
                </a:lnTo>
                <a:lnTo>
                  <a:pt x="902881" y="374815"/>
                </a:lnTo>
                <a:lnTo>
                  <a:pt x="901385" y="405540"/>
                </a:lnTo>
                <a:lnTo>
                  <a:pt x="889767" y="464843"/>
                </a:lnTo>
                <a:lnTo>
                  <a:pt x="867421" y="520642"/>
                </a:lnTo>
                <a:lnTo>
                  <a:pt x="835274" y="572163"/>
                </a:lnTo>
                <a:lnTo>
                  <a:pt x="794254" y="618636"/>
                </a:lnTo>
                <a:lnTo>
                  <a:pt x="745290" y="659288"/>
                </a:lnTo>
                <a:lnTo>
                  <a:pt x="689308" y="693347"/>
                </a:lnTo>
                <a:lnTo>
                  <a:pt x="627237" y="720042"/>
                </a:lnTo>
                <a:lnTo>
                  <a:pt x="560005" y="738599"/>
                </a:lnTo>
                <a:lnTo>
                  <a:pt x="488540" y="748248"/>
                </a:lnTo>
                <a:lnTo>
                  <a:pt x="451510" y="749490"/>
                </a:lnTo>
                <a:lnTo>
                  <a:pt x="414479" y="748248"/>
                </a:lnTo>
                <a:lnTo>
                  <a:pt x="343006" y="738599"/>
                </a:lnTo>
                <a:lnTo>
                  <a:pt x="275761" y="720042"/>
                </a:lnTo>
                <a:lnTo>
                  <a:pt x="213673" y="693347"/>
                </a:lnTo>
                <a:lnTo>
                  <a:pt x="157671" y="659288"/>
                </a:lnTo>
                <a:lnTo>
                  <a:pt x="108685" y="618636"/>
                </a:lnTo>
                <a:lnTo>
                  <a:pt x="67646" y="572163"/>
                </a:lnTo>
                <a:lnTo>
                  <a:pt x="35481" y="520642"/>
                </a:lnTo>
                <a:lnTo>
                  <a:pt x="13121" y="464843"/>
                </a:lnTo>
                <a:lnTo>
                  <a:pt x="1496" y="405540"/>
                </a:lnTo>
                <a:lnTo>
                  <a:pt x="0" y="374815"/>
                </a:lnTo>
                <a:close/>
              </a:path>
            </a:pathLst>
          </a:custGeom>
          <a:ln w="27939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2953" y="2707830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902881" y="374675"/>
                </a:moveTo>
                <a:lnTo>
                  <a:pt x="896975" y="313908"/>
                </a:lnTo>
                <a:lnTo>
                  <a:pt x="879877" y="256261"/>
                </a:lnTo>
                <a:lnTo>
                  <a:pt x="852514" y="202504"/>
                </a:lnTo>
                <a:lnTo>
                  <a:pt x="815815" y="153410"/>
                </a:lnTo>
                <a:lnTo>
                  <a:pt x="770707" y="109751"/>
                </a:lnTo>
                <a:lnTo>
                  <a:pt x="718118" y="72299"/>
                </a:lnTo>
                <a:lnTo>
                  <a:pt x="658976" y="41826"/>
                </a:lnTo>
                <a:lnTo>
                  <a:pt x="594208" y="19104"/>
                </a:lnTo>
                <a:lnTo>
                  <a:pt x="524744" y="4904"/>
                </a:lnTo>
                <a:lnTo>
                  <a:pt x="451510" y="0"/>
                </a:lnTo>
                <a:lnTo>
                  <a:pt x="414479" y="1242"/>
                </a:lnTo>
                <a:lnTo>
                  <a:pt x="343006" y="10890"/>
                </a:lnTo>
                <a:lnTo>
                  <a:pt x="275761" y="29448"/>
                </a:lnTo>
                <a:lnTo>
                  <a:pt x="213673" y="56142"/>
                </a:lnTo>
                <a:lnTo>
                  <a:pt x="157671" y="90201"/>
                </a:lnTo>
                <a:lnTo>
                  <a:pt x="108685" y="130853"/>
                </a:lnTo>
                <a:lnTo>
                  <a:pt x="67646" y="177326"/>
                </a:lnTo>
                <a:lnTo>
                  <a:pt x="35481" y="228848"/>
                </a:lnTo>
                <a:lnTo>
                  <a:pt x="13121" y="284646"/>
                </a:lnTo>
                <a:lnTo>
                  <a:pt x="1496" y="343950"/>
                </a:lnTo>
                <a:lnTo>
                  <a:pt x="0" y="374675"/>
                </a:lnTo>
                <a:lnTo>
                  <a:pt x="1496" y="405420"/>
                </a:lnTo>
                <a:lnTo>
                  <a:pt x="13121" y="464757"/>
                </a:lnTo>
                <a:lnTo>
                  <a:pt x="35481" y="520583"/>
                </a:lnTo>
                <a:lnTo>
                  <a:pt x="67646" y="572125"/>
                </a:lnTo>
                <a:lnTo>
                  <a:pt x="108685" y="618613"/>
                </a:lnTo>
                <a:lnTo>
                  <a:pt x="157671" y="659276"/>
                </a:lnTo>
                <a:lnTo>
                  <a:pt x="213673" y="693341"/>
                </a:lnTo>
                <a:lnTo>
                  <a:pt x="275761" y="720039"/>
                </a:lnTo>
                <a:lnTo>
                  <a:pt x="343006" y="738599"/>
                </a:lnTo>
                <a:lnTo>
                  <a:pt x="414479" y="748248"/>
                </a:lnTo>
                <a:lnTo>
                  <a:pt x="451510" y="749490"/>
                </a:lnTo>
                <a:lnTo>
                  <a:pt x="488540" y="748248"/>
                </a:lnTo>
                <a:lnTo>
                  <a:pt x="560005" y="738599"/>
                </a:lnTo>
                <a:lnTo>
                  <a:pt x="627237" y="720039"/>
                </a:lnTo>
                <a:lnTo>
                  <a:pt x="689308" y="693341"/>
                </a:lnTo>
                <a:lnTo>
                  <a:pt x="745290" y="659276"/>
                </a:lnTo>
                <a:lnTo>
                  <a:pt x="794254" y="618613"/>
                </a:lnTo>
                <a:lnTo>
                  <a:pt x="835274" y="572125"/>
                </a:lnTo>
                <a:lnTo>
                  <a:pt x="867421" y="520583"/>
                </a:lnTo>
                <a:lnTo>
                  <a:pt x="889767" y="464757"/>
                </a:lnTo>
                <a:lnTo>
                  <a:pt x="901385" y="405420"/>
                </a:lnTo>
                <a:lnTo>
                  <a:pt x="902881" y="374675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32953" y="2707830"/>
            <a:ext cx="902881" cy="749490"/>
          </a:xfrm>
          <a:custGeom>
            <a:avLst/>
            <a:gdLst/>
            <a:ahLst/>
            <a:cxnLst/>
            <a:rect l="l" t="t" r="r" b="b"/>
            <a:pathLst>
              <a:path w="902881" h="749490">
                <a:moveTo>
                  <a:pt x="0" y="374675"/>
                </a:moveTo>
                <a:lnTo>
                  <a:pt x="5909" y="313908"/>
                </a:lnTo>
                <a:lnTo>
                  <a:pt x="23018" y="256261"/>
                </a:lnTo>
                <a:lnTo>
                  <a:pt x="50396" y="202504"/>
                </a:lnTo>
                <a:lnTo>
                  <a:pt x="87114" y="153410"/>
                </a:lnTo>
                <a:lnTo>
                  <a:pt x="132243" y="109751"/>
                </a:lnTo>
                <a:lnTo>
                  <a:pt x="184853" y="72299"/>
                </a:lnTo>
                <a:lnTo>
                  <a:pt x="244014" y="41826"/>
                </a:lnTo>
                <a:lnTo>
                  <a:pt x="308797" y="19104"/>
                </a:lnTo>
                <a:lnTo>
                  <a:pt x="378272" y="4904"/>
                </a:lnTo>
                <a:lnTo>
                  <a:pt x="451510" y="0"/>
                </a:lnTo>
                <a:lnTo>
                  <a:pt x="488540" y="1242"/>
                </a:lnTo>
                <a:lnTo>
                  <a:pt x="560005" y="10890"/>
                </a:lnTo>
                <a:lnTo>
                  <a:pt x="627237" y="29448"/>
                </a:lnTo>
                <a:lnTo>
                  <a:pt x="689308" y="56142"/>
                </a:lnTo>
                <a:lnTo>
                  <a:pt x="745290" y="90201"/>
                </a:lnTo>
                <a:lnTo>
                  <a:pt x="794254" y="130853"/>
                </a:lnTo>
                <a:lnTo>
                  <a:pt x="835274" y="177326"/>
                </a:lnTo>
                <a:lnTo>
                  <a:pt x="867421" y="228848"/>
                </a:lnTo>
                <a:lnTo>
                  <a:pt x="889767" y="284646"/>
                </a:lnTo>
                <a:lnTo>
                  <a:pt x="901385" y="343950"/>
                </a:lnTo>
                <a:lnTo>
                  <a:pt x="902881" y="374675"/>
                </a:lnTo>
                <a:lnTo>
                  <a:pt x="901385" y="405420"/>
                </a:lnTo>
                <a:lnTo>
                  <a:pt x="889767" y="464757"/>
                </a:lnTo>
                <a:lnTo>
                  <a:pt x="867421" y="520583"/>
                </a:lnTo>
                <a:lnTo>
                  <a:pt x="835274" y="572125"/>
                </a:lnTo>
                <a:lnTo>
                  <a:pt x="794254" y="618613"/>
                </a:lnTo>
                <a:lnTo>
                  <a:pt x="745290" y="659276"/>
                </a:lnTo>
                <a:lnTo>
                  <a:pt x="689308" y="693341"/>
                </a:lnTo>
                <a:lnTo>
                  <a:pt x="627237" y="720039"/>
                </a:lnTo>
                <a:lnTo>
                  <a:pt x="560005" y="738599"/>
                </a:lnTo>
                <a:lnTo>
                  <a:pt x="488540" y="748248"/>
                </a:lnTo>
                <a:lnTo>
                  <a:pt x="451510" y="749490"/>
                </a:lnTo>
                <a:lnTo>
                  <a:pt x="414479" y="748248"/>
                </a:lnTo>
                <a:lnTo>
                  <a:pt x="343006" y="738599"/>
                </a:lnTo>
                <a:lnTo>
                  <a:pt x="275761" y="720039"/>
                </a:lnTo>
                <a:lnTo>
                  <a:pt x="213673" y="693341"/>
                </a:lnTo>
                <a:lnTo>
                  <a:pt x="157671" y="659276"/>
                </a:lnTo>
                <a:lnTo>
                  <a:pt x="108685" y="618613"/>
                </a:lnTo>
                <a:lnTo>
                  <a:pt x="67646" y="572125"/>
                </a:lnTo>
                <a:lnTo>
                  <a:pt x="35481" y="520583"/>
                </a:lnTo>
                <a:lnTo>
                  <a:pt x="13121" y="464757"/>
                </a:lnTo>
                <a:lnTo>
                  <a:pt x="1496" y="405420"/>
                </a:lnTo>
                <a:lnTo>
                  <a:pt x="0" y="374675"/>
                </a:lnTo>
                <a:close/>
              </a:path>
            </a:pathLst>
          </a:custGeom>
          <a:ln w="27939">
            <a:solidFill>
              <a:srgbClr val="B66D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18948" y="2311952"/>
            <a:ext cx="1233170" cy="2948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7900" dirty="0" smtClean="0">
                <a:latin typeface="Courier New"/>
                <a:cs typeface="Courier New"/>
              </a:rPr>
              <a:t>[]</a:t>
            </a:r>
            <a:endParaRPr sz="7900">
              <a:latin typeface="Courier New"/>
              <a:cs typeface="Courier New"/>
            </a:endParaRPr>
          </a:p>
          <a:p>
            <a:pPr>
              <a:lnSpc>
                <a:spcPts val="550"/>
              </a:lnSpc>
              <a:spcBef>
                <a:spcPts val="16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7900" dirty="0" smtClean="0">
                <a:latin typeface="Courier New"/>
                <a:cs typeface="Courier New"/>
              </a:rPr>
              <a:t>[]</a:t>
            </a:r>
            <a:endParaRPr sz="7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57747" y="4083224"/>
            <a:ext cx="429259" cy="466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50" dirty="0" smtClean="0">
                <a:latin typeface="Calibri"/>
                <a:cs typeface="Calibri"/>
              </a:rPr>
              <a:t>ER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0747" y="5009105"/>
            <a:ext cx="696595" cy="40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 smtClean="0">
                <a:latin typeface="Calibri"/>
                <a:cs typeface="Calibri"/>
              </a:rPr>
              <a:t>Baby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2455" y="5760045"/>
            <a:ext cx="3336925" cy="1315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50" dirty="0" smtClean="0">
                <a:latin typeface="Calibri"/>
                <a:cs typeface="Calibri"/>
              </a:rPr>
              <a:t>Nu</a:t>
            </a:r>
            <a:r>
              <a:rPr sz="3050" spc="-65" dirty="0" smtClean="0">
                <a:latin typeface="Calibri"/>
                <a:cs typeface="Calibri"/>
              </a:rPr>
              <a:t>r</a:t>
            </a:r>
            <a:r>
              <a:rPr sz="3050" spc="0" dirty="0" smtClean="0">
                <a:latin typeface="Calibri"/>
                <a:cs typeface="Calibri"/>
              </a:rPr>
              <a:t>sery</a:t>
            </a:r>
            <a:endParaRPr sz="305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29"/>
              </a:spcBef>
            </a:pPr>
            <a:endParaRPr sz="1000"/>
          </a:p>
          <a:p>
            <a:pPr marL="2024380">
              <a:lnSpc>
                <a:spcPct val="100000"/>
              </a:lnSpc>
            </a:pPr>
            <a:r>
              <a:rPr sz="3050" dirty="0" smtClean="0">
                <a:latin typeface="Calibri"/>
                <a:cs typeface="Calibri"/>
              </a:rPr>
              <a:t>Hospi</a:t>
            </a:r>
            <a:r>
              <a:rPr sz="3050" spc="-40" dirty="0" smtClean="0">
                <a:latin typeface="Calibri"/>
                <a:cs typeface="Calibri"/>
              </a:rPr>
              <a:t>t</a:t>
            </a:r>
            <a:r>
              <a:rPr sz="3050" spc="0" dirty="0" smtClean="0">
                <a:latin typeface="Calibri"/>
                <a:cs typeface="Calibri"/>
              </a:rPr>
              <a:t>al</a:t>
            </a:r>
            <a:endParaRPr sz="30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44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1427" y="3603164"/>
            <a:ext cx="3975735" cy="732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770"/>
              </a:lnSpc>
            </a:pPr>
            <a:r>
              <a:rPr sz="4850" spc="-30" dirty="0" smtClean="0">
                <a:latin typeface="Calibri"/>
                <a:cs typeface="Calibri"/>
              </a:rPr>
              <a:t>D</a:t>
            </a:r>
            <a:r>
              <a:rPr sz="4850" spc="-55" dirty="0" smtClean="0">
                <a:latin typeface="Calibri"/>
                <a:cs typeface="Calibri"/>
              </a:rPr>
              <a:t>e</a:t>
            </a:r>
            <a:r>
              <a:rPr sz="4850" spc="-20" dirty="0" smtClean="0">
                <a:latin typeface="Calibri"/>
                <a:cs typeface="Calibri"/>
              </a:rPr>
              <a:t>fining classes</a:t>
            </a:r>
            <a:endParaRPr sz="48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23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2920">
              <a:lnSpc>
                <a:spcPts val="5670"/>
              </a:lnSpc>
            </a:pPr>
            <a:r>
              <a:rPr sz="4850" spc="-25" dirty="0" smtClean="0">
                <a:latin typeface="Calibri"/>
                <a:cs typeface="Calibri"/>
              </a:rPr>
              <a:t>Clas</a:t>
            </a:r>
            <a:r>
              <a:rPr sz="4850" spc="-20" dirty="0" smtClean="0">
                <a:latin typeface="Calibri"/>
                <a:cs typeface="Calibri"/>
              </a:rPr>
              <a:t>s </a:t>
            </a:r>
            <a:r>
              <a:rPr sz="4850" spc="-15" dirty="0" smtClean="0">
                <a:latin typeface="Calibri"/>
                <a:cs typeface="Calibri"/>
              </a:rPr>
              <a:t>-</a:t>
            </a:r>
            <a:r>
              <a:rPr sz="4850" spc="5" dirty="0" smtClean="0">
                <a:latin typeface="Calibri"/>
                <a:cs typeface="Calibri"/>
              </a:rPr>
              <a:t> </a:t>
            </a:r>
            <a:r>
              <a:rPr sz="4850" spc="-50" dirty="0" smtClean="0">
                <a:latin typeface="Calibri"/>
                <a:cs typeface="Calibri"/>
              </a:rPr>
              <a:t>o</a:t>
            </a:r>
            <a:r>
              <a:rPr sz="4850" spc="-75" dirty="0" smtClean="0">
                <a:latin typeface="Calibri"/>
                <a:cs typeface="Calibri"/>
              </a:rPr>
              <a:t>v</a:t>
            </a:r>
            <a:r>
              <a:rPr sz="4850" spc="-25" dirty="0" smtClean="0">
                <a:latin typeface="Calibri"/>
                <a:cs typeface="Calibri"/>
              </a:rPr>
              <a:t>e</a:t>
            </a:r>
            <a:r>
              <a:rPr sz="4850" spc="15" dirty="0" smtClean="0">
                <a:latin typeface="Calibri"/>
                <a:cs typeface="Calibri"/>
              </a:rPr>
              <a:t>r</a:t>
            </a:r>
            <a:r>
              <a:rPr sz="4850" spc="-25" dirty="0" smtClean="0">
                <a:latin typeface="Calibri"/>
                <a:cs typeface="Calibri"/>
              </a:rPr>
              <a:t>v</a:t>
            </a:r>
            <a:r>
              <a:rPr sz="4850" spc="-30" dirty="0" smtClean="0">
                <a:latin typeface="Calibri"/>
                <a:cs typeface="Calibri"/>
              </a:rPr>
              <a:t>iew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31" y="1556846"/>
            <a:ext cx="2037080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publi</a:t>
            </a:r>
            <a:r>
              <a:rPr sz="22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c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 class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8007" y="1556846"/>
            <a:ext cx="1031875" cy="391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Bab</a:t>
            </a:r>
            <a:r>
              <a:rPr sz="2200" spc="0" dirty="0" smtClean="0">
                <a:latin typeface="Courier New"/>
                <a:cs typeface="Courier New"/>
              </a:rPr>
              <a:t>y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6925" y="1959600"/>
            <a:ext cx="1198880" cy="80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String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28"/>
              </a:spcBef>
            </a:pPr>
            <a:endParaRPr sz="500" dirty="0"/>
          </a:p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boolean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0404" y="1959600"/>
            <a:ext cx="1367155" cy="80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name;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28"/>
              </a:spcBef>
            </a:pPr>
            <a:endParaRPr sz="500"/>
          </a:p>
          <a:p>
            <a:pPr marL="18034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isMale;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6925" y="2697210"/>
            <a:ext cx="1198880" cy="873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double double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0400" y="2697210"/>
            <a:ext cx="1954000" cy="873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000"/>
              </a:lnSpc>
            </a:pPr>
            <a:r>
              <a:rPr sz="2200" spc="-5" dirty="0" smtClean="0">
                <a:latin typeface="Courier New"/>
                <a:cs typeface="Courier New"/>
              </a:rPr>
              <a:t>weight; decibels;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6925" y="3569204"/>
            <a:ext cx="2875915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in</a:t>
            </a:r>
            <a:r>
              <a:rPr sz="22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t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200" spc="-5" dirty="0" smtClean="0">
                <a:latin typeface="Courier New"/>
                <a:cs typeface="Courier New"/>
              </a:rPr>
              <a:t>numPoop</a:t>
            </a:r>
            <a:r>
              <a:rPr sz="2200" spc="0" dirty="0" smtClean="0">
                <a:latin typeface="Courier New"/>
                <a:cs typeface="Courier New"/>
              </a:rPr>
              <a:t>s =</a:t>
            </a:r>
            <a:r>
              <a:rPr sz="2200" spc="-5" dirty="0" smtClean="0">
                <a:latin typeface="Courier New"/>
                <a:cs typeface="Courier New"/>
              </a:rPr>
              <a:t> 0;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9276" y="3231154"/>
            <a:ext cx="2265045" cy="1336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0" dirty="0" smtClean="0">
                <a:latin typeface="Calibri"/>
                <a:cs typeface="Calibri"/>
              </a:rPr>
              <a:t>Class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ts val="5245"/>
              </a:lnSpc>
            </a:pPr>
            <a:r>
              <a:rPr sz="4400" spc="-30" dirty="0" smtClean="0">
                <a:solidFill>
                  <a:srgbClr val="0D5EFF"/>
                </a:solidFill>
                <a:latin typeface="Calibri"/>
                <a:cs typeface="Calibri"/>
              </a:rPr>
              <a:t>D</a:t>
            </a:r>
            <a:r>
              <a:rPr sz="4400" spc="-65" dirty="0" smtClean="0">
                <a:solidFill>
                  <a:srgbClr val="0D5EFF"/>
                </a:solidFill>
                <a:latin typeface="Calibri"/>
                <a:cs typeface="Calibri"/>
              </a:rPr>
              <a:t>e</a:t>
            </a:r>
            <a:r>
              <a:rPr sz="4400" spc="-20" dirty="0" smtClean="0">
                <a:solidFill>
                  <a:srgbClr val="0D5EFF"/>
                </a:solidFill>
                <a:latin typeface="Calibri"/>
                <a:cs typeface="Calibri"/>
              </a:rPr>
              <a:t>finition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6925" y="4373890"/>
            <a:ext cx="2205355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voi</a:t>
            </a:r>
            <a:r>
              <a:rPr sz="22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d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200" spc="-5" dirty="0" smtClean="0">
                <a:latin typeface="Courier New"/>
                <a:cs typeface="Courier New"/>
              </a:rPr>
              <a:t>poop(</a:t>
            </a:r>
            <a:r>
              <a:rPr sz="2200" spc="0" dirty="0" smtClean="0">
                <a:latin typeface="Courier New"/>
                <a:cs typeface="Courier New"/>
              </a:rPr>
              <a:t>)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8387" y="4776658"/>
            <a:ext cx="4050029" cy="80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numPoop</a:t>
            </a:r>
            <a:r>
              <a:rPr sz="2200" spc="0" dirty="0" smtClean="0">
                <a:latin typeface="Courier New"/>
                <a:cs typeface="Courier New"/>
              </a:rPr>
              <a:t>s</a:t>
            </a:r>
            <a:r>
              <a:rPr sz="2200" spc="-5" dirty="0" smtClean="0">
                <a:latin typeface="Courier New"/>
                <a:cs typeface="Courier New"/>
              </a:rPr>
              <a:t> +</a:t>
            </a:r>
            <a:r>
              <a:rPr sz="2200" spc="0" dirty="0" smtClean="0">
                <a:latin typeface="Courier New"/>
                <a:cs typeface="Courier New"/>
              </a:rPr>
              <a:t>=</a:t>
            </a:r>
            <a:r>
              <a:rPr sz="2200" spc="-5" dirty="0" smtClean="0">
                <a:latin typeface="Courier New"/>
                <a:cs typeface="Courier New"/>
              </a:rPr>
              <a:t> 1;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28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System.out.println(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“Dear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0070" y="5178995"/>
            <a:ext cx="1703070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mother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,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”</a:t>
            </a:r>
            <a:r>
              <a:rPr sz="2200" spc="0" dirty="0" smtClean="0">
                <a:latin typeface="Courier New"/>
                <a:cs typeface="Courier New"/>
              </a:rPr>
              <a:t>+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8359" y="5581323"/>
            <a:ext cx="4384040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861945" algn="l"/>
              </a:tabLst>
            </a:pP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“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I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hav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pooped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.	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Read</a:t>
            </a:r>
            <a:r>
              <a:rPr sz="22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y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 the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74595" y="5581323"/>
            <a:ext cx="1703070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diaper.</a:t>
            </a:r>
            <a:r>
              <a:rPr sz="2200" spc="5" dirty="0" smtClean="0">
                <a:solidFill>
                  <a:srgbClr val="00B050"/>
                </a:solidFill>
                <a:latin typeface="Courier New"/>
                <a:cs typeface="Courier New"/>
              </a:rPr>
              <a:t>”</a:t>
            </a:r>
            <a:r>
              <a:rPr sz="2200" spc="-5" dirty="0" smtClean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8331" y="5983946"/>
            <a:ext cx="822325" cy="80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200" dirty="0" smtClean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28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2200" dirty="0" smtClean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05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2920">
              <a:lnSpc>
                <a:spcPts val="5770"/>
              </a:lnSpc>
            </a:pPr>
            <a:r>
              <a:rPr sz="4850" spc="-25" dirty="0" smtClean="0">
                <a:latin typeface="Calibri"/>
                <a:cs typeface="Calibri"/>
              </a:rPr>
              <a:t>Clas</a:t>
            </a:r>
            <a:r>
              <a:rPr sz="4850" spc="-20" dirty="0" smtClean="0">
                <a:latin typeface="Calibri"/>
                <a:cs typeface="Calibri"/>
              </a:rPr>
              <a:t>s </a:t>
            </a:r>
            <a:r>
              <a:rPr sz="4850" spc="-15" dirty="0" smtClean="0">
                <a:latin typeface="Calibri"/>
                <a:cs typeface="Calibri"/>
              </a:rPr>
              <a:t>-</a:t>
            </a:r>
            <a:r>
              <a:rPr sz="4850" spc="5" dirty="0" smtClean="0">
                <a:latin typeface="Calibri"/>
                <a:cs typeface="Calibri"/>
              </a:rPr>
              <a:t> </a:t>
            </a:r>
            <a:r>
              <a:rPr sz="4850" spc="-50" dirty="0" smtClean="0">
                <a:latin typeface="Calibri"/>
                <a:cs typeface="Calibri"/>
              </a:rPr>
              <a:t>o</a:t>
            </a:r>
            <a:r>
              <a:rPr sz="4850" spc="-75" dirty="0" smtClean="0">
                <a:latin typeface="Calibri"/>
                <a:cs typeface="Calibri"/>
              </a:rPr>
              <a:t>v</a:t>
            </a:r>
            <a:r>
              <a:rPr sz="4850" spc="-25" dirty="0" smtClean="0">
                <a:latin typeface="Calibri"/>
                <a:cs typeface="Calibri"/>
              </a:rPr>
              <a:t>e</a:t>
            </a:r>
            <a:r>
              <a:rPr sz="4850" spc="15" dirty="0" smtClean="0">
                <a:latin typeface="Calibri"/>
                <a:cs typeface="Calibri"/>
              </a:rPr>
              <a:t>r</a:t>
            </a:r>
            <a:r>
              <a:rPr sz="4850" spc="-25" dirty="0" smtClean="0">
                <a:latin typeface="Calibri"/>
                <a:cs typeface="Calibri"/>
              </a:rPr>
              <a:t>v</a:t>
            </a:r>
            <a:r>
              <a:rPr sz="4850" spc="-30" dirty="0" smtClean="0">
                <a:latin typeface="Calibri"/>
                <a:cs typeface="Calibri"/>
              </a:rPr>
              <a:t>iew</a:t>
            </a:r>
            <a:endParaRPr sz="48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9334" y="3231154"/>
            <a:ext cx="1926589" cy="1336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0" dirty="0" smtClean="0">
                <a:latin typeface="Calibri"/>
                <a:cs typeface="Calibri"/>
              </a:rPr>
              <a:t>Class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ts val="5245"/>
              </a:lnSpc>
            </a:pPr>
            <a:r>
              <a:rPr sz="4400" spc="-20" dirty="0" smtClean="0">
                <a:solidFill>
                  <a:srgbClr val="0D5EFF"/>
                </a:solidFill>
                <a:latin typeface="Calibri"/>
                <a:cs typeface="Calibri"/>
              </a:rPr>
              <a:t>In</a:t>
            </a:r>
            <a:r>
              <a:rPr sz="4400" spc="-75" dirty="0" smtClean="0">
                <a:solidFill>
                  <a:srgbClr val="0D5EFF"/>
                </a:solidFill>
                <a:latin typeface="Calibri"/>
                <a:cs typeface="Calibri"/>
              </a:rPr>
              <a:t>s</a:t>
            </a:r>
            <a:r>
              <a:rPr sz="4400" spc="-65" dirty="0" smtClean="0">
                <a:solidFill>
                  <a:srgbClr val="0D5EFF"/>
                </a:solidFill>
                <a:latin typeface="Calibri"/>
                <a:cs typeface="Calibri"/>
              </a:rPr>
              <a:t>t</a:t>
            </a:r>
            <a:r>
              <a:rPr sz="4400" spc="-25" dirty="0" smtClean="0">
                <a:solidFill>
                  <a:srgbClr val="0D5EFF"/>
                </a:solidFill>
                <a:latin typeface="Calibri"/>
                <a:cs typeface="Calibri"/>
              </a:rPr>
              <a:t>ance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331" y="3708217"/>
            <a:ext cx="830580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Baby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4108" y="3708217"/>
            <a:ext cx="1229995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5" dirty="0" smtClean="0">
                <a:latin typeface="Courier New"/>
                <a:cs typeface="Courier New"/>
              </a:rPr>
              <a:t>myBaby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0518" y="3708217"/>
            <a:ext cx="2631440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= </a:t>
            </a:r>
            <a:r>
              <a:rPr sz="2650" spc="-35" dirty="0" smtClean="0">
                <a:solidFill>
                  <a:srgbClr val="0D5EFF"/>
                </a:solidFill>
                <a:latin typeface="Courier New"/>
                <a:cs typeface="Courier New"/>
              </a:rPr>
              <a:t>ne</a:t>
            </a: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w</a:t>
            </a:r>
            <a:r>
              <a:rPr sz="2650" spc="-1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650" spc="-30" dirty="0" smtClean="0">
                <a:latin typeface="Courier New"/>
                <a:cs typeface="Courier New"/>
              </a:rPr>
              <a:t>Baby();</a:t>
            </a:r>
            <a:endParaRPr sz="265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8669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2850">
              <a:lnSpc>
                <a:spcPts val="5770"/>
              </a:lnSpc>
            </a:pPr>
            <a:r>
              <a:rPr sz="4850" spc="-30" dirty="0" smtClean="0">
                <a:latin typeface="Calibri"/>
                <a:cs typeface="Calibri"/>
              </a:rPr>
              <a:t>Le</a:t>
            </a:r>
            <a:r>
              <a:rPr sz="4850" spc="140" dirty="0" smtClean="0">
                <a:latin typeface="Calibri"/>
                <a:cs typeface="Calibri"/>
              </a:rPr>
              <a:t>t</a:t>
            </a:r>
            <a:r>
              <a:rPr sz="4850" spc="-305" dirty="0" smtClean="0">
                <a:latin typeface="Calibri"/>
                <a:cs typeface="Calibri"/>
              </a:rPr>
              <a:t>’</a:t>
            </a:r>
            <a:r>
              <a:rPr sz="4850" spc="-20" dirty="0" smtClean="0">
                <a:latin typeface="Calibri"/>
                <a:cs typeface="Calibri"/>
              </a:rPr>
              <a:t>s</a:t>
            </a:r>
            <a:r>
              <a:rPr sz="4850" spc="-40" dirty="0" smtClean="0">
                <a:latin typeface="Calibri"/>
                <a:cs typeface="Calibri"/>
              </a:rPr>
              <a:t> </a:t>
            </a:r>
            <a:r>
              <a:rPr sz="4850" spc="-30" dirty="0" smtClean="0">
                <a:latin typeface="Calibri"/>
                <a:cs typeface="Calibri"/>
              </a:rPr>
              <a:t>decla</a:t>
            </a:r>
            <a:r>
              <a:rPr sz="4850" spc="-85" dirty="0" smtClean="0">
                <a:latin typeface="Calibri"/>
                <a:cs typeface="Calibri"/>
              </a:rPr>
              <a:t>r</a:t>
            </a:r>
            <a:r>
              <a:rPr sz="4850" spc="-25" dirty="0" smtClean="0">
                <a:latin typeface="Calibri"/>
                <a:cs typeface="Calibri"/>
              </a:rPr>
              <a:t>e</a:t>
            </a:r>
            <a:r>
              <a:rPr sz="4850" spc="-5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latin typeface="Calibri"/>
                <a:cs typeface="Calibri"/>
              </a:rPr>
              <a:t>a</a:t>
            </a:r>
            <a:r>
              <a:rPr sz="4850" spc="-5" dirty="0" smtClean="0">
                <a:latin typeface="Calibri"/>
                <a:cs typeface="Calibri"/>
              </a:rPr>
              <a:t> </a:t>
            </a:r>
            <a:r>
              <a:rPr sz="4850" spc="-30" dirty="0" smtClean="0">
                <a:latin typeface="Calibri"/>
                <a:cs typeface="Calibri"/>
              </a:rPr>
              <a:t>baby!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31" y="1881675"/>
            <a:ext cx="5132070" cy="636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dirty="0" smtClean="0">
                <a:solidFill>
                  <a:srgbClr val="0D5EFF"/>
                </a:solidFill>
                <a:latin typeface="Courier New"/>
                <a:cs typeface="Courier New"/>
              </a:rPr>
              <a:t>public</a:t>
            </a:r>
            <a:r>
              <a:rPr sz="35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5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class</a:t>
            </a:r>
            <a:r>
              <a:rPr sz="35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500" spc="0" dirty="0" smtClean="0">
                <a:latin typeface="Courier New"/>
                <a:cs typeface="Courier New"/>
              </a:rPr>
              <a:t>Baby</a:t>
            </a:r>
            <a:r>
              <a:rPr sz="3500" spc="15" dirty="0" smtClean="0">
                <a:latin typeface="Courier New"/>
                <a:cs typeface="Courier New"/>
              </a:rPr>
              <a:t> </a:t>
            </a:r>
            <a:r>
              <a:rPr sz="3500" spc="0" dirty="0" smtClean="0">
                <a:latin typeface="Courier New"/>
                <a:cs typeface="Courier New"/>
              </a:rPr>
              <a:t>{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331" y="6382119"/>
            <a:ext cx="294005" cy="636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dirty="0" smtClean="0">
                <a:latin typeface="Courier New"/>
                <a:cs typeface="Courier New"/>
              </a:rPr>
              <a:t>}</a:t>
            </a:r>
            <a:endParaRPr sz="35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8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2850">
              <a:lnSpc>
                <a:spcPts val="5770"/>
              </a:lnSpc>
            </a:pPr>
            <a:r>
              <a:rPr sz="4850" spc="-30" dirty="0" smtClean="0">
                <a:latin typeface="Calibri"/>
                <a:cs typeface="Calibri"/>
              </a:rPr>
              <a:t>Le</a:t>
            </a:r>
            <a:r>
              <a:rPr sz="4850" spc="140" dirty="0" smtClean="0">
                <a:latin typeface="Calibri"/>
                <a:cs typeface="Calibri"/>
              </a:rPr>
              <a:t>t</a:t>
            </a:r>
            <a:r>
              <a:rPr sz="4850" spc="-305" dirty="0" smtClean="0">
                <a:latin typeface="Calibri"/>
                <a:cs typeface="Calibri"/>
              </a:rPr>
              <a:t>’</a:t>
            </a:r>
            <a:r>
              <a:rPr sz="4850" spc="-20" dirty="0" smtClean="0">
                <a:latin typeface="Calibri"/>
                <a:cs typeface="Calibri"/>
              </a:rPr>
              <a:t>s</a:t>
            </a:r>
            <a:r>
              <a:rPr sz="4850" spc="-40" dirty="0" smtClean="0">
                <a:latin typeface="Calibri"/>
                <a:cs typeface="Calibri"/>
              </a:rPr>
              <a:t> </a:t>
            </a:r>
            <a:r>
              <a:rPr sz="4850" spc="-30" dirty="0" smtClean="0">
                <a:latin typeface="Calibri"/>
                <a:cs typeface="Calibri"/>
              </a:rPr>
              <a:t>decla</a:t>
            </a:r>
            <a:r>
              <a:rPr sz="4850" spc="-85" dirty="0" smtClean="0">
                <a:latin typeface="Calibri"/>
                <a:cs typeface="Calibri"/>
              </a:rPr>
              <a:t>r</a:t>
            </a:r>
            <a:r>
              <a:rPr sz="4850" spc="-25" dirty="0" smtClean="0">
                <a:latin typeface="Calibri"/>
                <a:cs typeface="Calibri"/>
              </a:rPr>
              <a:t>e</a:t>
            </a:r>
            <a:r>
              <a:rPr sz="4850" spc="-5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latin typeface="Calibri"/>
                <a:cs typeface="Calibri"/>
              </a:rPr>
              <a:t>a</a:t>
            </a:r>
            <a:r>
              <a:rPr sz="4850" spc="-5" dirty="0" smtClean="0">
                <a:latin typeface="Calibri"/>
                <a:cs typeface="Calibri"/>
              </a:rPr>
              <a:t> </a:t>
            </a:r>
            <a:r>
              <a:rPr sz="4850" spc="-30" dirty="0" smtClean="0">
                <a:latin typeface="Calibri"/>
                <a:cs typeface="Calibri"/>
              </a:rPr>
              <a:t>baby!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1119" y="2796539"/>
            <a:ext cx="5867412" cy="1592580"/>
          </a:xfrm>
          <a:custGeom>
            <a:avLst/>
            <a:gdLst/>
            <a:ahLst/>
            <a:cxnLst/>
            <a:rect l="l" t="t" r="r" b="b"/>
            <a:pathLst>
              <a:path w="5867412" h="1592580">
                <a:moveTo>
                  <a:pt x="0" y="0"/>
                </a:moveTo>
                <a:lnTo>
                  <a:pt x="0" y="1592580"/>
                </a:lnTo>
                <a:lnTo>
                  <a:pt x="5867412" y="1592580"/>
                </a:lnTo>
                <a:lnTo>
                  <a:pt x="5867412" y="0"/>
                </a:lnTo>
                <a:lnTo>
                  <a:pt x="0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1119" y="2796539"/>
            <a:ext cx="5867412" cy="1592580"/>
          </a:xfrm>
          <a:custGeom>
            <a:avLst/>
            <a:gdLst/>
            <a:ahLst/>
            <a:cxnLst/>
            <a:rect l="l" t="t" r="r" b="b"/>
            <a:pathLst>
              <a:path w="5867412" h="1592580">
                <a:moveTo>
                  <a:pt x="0" y="0"/>
                </a:moveTo>
                <a:lnTo>
                  <a:pt x="0" y="1592580"/>
                </a:lnTo>
                <a:lnTo>
                  <a:pt x="5867412" y="1592580"/>
                </a:lnTo>
                <a:lnTo>
                  <a:pt x="5867412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7189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41119" y="4975872"/>
            <a:ext cx="5867412" cy="1341120"/>
          </a:xfrm>
          <a:custGeom>
            <a:avLst/>
            <a:gdLst/>
            <a:ahLst/>
            <a:cxnLst/>
            <a:rect l="l" t="t" r="r" b="b"/>
            <a:pathLst>
              <a:path w="5867412" h="1341120">
                <a:moveTo>
                  <a:pt x="0" y="0"/>
                </a:moveTo>
                <a:lnTo>
                  <a:pt x="0" y="1341120"/>
                </a:lnTo>
                <a:lnTo>
                  <a:pt x="5867412" y="1341119"/>
                </a:lnTo>
                <a:lnTo>
                  <a:pt x="5867412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41119" y="4975872"/>
            <a:ext cx="5867412" cy="1341120"/>
          </a:xfrm>
          <a:custGeom>
            <a:avLst/>
            <a:gdLst/>
            <a:ahLst/>
            <a:cxnLst/>
            <a:rect l="l" t="t" r="r" b="b"/>
            <a:pathLst>
              <a:path w="5867412" h="1341120">
                <a:moveTo>
                  <a:pt x="0" y="0"/>
                </a:moveTo>
                <a:lnTo>
                  <a:pt x="0" y="1341120"/>
                </a:lnTo>
                <a:lnTo>
                  <a:pt x="5867412" y="1341119"/>
                </a:lnTo>
                <a:lnTo>
                  <a:pt x="5867412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8331" y="1881675"/>
            <a:ext cx="5132070" cy="5137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dirty="0" smtClean="0">
                <a:solidFill>
                  <a:srgbClr val="0D5EFF"/>
                </a:solidFill>
                <a:latin typeface="Courier New"/>
                <a:cs typeface="Courier New"/>
              </a:rPr>
              <a:t>public</a:t>
            </a:r>
            <a:r>
              <a:rPr sz="35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5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class</a:t>
            </a:r>
            <a:r>
              <a:rPr sz="35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500" spc="0" dirty="0" smtClean="0">
                <a:latin typeface="Courier New"/>
                <a:cs typeface="Courier New"/>
              </a:rPr>
              <a:t>Baby</a:t>
            </a:r>
            <a:r>
              <a:rPr sz="3500" spc="15" dirty="0" smtClean="0">
                <a:latin typeface="Courier New"/>
                <a:cs typeface="Courier New"/>
              </a:rPr>
              <a:t> </a:t>
            </a:r>
            <a:r>
              <a:rPr sz="3500" spc="0" dirty="0" smtClean="0">
                <a:latin typeface="Courier New"/>
                <a:cs typeface="Courier New"/>
              </a:rPr>
              <a:t>{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55"/>
              </a:spcBef>
            </a:pPr>
            <a:endParaRPr sz="1000"/>
          </a:p>
          <a:p>
            <a:pPr marL="1480185" algn="ctr">
              <a:lnSpc>
                <a:spcPct val="100000"/>
              </a:lnSpc>
            </a:pPr>
            <a:r>
              <a:rPr sz="4850" spc="-20" dirty="0" smtClean="0">
                <a:solidFill>
                  <a:srgbClr val="FFFFFF"/>
                </a:solidFill>
                <a:latin typeface="Calibri"/>
                <a:cs typeface="Calibri"/>
              </a:rPr>
              <a:t>fields</a:t>
            </a:r>
            <a:endParaRPr sz="485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53"/>
              </a:spcBef>
            </a:pPr>
            <a:endParaRPr sz="1300"/>
          </a:p>
          <a:p>
            <a:pPr marL="1480820" algn="ctr">
              <a:lnSpc>
                <a:spcPct val="100000"/>
              </a:lnSpc>
            </a:pPr>
            <a:r>
              <a:rPr sz="4850" spc="-30" dirty="0" smtClean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endParaRPr sz="485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88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3500" dirty="0" smtClean="0">
                <a:latin typeface="Courier New"/>
                <a:cs typeface="Courier New"/>
              </a:rPr>
              <a:t>}</a:t>
            </a:r>
            <a:endParaRPr sz="35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54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55950">
              <a:lnSpc>
                <a:spcPts val="5670"/>
              </a:lnSpc>
            </a:pPr>
            <a:r>
              <a:rPr sz="4850" spc="-30" dirty="0" smtClean="0">
                <a:latin typeface="Calibri"/>
                <a:cs typeface="Calibri"/>
              </a:rPr>
              <a:t>No</a:t>
            </a:r>
            <a:r>
              <a:rPr sz="4850" spc="-70" dirty="0" smtClean="0">
                <a:latin typeface="Calibri"/>
                <a:cs typeface="Calibri"/>
              </a:rPr>
              <a:t>t</a:t>
            </a:r>
            <a:r>
              <a:rPr sz="4850" spc="-25" dirty="0" smtClean="0">
                <a:latin typeface="Calibri"/>
                <a:cs typeface="Calibri"/>
              </a:rPr>
              <a:t>e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900115"/>
            <a:ext cx="8380095" cy="3645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5" dirty="0" smtClean="0">
                <a:latin typeface="Calibri"/>
                <a:cs typeface="Calibri"/>
              </a:rPr>
              <a:t>Clas</a:t>
            </a:r>
            <a:r>
              <a:rPr sz="3500" spc="0" dirty="0" smtClean="0">
                <a:latin typeface="Calibri"/>
                <a:cs typeface="Calibri"/>
              </a:rPr>
              <a:t>s</a:t>
            </a:r>
            <a:r>
              <a:rPr sz="3500" spc="-5" dirty="0" smtClean="0">
                <a:latin typeface="Calibri"/>
                <a:cs typeface="Calibri"/>
              </a:rPr>
              <a:t> name</a:t>
            </a:r>
            <a:r>
              <a:rPr sz="3500" spc="0" dirty="0" smtClean="0">
                <a:latin typeface="Calibri"/>
                <a:cs typeface="Calibri"/>
              </a:rPr>
              <a:t>s</a:t>
            </a:r>
            <a:r>
              <a:rPr sz="3500" spc="-5" dirty="0" smtClean="0">
                <a:latin typeface="Calibri"/>
                <a:cs typeface="Calibri"/>
              </a:rPr>
              <a:t> a</a:t>
            </a:r>
            <a:r>
              <a:rPr sz="3500" spc="-45" dirty="0" smtClean="0">
                <a:latin typeface="Calibri"/>
                <a:cs typeface="Calibri"/>
              </a:rPr>
              <a:t>r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r>
              <a:rPr sz="3500" spc="-5" dirty="0" smtClean="0">
                <a:latin typeface="Calibri"/>
                <a:cs typeface="Calibri"/>
              </a:rPr>
              <a:t> </a:t>
            </a:r>
            <a:r>
              <a:rPr sz="4800" u="sng" spc="-5" dirty="0" smtClean="0">
                <a:latin typeface="Calibri"/>
                <a:cs typeface="Calibri"/>
              </a:rPr>
              <a:t>C</a:t>
            </a:r>
            <a:r>
              <a:rPr sz="3500" u="sng" spc="-5" dirty="0" smtClean="0">
                <a:latin typeface="Calibri"/>
                <a:cs typeface="Calibri"/>
              </a:rPr>
              <a:t>api</a:t>
            </a:r>
            <a:r>
              <a:rPr sz="3500" u="sng" spc="-50" dirty="0" smtClean="0">
                <a:latin typeface="Calibri"/>
                <a:cs typeface="Calibri"/>
              </a:rPr>
              <a:t>t</a:t>
            </a:r>
            <a:r>
              <a:rPr sz="3500" u="sng" spc="0" dirty="0" smtClean="0">
                <a:latin typeface="Calibri"/>
                <a:cs typeface="Calibri"/>
              </a:rPr>
              <a:t>a</a:t>
            </a:r>
            <a:r>
              <a:rPr sz="3500" u="sng" spc="-5" dirty="0" smtClean="0">
                <a:latin typeface="Calibri"/>
                <a:cs typeface="Calibri"/>
              </a:rPr>
              <a:t>li</a:t>
            </a:r>
            <a:r>
              <a:rPr sz="3500" u="sng" spc="-85" dirty="0" smtClean="0">
                <a:latin typeface="Calibri"/>
                <a:cs typeface="Calibri"/>
              </a:rPr>
              <a:t>z</a:t>
            </a:r>
            <a:r>
              <a:rPr sz="3500" u="sng" spc="0" dirty="0" smtClean="0">
                <a:latin typeface="Calibri"/>
                <a:cs typeface="Calibri"/>
              </a:rPr>
              <a:t>ed</a:t>
            </a:r>
            <a:endParaRPr sz="3500" u="sng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39"/>
              </a:spcBef>
              <a:buFont typeface="Arial"/>
              <a:buChar char="•"/>
            </a:pPr>
            <a:endParaRPr sz="9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dirty="0" smtClean="0">
                <a:latin typeface="Calibri"/>
                <a:cs typeface="Calibri"/>
              </a:rPr>
              <a:t>1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Clas</a:t>
            </a:r>
            <a:r>
              <a:rPr sz="3500" spc="0" dirty="0" smtClean="0">
                <a:latin typeface="Calibri"/>
                <a:cs typeface="Calibri"/>
              </a:rPr>
              <a:t>s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=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1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file</a:t>
            </a:r>
            <a:endParaRPr sz="35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0"/>
              </a:spcBef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 marL="389890" marR="12700" indent="-377825">
              <a:lnSpc>
                <a:spcPct val="104099"/>
              </a:lnSpc>
              <a:buFont typeface="Arial"/>
              <a:buChar char="•"/>
              <a:tabLst>
                <a:tab pos="389890" algn="l"/>
              </a:tabLst>
            </a:pPr>
            <a:r>
              <a:rPr sz="3500" dirty="0" smtClean="0">
                <a:latin typeface="Calibri"/>
                <a:cs typeface="Calibri"/>
              </a:rPr>
              <a:t>H</a:t>
            </a:r>
            <a:r>
              <a:rPr sz="3500" spc="-60" dirty="0" smtClean="0">
                <a:latin typeface="Calibri"/>
                <a:cs typeface="Calibri"/>
              </a:rPr>
              <a:t>a</a:t>
            </a:r>
            <a:r>
              <a:rPr sz="3500" spc="0" dirty="0" smtClean="0">
                <a:latin typeface="Calibri"/>
                <a:cs typeface="Calibri"/>
              </a:rPr>
              <a:t>ving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a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ourier New"/>
                <a:cs typeface="Courier New"/>
              </a:rPr>
              <a:t>mai</a:t>
            </a:r>
            <a:r>
              <a:rPr sz="3500" spc="0" dirty="0" smtClean="0">
                <a:latin typeface="Courier New"/>
                <a:cs typeface="Courier New"/>
              </a:rPr>
              <a:t>n</a:t>
            </a:r>
            <a:r>
              <a:rPr sz="3500" spc="-1285" dirty="0" smtClean="0">
                <a:latin typeface="Courier New"/>
                <a:cs typeface="Courier New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metho</a:t>
            </a:r>
            <a:r>
              <a:rPr sz="3500" spc="0" dirty="0" smtClean="0">
                <a:latin typeface="Calibri"/>
                <a:cs typeface="Calibri"/>
              </a:rPr>
              <a:t>d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mean</a:t>
            </a:r>
            <a:r>
              <a:rPr sz="3500" spc="0" dirty="0" smtClean="0">
                <a:latin typeface="Calibri"/>
                <a:cs typeface="Calibri"/>
              </a:rPr>
              <a:t>s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th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clas</a:t>
            </a:r>
            <a:r>
              <a:rPr sz="3500" spc="0" dirty="0" smtClean="0">
                <a:latin typeface="Calibri"/>
                <a:cs typeface="Calibri"/>
              </a:rPr>
              <a:t>s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can </a:t>
            </a:r>
            <a:r>
              <a:rPr sz="3500" spc="0" dirty="0" smtClean="0">
                <a:latin typeface="Calibri"/>
                <a:cs typeface="Calibri"/>
              </a:rPr>
              <a:t>be</a:t>
            </a:r>
            <a:r>
              <a:rPr sz="3500" spc="-20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run</a:t>
            </a:r>
            <a:r>
              <a:rPr lang="en-US" sz="3500" spc="0" dirty="0" smtClean="0">
                <a:latin typeface="Calibri"/>
                <a:cs typeface="Calibri"/>
              </a:rPr>
              <a:t> by itself.</a:t>
            </a:r>
            <a:endParaRPr sz="3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0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540360" cy="720157"/>
          </a:xfrm>
        </p:spPr>
        <p:txBody>
          <a:bodyPr/>
          <a:lstStyle/>
          <a:p>
            <a:r>
              <a:rPr lang="en-US" dirty="0" smtClean="0"/>
              <a:t>Quiz: (open note, book, open all)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8458200" cy="6400800"/>
          </a:xfrm>
        </p:spPr>
        <p:txBody>
          <a:bodyPr/>
          <a:lstStyle/>
          <a:p>
            <a:r>
              <a:rPr lang="en-US" dirty="0" smtClean="0"/>
              <a:t>Name 3 loop constructs and give an </a:t>
            </a:r>
            <a:r>
              <a:rPr lang="en-US" dirty="0" smtClean="0"/>
              <a:t>example for each?</a:t>
            </a:r>
            <a:endParaRPr lang="en-US" dirty="0" smtClean="0"/>
          </a:p>
          <a:p>
            <a:r>
              <a:rPr lang="en-US" dirty="0" smtClean="0"/>
              <a:t>What’s the difference between break and continue?</a:t>
            </a:r>
          </a:p>
          <a:p>
            <a:r>
              <a:rPr lang="en-US" dirty="0" smtClean="0"/>
              <a:t>Show the syntax of an array declaration of 5 strings?</a:t>
            </a:r>
          </a:p>
          <a:p>
            <a:r>
              <a:rPr lang="en-US" dirty="0" smtClean="0"/>
              <a:t>Show the syntax of an array declaration initialized to the following: “Gizan” , “Jack” , “Rose” , and “</a:t>
            </a:r>
            <a:r>
              <a:rPr lang="en-US" dirty="0" err="1" smtClean="0"/>
              <a:t>Ms</a:t>
            </a:r>
            <a:r>
              <a:rPr lang="en-US" dirty="0" smtClean="0"/>
              <a:t> Lew”</a:t>
            </a:r>
          </a:p>
          <a:p>
            <a:r>
              <a:rPr lang="en-US" dirty="0" smtClean="0"/>
              <a:t>Write a loop that prints out the previous initialized array for any size array.   Check by adding a new name or two.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dirty="0" smtClean="0"/>
              <a:t>After you finish,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Using the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RandInt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method from the HW, write a simple loop and run it a million times on </a:t>
            </a:r>
            <a:r>
              <a:rPr lang="en-US" dirty="0" err="1" smtClean="0"/>
              <a:t>RandInt</a:t>
            </a:r>
            <a:r>
              <a:rPr lang="en-US" dirty="0" smtClean="0"/>
              <a:t> with a range of 0 – 19.  Then print how many times each number occurred. Can you guess the average for each?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Program the Hofstadter puzzle. Do this from scratch and make it print output like the example. Try 5 and 17.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82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45204" y="544860"/>
            <a:ext cx="9525000" cy="7201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6810">
              <a:lnSpc>
                <a:spcPts val="5770"/>
              </a:lnSpc>
            </a:pPr>
            <a:r>
              <a:rPr lang="en-US" sz="4850" spc="-25" dirty="0" smtClean="0">
                <a:latin typeface="Calibri"/>
                <a:cs typeface="Calibri"/>
              </a:rPr>
              <a:t>Generic</a:t>
            </a:r>
            <a:r>
              <a:rPr sz="4850" spc="-40" dirty="0" smtClean="0">
                <a:latin typeface="Calibri"/>
                <a:cs typeface="Calibri"/>
              </a:rPr>
              <a:t> </a:t>
            </a:r>
            <a:r>
              <a:rPr lang="en-US" sz="4850" spc="-20" dirty="0">
                <a:latin typeface="Calibri"/>
                <a:cs typeface="Calibri"/>
              </a:rPr>
              <a:t>F</a:t>
            </a:r>
            <a:r>
              <a:rPr sz="4850" spc="-20" dirty="0" smtClean="0">
                <a:latin typeface="Calibri"/>
                <a:cs typeface="Calibri"/>
              </a:rPr>
              <a:t>ield</a:t>
            </a:r>
            <a:r>
              <a:rPr lang="en-US" sz="4850" spc="-20" dirty="0" smtClean="0">
                <a:latin typeface="Calibri"/>
                <a:cs typeface="Calibri"/>
              </a:rPr>
              <a:t> </a:t>
            </a:r>
            <a:r>
              <a:rPr lang="en-US" sz="4850" spc="-20" dirty="0">
                <a:latin typeface="Calibri"/>
                <a:cs typeface="Calibri"/>
              </a:rPr>
              <a:t>D</a:t>
            </a:r>
            <a:r>
              <a:rPr lang="en-US" sz="4850" spc="-20" dirty="0" smtClean="0">
                <a:latin typeface="Calibri"/>
                <a:cs typeface="Calibri"/>
              </a:rPr>
              <a:t>eclarations</a:t>
            </a:r>
            <a:endParaRPr sz="48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31" y="1881675"/>
            <a:ext cx="8480469" cy="2546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2778760" algn="ctr">
              <a:lnSpc>
                <a:spcPct val="100000"/>
              </a:lnSpc>
            </a:pPr>
            <a:r>
              <a:rPr sz="3500" dirty="0" smtClean="0">
                <a:solidFill>
                  <a:srgbClr val="0D5EFF"/>
                </a:solidFill>
                <a:latin typeface="Courier New"/>
                <a:cs typeface="Courier New"/>
              </a:rPr>
              <a:t>public</a:t>
            </a:r>
            <a:r>
              <a:rPr sz="35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5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class</a:t>
            </a:r>
            <a:r>
              <a:rPr sz="35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lang="en-US" sz="3500" spc="0" dirty="0" smtClean="0">
                <a:latin typeface="Courier New"/>
                <a:cs typeface="Courier New"/>
              </a:rPr>
              <a:t>Example</a:t>
            </a:r>
            <a:r>
              <a:rPr sz="3500" spc="0" dirty="0" smtClean="0">
                <a:latin typeface="Courier New"/>
                <a:cs typeface="Courier New"/>
              </a:rPr>
              <a:t>{</a:t>
            </a:r>
            <a:endParaRPr sz="3500" dirty="0">
              <a:latin typeface="Courier New"/>
              <a:cs typeface="Courier New"/>
            </a:endParaRPr>
          </a:p>
          <a:p>
            <a:pPr>
              <a:lnSpc>
                <a:spcPts val="850"/>
              </a:lnSpc>
              <a:spcBef>
                <a:spcPts val="37"/>
              </a:spcBef>
            </a:pPr>
            <a:endParaRPr sz="8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640715">
              <a:lnSpc>
                <a:spcPct val="100000"/>
              </a:lnSpc>
            </a:pPr>
            <a:r>
              <a:rPr sz="3500" b="1" dirty="0" smtClean="0">
                <a:solidFill>
                  <a:srgbClr val="0D5EFF"/>
                </a:solidFill>
                <a:latin typeface="Courier New"/>
                <a:cs typeface="Courier New"/>
              </a:rPr>
              <a:t>TYPE</a:t>
            </a:r>
            <a:r>
              <a:rPr sz="3500" b="1" spc="1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500" b="1" spc="0" dirty="0" smtClean="0">
                <a:latin typeface="Courier New"/>
                <a:cs typeface="Courier New"/>
              </a:rPr>
              <a:t>var_nam</a:t>
            </a:r>
            <a:r>
              <a:rPr sz="3500" b="1" spc="5" dirty="0" smtClean="0">
                <a:latin typeface="Courier New"/>
                <a:cs typeface="Courier New"/>
              </a:rPr>
              <a:t>e</a:t>
            </a:r>
            <a:r>
              <a:rPr sz="3500" spc="0" dirty="0" smtClean="0">
                <a:latin typeface="Courier New"/>
                <a:cs typeface="Courier New"/>
              </a:rPr>
              <a:t>;</a:t>
            </a:r>
            <a:endParaRPr sz="3500" dirty="0">
              <a:latin typeface="Courier New"/>
              <a:cs typeface="Courier New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 dirty="0"/>
          </a:p>
          <a:p>
            <a:pPr marL="640715">
              <a:lnSpc>
                <a:spcPct val="100000"/>
              </a:lnSpc>
            </a:pPr>
            <a:r>
              <a:rPr sz="3500" b="1" dirty="0" smtClean="0">
                <a:solidFill>
                  <a:srgbClr val="0D5EFF"/>
                </a:solidFill>
                <a:latin typeface="Courier New"/>
                <a:cs typeface="Courier New"/>
              </a:rPr>
              <a:t>TYPE</a:t>
            </a:r>
            <a:r>
              <a:rPr sz="3500" b="1" spc="1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500" b="1" spc="0" dirty="0" smtClean="0">
                <a:latin typeface="Courier New"/>
                <a:cs typeface="Courier New"/>
              </a:rPr>
              <a:t>var_name</a:t>
            </a:r>
            <a:r>
              <a:rPr sz="3500" b="1" spc="20" dirty="0" smtClean="0">
                <a:latin typeface="Courier New"/>
                <a:cs typeface="Courier New"/>
              </a:rPr>
              <a:t> </a:t>
            </a:r>
            <a:r>
              <a:rPr sz="3500" b="1" spc="0" dirty="0" smtClean="0">
                <a:latin typeface="Courier New"/>
                <a:cs typeface="Courier New"/>
              </a:rPr>
              <a:t>=</a:t>
            </a:r>
            <a:r>
              <a:rPr sz="3500" b="1" spc="10" dirty="0" smtClean="0">
                <a:latin typeface="Courier New"/>
                <a:cs typeface="Courier New"/>
              </a:rPr>
              <a:t> </a:t>
            </a:r>
            <a:r>
              <a:rPr sz="3500" b="1" spc="0" dirty="0" smtClean="0">
                <a:solidFill>
                  <a:srgbClr val="00B050"/>
                </a:solidFill>
                <a:latin typeface="Courier New"/>
                <a:cs typeface="Courier New"/>
              </a:rPr>
              <a:t>some_valu</a:t>
            </a:r>
            <a:r>
              <a:rPr sz="3500" b="1" spc="5" dirty="0" smtClean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3500" b="1" spc="0" dirty="0" smtClean="0">
                <a:latin typeface="Courier New"/>
                <a:cs typeface="Courier New"/>
              </a:rPr>
              <a:t>;</a:t>
            </a:r>
            <a:endParaRPr sz="35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4876800"/>
            <a:ext cx="294005" cy="636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dirty="0" smtClean="0">
                <a:latin typeface="Courier New"/>
                <a:cs typeface="Courier New"/>
              </a:rPr>
              <a:t>}</a:t>
            </a:r>
            <a:endParaRPr sz="35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5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68531" y="457200"/>
            <a:ext cx="8342181" cy="7201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6810">
              <a:lnSpc>
                <a:spcPts val="5770"/>
              </a:lnSpc>
            </a:pPr>
            <a:r>
              <a:rPr sz="4850" spc="-25" dirty="0" smtClean="0">
                <a:latin typeface="Calibri"/>
                <a:cs typeface="Calibri"/>
              </a:rPr>
              <a:t>Baby</a:t>
            </a:r>
            <a:r>
              <a:rPr sz="4850" spc="-40" dirty="0" smtClean="0">
                <a:latin typeface="Calibri"/>
                <a:cs typeface="Calibri"/>
              </a:rPr>
              <a:t> </a:t>
            </a:r>
            <a:r>
              <a:rPr lang="en-US" sz="4850" spc="-40" dirty="0" smtClean="0">
                <a:latin typeface="Calibri"/>
                <a:cs typeface="Calibri"/>
              </a:rPr>
              <a:t> </a:t>
            </a:r>
            <a:r>
              <a:rPr sz="4850" spc="-20" dirty="0" smtClean="0">
                <a:latin typeface="Calibri"/>
                <a:cs typeface="Calibri"/>
              </a:rPr>
              <a:t>field</a:t>
            </a:r>
            <a:r>
              <a:rPr lang="en-US" sz="4850" spc="-20" dirty="0" smtClean="0">
                <a:latin typeface="Calibri"/>
                <a:cs typeface="Calibri"/>
              </a:rPr>
              <a:t> declarations</a:t>
            </a:r>
            <a:endParaRPr sz="48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31" y="1881675"/>
            <a:ext cx="5132070" cy="636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dirty="0" smtClean="0">
                <a:solidFill>
                  <a:srgbClr val="0D5EFF"/>
                </a:solidFill>
                <a:latin typeface="Courier New"/>
                <a:cs typeface="Courier New"/>
              </a:rPr>
              <a:t>public</a:t>
            </a:r>
            <a:r>
              <a:rPr sz="35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5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class</a:t>
            </a:r>
            <a:r>
              <a:rPr sz="35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500" spc="0" dirty="0" smtClean="0">
                <a:latin typeface="Courier New"/>
                <a:cs typeface="Courier New"/>
              </a:rPr>
              <a:t>Baby</a:t>
            </a:r>
            <a:r>
              <a:rPr sz="3500" spc="15" dirty="0" smtClean="0">
                <a:latin typeface="Courier New"/>
                <a:cs typeface="Courier New"/>
              </a:rPr>
              <a:t> </a:t>
            </a:r>
            <a:r>
              <a:rPr sz="3500" spc="0" dirty="0" smtClean="0">
                <a:latin typeface="Courier New"/>
                <a:cs typeface="Courier New"/>
              </a:rPr>
              <a:t>{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6925" y="3806464"/>
            <a:ext cx="1905635" cy="636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dirty="0" smtClean="0">
                <a:solidFill>
                  <a:srgbClr val="0D5EFF"/>
                </a:solidFill>
                <a:latin typeface="Courier New"/>
                <a:cs typeface="Courier New"/>
              </a:rPr>
              <a:t>boolean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6481" y="3806464"/>
            <a:ext cx="1907539" cy="636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dirty="0" smtClean="0">
                <a:latin typeface="Courier New"/>
                <a:cs typeface="Courier New"/>
              </a:rPr>
              <a:t>isMale;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6925" y="4450203"/>
            <a:ext cx="4594225" cy="636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in</a:t>
            </a:r>
            <a:r>
              <a:rPr sz="35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t</a:t>
            </a:r>
            <a:r>
              <a:rPr sz="3500" spc="2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500" spc="0" dirty="0" smtClean="0">
                <a:latin typeface="Courier New"/>
                <a:cs typeface="Courier New"/>
              </a:rPr>
              <a:t>numPoops</a:t>
            </a:r>
            <a:r>
              <a:rPr sz="3500" spc="25" dirty="0" smtClean="0">
                <a:latin typeface="Courier New"/>
                <a:cs typeface="Courier New"/>
              </a:rPr>
              <a:t> </a:t>
            </a:r>
            <a:r>
              <a:rPr sz="3500" spc="0" dirty="0" smtClean="0">
                <a:latin typeface="Courier New"/>
                <a:cs typeface="Courier New"/>
              </a:rPr>
              <a:t>=</a:t>
            </a:r>
            <a:r>
              <a:rPr sz="3500" spc="15" dirty="0" smtClean="0">
                <a:latin typeface="Courier New"/>
                <a:cs typeface="Courier New"/>
              </a:rPr>
              <a:t> </a:t>
            </a:r>
            <a:r>
              <a:rPr sz="3500" spc="0" dirty="0" smtClean="0">
                <a:latin typeface="Courier New"/>
                <a:cs typeface="Courier New"/>
              </a:rPr>
              <a:t>0;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8331" y="5638800"/>
            <a:ext cx="294005" cy="636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dirty="0" smtClean="0">
                <a:latin typeface="Courier New"/>
                <a:cs typeface="Courier New"/>
              </a:rPr>
              <a:t>}</a:t>
            </a:r>
            <a:endParaRPr sz="3500" dirty="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4225" y="2631043"/>
          <a:ext cx="5426022" cy="1218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347"/>
                <a:gridCol w="1881328"/>
                <a:gridCol w="537522"/>
                <a:gridCol w="1234825"/>
              </a:tblGrid>
              <a:tr h="60920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3500" dirty="0" smtClean="0">
                          <a:solidFill>
                            <a:srgbClr val="0D5EF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3500" dirty="0" smtClean="0">
                          <a:latin typeface="Courier New"/>
                          <a:cs typeface="Courier New"/>
                        </a:rPr>
                        <a:t>name;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4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3500" dirty="0" smtClean="0">
                          <a:solidFill>
                            <a:srgbClr val="0D5EF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3500" dirty="0" smtClean="0">
                          <a:latin typeface="Courier New"/>
                          <a:cs typeface="Courier New"/>
                        </a:rPr>
                        <a:t>weight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3500" dirty="0" smtClean="0">
                          <a:latin typeface="Courier New"/>
                          <a:cs typeface="Courier New"/>
                        </a:rPr>
                        <a:t>=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3500" dirty="0" smtClean="0">
                          <a:latin typeface="Courier New"/>
                          <a:cs typeface="Courier New"/>
                        </a:rPr>
                        <a:t>5.0;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9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02789">
              <a:lnSpc>
                <a:spcPts val="5770"/>
              </a:lnSpc>
            </a:pPr>
            <a:r>
              <a:rPr sz="4850" spc="-30" dirty="0" smtClean="0">
                <a:latin typeface="Calibri"/>
                <a:cs typeface="Calibri"/>
              </a:rPr>
              <a:t>Bab</a:t>
            </a:r>
            <a:r>
              <a:rPr sz="4850" spc="-25" dirty="0" smtClean="0">
                <a:latin typeface="Calibri"/>
                <a:cs typeface="Calibri"/>
              </a:rPr>
              <a:t>y</a:t>
            </a:r>
            <a:r>
              <a:rPr sz="4850" spc="-35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latin typeface="Calibri"/>
                <a:cs typeface="Calibri"/>
              </a:rPr>
              <a:t>Siblings?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31" y="1881675"/>
            <a:ext cx="5132070" cy="636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dirty="0" smtClean="0">
                <a:solidFill>
                  <a:srgbClr val="0D5EFF"/>
                </a:solidFill>
                <a:latin typeface="Courier New"/>
                <a:cs typeface="Courier New"/>
              </a:rPr>
              <a:t>public</a:t>
            </a:r>
            <a:r>
              <a:rPr sz="35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5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class</a:t>
            </a:r>
            <a:r>
              <a:rPr sz="35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500" spc="0" dirty="0" smtClean="0">
                <a:latin typeface="Courier New"/>
                <a:cs typeface="Courier New"/>
              </a:rPr>
              <a:t>Baby</a:t>
            </a:r>
            <a:r>
              <a:rPr sz="3500" spc="15" dirty="0" smtClean="0">
                <a:latin typeface="Courier New"/>
                <a:cs typeface="Courier New"/>
              </a:rPr>
              <a:t> </a:t>
            </a:r>
            <a:r>
              <a:rPr sz="3500" spc="0" dirty="0" smtClean="0">
                <a:latin typeface="Courier New"/>
                <a:cs typeface="Courier New"/>
              </a:rPr>
              <a:t>{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6925" y="3806464"/>
            <a:ext cx="1905635" cy="636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dirty="0" smtClean="0">
                <a:solidFill>
                  <a:srgbClr val="0D5EFF"/>
                </a:solidFill>
                <a:latin typeface="Courier New"/>
                <a:cs typeface="Courier New"/>
              </a:rPr>
              <a:t>boolean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6481" y="3806464"/>
            <a:ext cx="1907539" cy="636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dirty="0" smtClean="0">
                <a:latin typeface="Courier New"/>
                <a:cs typeface="Courier New"/>
              </a:rPr>
              <a:t>isMale;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6925" y="4450203"/>
            <a:ext cx="4594225" cy="636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in</a:t>
            </a:r>
            <a:r>
              <a:rPr sz="35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t</a:t>
            </a:r>
            <a:r>
              <a:rPr sz="3500" spc="2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500" spc="0" dirty="0" smtClean="0">
                <a:latin typeface="Courier New"/>
                <a:cs typeface="Courier New"/>
              </a:rPr>
              <a:t>numPoops</a:t>
            </a:r>
            <a:r>
              <a:rPr sz="3500" spc="25" dirty="0" smtClean="0">
                <a:latin typeface="Courier New"/>
                <a:cs typeface="Courier New"/>
              </a:rPr>
              <a:t> </a:t>
            </a:r>
            <a:r>
              <a:rPr sz="3500" spc="0" dirty="0" smtClean="0">
                <a:latin typeface="Courier New"/>
                <a:cs typeface="Courier New"/>
              </a:rPr>
              <a:t>=</a:t>
            </a:r>
            <a:r>
              <a:rPr sz="3500" spc="15" dirty="0" smtClean="0">
                <a:latin typeface="Courier New"/>
                <a:cs typeface="Courier New"/>
              </a:rPr>
              <a:t> </a:t>
            </a:r>
            <a:r>
              <a:rPr sz="3500" spc="0" dirty="0" smtClean="0">
                <a:latin typeface="Courier New"/>
                <a:cs typeface="Courier New"/>
              </a:rPr>
              <a:t>0;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6925" y="5094344"/>
            <a:ext cx="1368425" cy="622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b="1" dirty="0" smtClean="0">
                <a:solidFill>
                  <a:srgbClr val="0D5EFF"/>
                </a:solidFill>
                <a:latin typeface="Courier New"/>
                <a:cs typeface="Courier New"/>
              </a:rPr>
              <a:t>XXXXX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8278" y="5094344"/>
            <a:ext cx="1638935" cy="622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b="1" dirty="0" smtClean="0">
                <a:latin typeface="Courier New"/>
                <a:cs typeface="Courier New"/>
              </a:rPr>
              <a:t>YYYYY;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8316" y="6382089"/>
            <a:ext cx="294005" cy="636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dirty="0" smtClean="0">
                <a:latin typeface="Courier New"/>
                <a:cs typeface="Courier New"/>
              </a:rPr>
              <a:t>}</a:t>
            </a:r>
            <a:endParaRPr sz="35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4225" y="2631043"/>
          <a:ext cx="5426022" cy="1218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347"/>
                <a:gridCol w="1881328"/>
                <a:gridCol w="537522"/>
                <a:gridCol w="1234825"/>
              </a:tblGrid>
              <a:tr h="60920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3500" dirty="0" smtClean="0">
                          <a:solidFill>
                            <a:srgbClr val="0D5EF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3500" dirty="0" smtClean="0">
                          <a:latin typeface="Courier New"/>
                          <a:cs typeface="Courier New"/>
                        </a:rPr>
                        <a:t>name;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4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3500" dirty="0" smtClean="0">
                          <a:solidFill>
                            <a:srgbClr val="0D5EF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3500" dirty="0" smtClean="0">
                          <a:latin typeface="Courier New"/>
                          <a:cs typeface="Courier New"/>
                        </a:rPr>
                        <a:t>weight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3500" dirty="0" smtClean="0">
                          <a:latin typeface="Courier New"/>
                          <a:cs typeface="Courier New"/>
                        </a:rPr>
                        <a:t>=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3500" dirty="0" smtClean="0">
                          <a:latin typeface="Courier New"/>
                          <a:cs typeface="Courier New"/>
                        </a:rPr>
                        <a:t>5.0;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60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02789">
              <a:lnSpc>
                <a:spcPts val="5770"/>
              </a:lnSpc>
            </a:pPr>
            <a:r>
              <a:rPr sz="4850" spc="-30" dirty="0" smtClean="0">
                <a:latin typeface="Calibri"/>
                <a:cs typeface="Calibri"/>
              </a:rPr>
              <a:t>Bab</a:t>
            </a:r>
            <a:r>
              <a:rPr sz="4850" spc="-25" dirty="0" smtClean="0">
                <a:latin typeface="Calibri"/>
                <a:cs typeface="Calibri"/>
              </a:rPr>
              <a:t>y</a:t>
            </a:r>
            <a:r>
              <a:rPr sz="4850" spc="-35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latin typeface="Calibri"/>
                <a:cs typeface="Calibri"/>
              </a:rPr>
              <a:t>Siblings?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31" y="1881675"/>
            <a:ext cx="5132070" cy="636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dirty="0" smtClean="0">
                <a:solidFill>
                  <a:srgbClr val="0D5EFF"/>
                </a:solidFill>
                <a:latin typeface="Courier New"/>
                <a:cs typeface="Courier New"/>
              </a:rPr>
              <a:t>public</a:t>
            </a:r>
            <a:r>
              <a:rPr sz="35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5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class</a:t>
            </a:r>
            <a:r>
              <a:rPr sz="35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500" spc="0" dirty="0" smtClean="0">
                <a:latin typeface="Courier New"/>
                <a:cs typeface="Courier New"/>
              </a:rPr>
              <a:t>Baby</a:t>
            </a:r>
            <a:r>
              <a:rPr sz="3500" spc="15" dirty="0" smtClean="0">
                <a:latin typeface="Courier New"/>
                <a:cs typeface="Courier New"/>
              </a:rPr>
              <a:t> </a:t>
            </a:r>
            <a:r>
              <a:rPr sz="3500" spc="0" dirty="0" smtClean="0">
                <a:latin typeface="Courier New"/>
                <a:cs typeface="Courier New"/>
              </a:rPr>
              <a:t>{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6925" y="3806464"/>
            <a:ext cx="1906270" cy="636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dirty="0" smtClean="0">
                <a:latin typeface="Courier New"/>
                <a:cs typeface="Courier New"/>
              </a:rPr>
              <a:t>boolean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7302" y="3806464"/>
            <a:ext cx="1906270" cy="636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dirty="0" smtClean="0">
                <a:latin typeface="Courier New"/>
                <a:cs typeface="Courier New"/>
              </a:rPr>
              <a:t>isMale;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8316" y="4450203"/>
            <a:ext cx="5222875" cy="2568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40715">
              <a:lnSpc>
                <a:spcPct val="100000"/>
              </a:lnSpc>
            </a:pPr>
            <a:r>
              <a:rPr sz="3500" dirty="0" smtClean="0">
                <a:latin typeface="Courier New"/>
                <a:cs typeface="Courier New"/>
              </a:rPr>
              <a:t>int</a:t>
            </a:r>
            <a:r>
              <a:rPr sz="3500" spc="20" dirty="0" smtClean="0">
                <a:latin typeface="Courier New"/>
                <a:cs typeface="Courier New"/>
              </a:rPr>
              <a:t> </a:t>
            </a:r>
            <a:r>
              <a:rPr sz="3500" spc="0" dirty="0" smtClean="0">
                <a:latin typeface="Courier New"/>
                <a:cs typeface="Courier New"/>
              </a:rPr>
              <a:t>numPoops</a:t>
            </a:r>
            <a:r>
              <a:rPr sz="3500" spc="25" dirty="0" smtClean="0">
                <a:latin typeface="Courier New"/>
                <a:cs typeface="Courier New"/>
              </a:rPr>
              <a:t> </a:t>
            </a:r>
            <a:r>
              <a:rPr sz="3500" spc="0" dirty="0" smtClean="0">
                <a:latin typeface="Courier New"/>
                <a:cs typeface="Courier New"/>
              </a:rPr>
              <a:t>=</a:t>
            </a:r>
            <a:r>
              <a:rPr sz="3500" spc="15" dirty="0" smtClean="0">
                <a:latin typeface="Courier New"/>
                <a:cs typeface="Courier New"/>
              </a:rPr>
              <a:t> </a:t>
            </a:r>
            <a:r>
              <a:rPr sz="3500" spc="0" dirty="0" smtClean="0">
                <a:latin typeface="Courier New"/>
                <a:cs typeface="Courier New"/>
              </a:rPr>
              <a:t>0;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ts val="850"/>
              </a:lnSpc>
              <a:spcBef>
                <a:spcPts val="21"/>
              </a:spcBef>
            </a:pPr>
            <a:endParaRPr sz="850"/>
          </a:p>
          <a:p>
            <a:pPr marL="640715">
              <a:lnSpc>
                <a:spcPct val="100000"/>
              </a:lnSpc>
            </a:pPr>
            <a:r>
              <a:rPr sz="3500" b="1" dirty="0" smtClean="0">
                <a:solidFill>
                  <a:srgbClr val="0D5EFF"/>
                </a:solidFill>
                <a:latin typeface="Courier New"/>
                <a:cs typeface="Courier New"/>
              </a:rPr>
              <a:t>Baby[]</a:t>
            </a:r>
            <a:r>
              <a:rPr sz="3500" b="1" spc="2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500" b="1" spc="0" dirty="0" smtClean="0">
                <a:latin typeface="Courier New"/>
                <a:cs typeface="Courier New"/>
              </a:rPr>
              <a:t>siblings;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3500" dirty="0" smtClean="0">
                <a:latin typeface="Courier New"/>
                <a:cs typeface="Courier New"/>
              </a:rPr>
              <a:t>}</a:t>
            </a:r>
            <a:endParaRPr sz="35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4225" y="2631043"/>
          <a:ext cx="5426022" cy="1218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046"/>
                <a:gridCol w="1881629"/>
                <a:gridCol w="537522"/>
                <a:gridCol w="1234825"/>
              </a:tblGrid>
              <a:tr h="60920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3500" dirty="0" smtClean="0">
                          <a:latin typeface="Courier New"/>
                          <a:cs typeface="Courier New"/>
                        </a:rPr>
                        <a:t>String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3500" dirty="0" smtClean="0">
                          <a:latin typeface="Courier New"/>
                          <a:cs typeface="Courier New"/>
                        </a:rPr>
                        <a:t>name;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4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3500" dirty="0" smtClean="0">
                          <a:latin typeface="Courier New"/>
                          <a:cs typeface="Courier New"/>
                        </a:rPr>
                        <a:t>double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</a:pPr>
                      <a:r>
                        <a:rPr sz="3500" dirty="0" smtClean="0">
                          <a:latin typeface="Courier New"/>
                          <a:cs typeface="Courier New"/>
                        </a:rPr>
                        <a:t>weight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3500" dirty="0" smtClean="0">
                          <a:latin typeface="Courier New"/>
                          <a:cs typeface="Courier New"/>
                        </a:rPr>
                        <a:t>=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3500" dirty="0" smtClean="0">
                          <a:latin typeface="Courier New"/>
                          <a:cs typeface="Courier New"/>
                        </a:rPr>
                        <a:t>5.0;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5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6280">
              <a:lnSpc>
                <a:spcPts val="5770"/>
              </a:lnSpc>
            </a:pPr>
            <a:r>
              <a:rPr sz="4850" spc="-25" dirty="0" smtClean="0">
                <a:latin typeface="Calibri"/>
                <a:cs typeface="Calibri"/>
              </a:rPr>
              <a:t>Ok,</a:t>
            </a:r>
            <a:r>
              <a:rPr sz="4850" spc="-10" dirty="0" smtClean="0">
                <a:latin typeface="Calibri"/>
                <a:cs typeface="Calibri"/>
              </a:rPr>
              <a:t> </a:t>
            </a:r>
            <a:r>
              <a:rPr sz="4850" spc="-15" dirty="0" smtClean="0">
                <a:latin typeface="Calibri"/>
                <a:cs typeface="Calibri"/>
              </a:rPr>
              <a:t>l</a:t>
            </a:r>
            <a:r>
              <a:rPr sz="4850" spc="-55" dirty="0" smtClean="0">
                <a:latin typeface="Calibri"/>
                <a:cs typeface="Calibri"/>
              </a:rPr>
              <a:t>e</a:t>
            </a:r>
            <a:r>
              <a:rPr sz="4850" spc="140" dirty="0" smtClean="0">
                <a:latin typeface="Calibri"/>
                <a:cs typeface="Calibri"/>
              </a:rPr>
              <a:t>t</a:t>
            </a:r>
            <a:r>
              <a:rPr sz="4850" spc="-305" dirty="0" smtClean="0">
                <a:latin typeface="Calibri"/>
                <a:cs typeface="Calibri"/>
              </a:rPr>
              <a:t>’</a:t>
            </a:r>
            <a:r>
              <a:rPr sz="4850" spc="-20" dirty="0" smtClean="0">
                <a:latin typeface="Calibri"/>
                <a:cs typeface="Calibri"/>
              </a:rPr>
              <a:t>s</a:t>
            </a:r>
            <a:r>
              <a:rPr sz="4850" spc="-10" dirty="0" smtClean="0">
                <a:latin typeface="Calibri"/>
                <a:cs typeface="Calibri"/>
              </a:rPr>
              <a:t> </a:t>
            </a:r>
            <a:r>
              <a:rPr sz="4850" spc="-35" dirty="0" smtClean="0">
                <a:latin typeface="Calibri"/>
                <a:cs typeface="Calibri"/>
              </a:rPr>
              <a:t>ma</a:t>
            </a:r>
            <a:r>
              <a:rPr sz="4850" spc="-195" dirty="0" smtClean="0">
                <a:latin typeface="Calibri"/>
                <a:cs typeface="Calibri"/>
              </a:rPr>
              <a:t>k</a:t>
            </a:r>
            <a:r>
              <a:rPr sz="4850" spc="-25" dirty="0" smtClean="0">
                <a:latin typeface="Calibri"/>
                <a:cs typeface="Calibri"/>
              </a:rPr>
              <a:t>e</a:t>
            </a:r>
            <a:r>
              <a:rPr sz="4850" spc="-10" dirty="0" smtClean="0">
                <a:latin typeface="Calibri"/>
                <a:cs typeface="Calibri"/>
              </a:rPr>
              <a:t> </a:t>
            </a:r>
            <a:r>
              <a:rPr sz="4850" spc="-20" dirty="0" smtClean="0">
                <a:latin typeface="Calibri"/>
                <a:cs typeface="Calibri"/>
              </a:rPr>
              <a:t>this</a:t>
            </a:r>
            <a:r>
              <a:rPr sz="4850" spc="-10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latin typeface="Calibri"/>
                <a:cs typeface="Calibri"/>
              </a:rPr>
              <a:t>ba</a:t>
            </a:r>
            <a:r>
              <a:rPr sz="4850" spc="-60" dirty="0" smtClean="0">
                <a:latin typeface="Calibri"/>
                <a:cs typeface="Calibri"/>
              </a:rPr>
              <a:t>b</a:t>
            </a:r>
            <a:r>
              <a:rPr sz="4850" spc="-20" dirty="0" smtClean="0">
                <a:latin typeface="Calibri"/>
                <a:cs typeface="Calibri"/>
              </a:rPr>
              <a:t>y!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2207" y="3560185"/>
            <a:ext cx="2833370" cy="556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50" dirty="0" smtClean="0">
                <a:solidFill>
                  <a:srgbClr val="0D5EFF"/>
                </a:solidFill>
                <a:latin typeface="Courier New"/>
                <a:cs typeface="Courier New"/>
              </a:rPr>
              <a:t>Baby</a:t>
            </a:r>
            <a:r>
              <a:rPr sz="3050" spc="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050" spc="-5" dirty="0" smtClean="0">
                <a:latin typeface="Courier New"/>
                <a:cs typeface="Courier New"/>
              </a:rPr>
              <a:t>ourBaby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4321" y="3560185"/>
            <a:ext cx="3068955" cy="556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50" dirty="0" smtClean="0">
                <a:latin typeface="Courier New"/>
                <a:cs typeface="Courier New"/>
              </a:rPr>
              <a:t>=</a:t>
            </a:r>
            <a:r>
              <a:rPr sz="3050" spc="15" dirty="0" smtClean="0">
                <a:latin typeface="Courier New"/>
                <a:cs typeface="Courier New"/>
              </a:rPr>
              <a:t> </a:t>
            </a:r>
            <a:r>
              <a:rPr sz="3050" spc="0" dirty="0" smtClean="0">
                <a:solidFill>
                  <a:srgbClr val="0D5EFF"/>
                </a:solidFill>
                <a:latin typeface="Courier New"/>
                <a:cs typeface="Courier New"/>
              </a:rPr>
              <a:t>new</a:t>
            </a:r>
            <a:r>
              <a:rPr sz="305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050" spc="-5" dirty="0" smtClean="0">
                <a:latin typeface="Courier New"/>
                <a:cs typeface="Courier New"/>
              </a:rPr>
              <a:t>Baby();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6830" y="6165557"/>
            <a:ext cx="7884159" cy="666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245"/>
              </a:lnSpc>
            </a:pPr>
            <a:r>
              <a:rPr sz="4400" spc="-30" dirty="0" smtClean="0">
                <a:latin typeface="Calibri"/>
                <a:cs typeface="Calibri"/>
              </a:rPr>
              <a:t>Bu</a:t>
            </a:r>
            <a:r>
              <a:rPr sz="4400" spc="-15" dirty="0" smtClean="0">
                <a:latin typeface="Calibri"/>
                <a:cs typeface="Calibri"/>
              </a:rPr>
              <a:t>t</a:t>
            </a:r>
            <a:r>
              <a:rPr sz="4400" spc="-10" dirty="0" smtClean="0">
                <a:latin typeface="Calibri"/>
                <a:cs typeface="Calibri"/>
              </a:rPr>
              <a:t> </a:t>
            </a:r>
            <a:r>
              <a:rPr sz="4400" spc="-35" dirty="0" smtClean="0">
                <a:latin typeface="Calibri"/>
                <a:cs typeface="Calibri"/>
              </a:rPr>
              <a:t>wh</a:t>
            </a:r>
            <a:r>
              <a:rPr sz="4400" spc="-70" dirty="0" smtClean="0">
                <a:latin typeface="Calibri"/>
                <a:cs typeface="Calibri"/>
              </a:rPr>
              <a:t>a</a:t>
            </a:r>
            <a:r>
              <a:rPr sz="4400" spc="-15" dirty="0" smtClean="0">
                <a:latin typeface="Calibri"/>
                <a:cs typeface="Calibri"/>
              </a:rPr>
              <a:t>t</a:t>
            </a:r>
            <a:r>
              <a:rPr sz="4400" spc="-10" dirty="0" smtClean="0">
                <a:latin typeface="Calibri"/>
                <a:cs typeface="Calibri"/>
              </a:rPr>
              <a:t> </a:t>
            </a:r>
            <a:r>
              <a:rPr sz="4400" spc="-30" dirty="0" smtClean="0">
                <a:latin typeface="Calibri"/>
                <a:cs typeface="Calibri"/>
              </a:rPr>
              <a:t>abou</a:t>
            </a:r>
            <a:r>
              <a:rPr sz="4400" spc="-15" dirty="0" smtClean="0">
                <a:latin typeface="Calibri"/>
                <a:cs typeface="Calibri"/>
              </a:rPr>
              <a:t>t</a:t>
            </a:r>
            <a:r>
              <a:rPr sz="4400" spc="-10" dirty="0" smtClean="0">
                <a:latin typeface="Calibri"/>
                <a:cs typeface="Calibri"/>
              </a:rPr>
              <a:t> </a:t>
            </a:r>
            <a:r>
              <a:rPr sz="4400" spc="-15" dirty="0" smtClean="0">
                <a:latin typeface="Calibri"/>
                <a:cs typeface="Calibri"/>
              </a:rPr>
              <a:t>i</a:t>
            </a:r>
            <a:r>
              <a:rPr sz="4400" spc="130" dirty="0" smtClean="0">
                <a:latin typeface="Calibri"/>
                <a:cs typeface="Calibri"/>
              </a:rPr>
              <a:t>t</a:t>
            </a:r>
            <a:r>
              <a:rPr sz="4400" spc="-285" dirty="0" smtClean="0">
                <a:latin typeface="Calibri"/>
                <a:cs typeface="Calibri"/>
              </a:rPr>
              <a:t>’</a:t>
            </a:r>
            <a:r>
              <a:rPr sz="4400" spc="-20" dirty="0" smtClean="0">
                <a:latin typeface="Calibri"/>
                <a:cs typeface="Calibri"/>
              </a:rPr>
              <a:t>s</a:t>
            </a:r>
            <a:r>
              <a:rPr sz="4400" spc="-10" dirty="0" smtClean="0">
                <a:latin typeface="Calibri"/>
                <a:cs typeface="Calibri"/>
              </a:rPr>
              <a:t> </a:t>
            </a:r>
            <a:r>
              <a:rPr sz="4400" spc="-35" dirty="0" smtClean="0">
                <a:latin typeface="Calibri"/>
                <a:cs typeface="Calibri"/>
              </a:rPr>
              <a:t>name</a:t>
            </a:r>
            <a:r>
              <a:rPr sz="4400" spc="-25" dirty="0" smtClean="0">
                <a:latin typeface="Calibri"/>
                <a:cs typeface="Calibri"/>
              </a:rPr>
              <a:t>?</a:t>
            </a:r>
            <a:r>
              <a:rPr sz="4400" spc="-10" dirty="0" smtClean="0">
                <a:latin typeface="Calibri"/>
                <a:cs typeface="Calibri"/>
              </a:rPr>
              <a:t> </a:t>
            </a:r>
            <a:r>
              <a:rPr sz="4400" spc="-15" dirty="0" smtClean="0">
                <a:latin typeface="Calibri"/>
                <a:cs typeface="Calibri"/>
              </a:rPr>
              <a:t>i</a:t>
            </a:r>
            <a:r>
              <a:rPr sz="4400" spc="140" dirty="0" smtClean="0">
                <a:latin typeface="Calibri"/>
                <a:cs typeface="Calibri"/>
              </a:rPr>
              <a:t>t</a:t>
            </a:r>
            <a:r>
              <a:rPr sz="4400" spc="-285" dirty="0" smtClean="0">
                <a:latin typeface="Calibri"/>
                <a:cs typeface="Calibri"/>
              </a:rPr>
              <a:t>’</a:t>
            </a:r>
            <a:r>
              <a:rPr sz="4400" spc="-20" dirty="0" smtClean="0">
                <a:latin typeface="Calibri"/>
                <a:cs typeface="Calibri"/>
              </a:rPr>
              <a:t>s</a:t>
            </a:r>
            <a:r>
              <a:rPr sz="4400" spc="-10" dirty="0" smtClean="0">
                <a:latin typeface="Calibri"/>
                <a:cs typeface="Calibri"/>
              </a:rPr>
              <a:t> </a:t>
            </a:r>
            <a:r>
              <a:rPr sz="4400" spc="-25" dirty="0" smtClean="0">
                <a:latin typeface="Calibri"/>
                <a:cs typeface="Calibri"/>
              </a:rPr>
              <a:t>s</a:t>
            </a:r>
            <a:r>
              <a:rPr sz="4400" spc="-95" dirty="0" smtClean="0">
                <a:latin typeface="Calibri"/>
                <a:cs typeface="Calibri"/>
              </a:rPr>
              <a:t>e</a:t>
            </a:r>
            <a:r>
              <a:rPr sz="4400" spc="-25" dirty="0" smtClean="0">
                <a:latin typeface="Calibri"/>
                <a:cs typeface="Calibri"/>
              </a:rPr>
              <a:t>x?</a:t>
            </a:r>
            <a:endParaRPr sz="4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67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76780">
              <a:lnSpc>
                <a:spcPts val="5770"/>
              </a:lnSpc>
            </a:pPr>
            <a:r>
              <a:rPr sz="4850" spc="-30" dirty="0" smtClean="0">
                <a:latin typeface="Calibri"/>
                <a:cs typeface="Calibri"/>
              </a:rPr>
              <a:t>Con</a:t>
            </a:r>
            <a:r>
              <a:rPr sz="4850" spc="-65" dirty="0" smtClean="0">
                <a:latin typeface="Calibri"/>
                <a:cs typeface="Calibri"/>
              </a:rPr>
              <a:t>s</a:t>
            </a:r>
            <a:r>
              <a:rPr sz="4850" spc="-20" dirty="0" smtClean="0">
                <a:latin typeface="Calibri"/>
                <a:cs typeface="Calibri"/>
              </a:rPr>
              <a:t>truc</a:t>
            </a:r>
            <a:r>
              <a:rPr sz="4850" spc="-75" dirty="0" smtClean="0">
                <a:latin typeface="Calibri"/>
                <a:cs typeface="Calibri"/>
              </a:rPr>
              <a:t>t</a:t>
            </a:r>
            <a:r>
              <a:rPr sz="4850" spc="-30" dirty="0" smtClean="0">
                <a:latin typeface="Calibri"/>
                <a:cs typeface="Calibri"/>
              </a:rPr>
              <a:t>o</a:t>
            </a:r>
            <a:r>
              <a:rPr sz="4850" spc="-95" dirty="0" smtClean="0">
                <a:latin typeface="Calibri"/>
                <a:cs typeface="Calibri"/>
              </a:rPr>
              <a:t>r</a:t>
            </a:r>
            <a:r>
              <a:rPr sz="4850" spc="-20" dirty="0" smtClean="0">
                <a:latin typeface="Calibri"/>
                <a:cs typeface="Calibri"/>
              </a:rPr>
              <a:t>s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31" y="1892291"/>
            <a:ext cx="2317750" cy="1325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0D5EFF"/>
                </a:solidFill>
                <a:latin typeface="Courier New"/>
                <a:cs typeface="Courier New"/>
              </a:rPr>
              <a:t>pu</a:t>
            </a:r>
            <a:r>
              <a:rPr sz="2400" spc="10" dirty="0" smtClean="0">
                <a:solidFill>
                  <a:srgbClr val="0D5EFF"/>
                </a:solidFill>
                <a:latin typeface="Courier New"/>
                <a:cs typeface="Courier New"/>
              </a:rPr>
              <a:t>b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lic</a:t>
            </a:r>
            <a:r>
              <a:rPr sz="2400" spc="2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class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4"/>
              </a:spcBef>
            </a:pPr>
            <a:endParaRPr sz="600" dirty="0"/>
          </a:p>
          <a:p>
            <a:pPr marL="640715">
              <a:lnSpc>
                <a:spcPct val="100000"/>
              </a:lnSpc>
            </a:pPr>
            <a:r>
              <a:rPr sz="2400" dirty="0" smtClean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2400" spc="15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SS</a:t>
            </a:r>
            <a:r>
              <a:rPr sz="2400" spc="15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4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400" spc="15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4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endParaRPr sz="24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4"/>
              </a:spcBef>
            </a:pPr>
            <a:endParaRPr sz="600" dirty="0"/>
          </a:p>
          <a:p>
            <a:pPr marL="640715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4344" y="1892291"/>
            <a:ext cx="1874520" cy="883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FF0000"/>
                </a:solidFill>
                <a:latin typeface="Courier New"/>
                <a:cs typeface="Courier New"/>
              </a:rPr>
              <a:t>CLASSNA</a:t>
            </a:r>
            <a:r>
              <a:rPr sz="2400" spc="10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4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400" spc="0" dirty="0" smtClean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4"/>
              </a:spcBef>
            </a:pPr>
            <a:endParaRPr sz="600" dirty="0"/>
          </a:p>
          <a:p>
            <a:pPr marL="84455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(</a:t>
            </a:r>
            <a:r>
              <a:rPr sz="2400" spc="25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)</a:t>
            </a:r>
            <a:r>
              <a:rPr sz="2400" spc="5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6981" y="3277366"/>
            <a:ext cx="1689100" cy="883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2400" spc="15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SS</a:t>
            </a:r>
            <a:r>
              <a:rPr sz="2400" spc="15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4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400" spc="15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4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endParaRPr sz="24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4"/>
              </a:spcBef>
            </a:pPr>
            <a:endParaRPr sz="600" dirty="0"/>
          </a:p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6565" y="3277366"/>
            <a:ext cx="2802890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15" dirty="0" smtClean="0">
                <a:latin typeface="Courier New"/>
                <a:cs typeface="Courier New"/>
              </a:rPr>
              <a:t>(</a:t>
            </a:r>
            <a:r>
              <a:rPr sz="2400" spc="10" dirty="0" smtClean="0">
                <a:solidFill>
                  <a:srgbClr val="0D5EFF"/>
                </a:solidFill>
                <a:latin typeface="Courier New"/>
                <a:cs typeface="Courier New"/>
              </a:rPr>
              <a:t>[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AR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G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U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M</a:t>
            </a:r>
            <a:r>
              <a:rPr sz="2400" spc="10" dirty="0" smtClean="0">
                <a:solidFill>
                  <a:srgbClr val="0D5EFF"/>
                </a:solidFill>
                <a:latin typeface="Courier New"/>
                <a:cs typeface="Courier New"/>
              </a:rPr>
              <a:t>E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NT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S</a:t>
            </a:r>
            <a:r>
              <a:rPr sz="2400" spc="10" dirty="0" smtClean="0">
                <a:solidFill>
                  <a:srgbClr val="0D5EFF"/>
                </a:solidFill>
                <a:latin typeface="Courier New"/>
                <a:cs typeface="Courier New"/>
              </a:rPr>
              <a:t>]</a:t>
            </a:r>
            <a:r>
              <a:rPr sz="2400" spc="0" dirty="0" smtClean="0">
                <a:latin typeface="Courier New"/>
                <a:cs typeface="Courier New"/>
              </a:rPr>
              <a:t>)</a:t>
            </a:r>
            <a:r>
              <a:rPr sz="2400" spc="25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6442" y="4004086"/>
            <a:ext cx="209550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8331" y="5798953"/>
            <a:ext cx="1689100" cy="960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1100"/>
              </a:lnSpc>
            </a:pPr>
            <a:r>
              <a:rPr sz="2400" dirty="0" smtClean="0">
                <a:solidFill>
                  <a:srgbClr val="0D5EFF"/>
                </a:solidFill>
                <a:latin typeface="Courier New"/>
                <a:cs typeface="Courier New"/>
              </a:rPr>
              <a:t>CL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A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SS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N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A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M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E CL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A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SS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N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A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M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9019" y="5798953"/>
            <a:ext cx="763905" cy="960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1100"/>
              </a:lnSpc>
            </a:pPr>
            <a:r>
              <a:rPr sz="2400" dirty="0" smtClean="0">
                <a:latin typeface="Courier New"/>
                <a:cs typeface="Courier New"/>
              </a:rPr>
              <a:t>o</a:t>
            </a:r>
            <a:r>
              <a:rPr sz="2400" spc="15" dirty="0" smtClean="0">
                <a:latin typeface="Courier New"/>
                <a:cs typeface="Courier New"/>
              </a:rPr>
              <a:t>b</a:t>
            </a:r>
            <a:r>
              <a:rPr sz="2400" spc="0" dirty="0" smtClean="0">
                <a:latin typeface="Courier New"/>
                <a:cs typeface="Courier New"/>
              </a:rPr>
              <a:t>j1 o</a:t>
            </a:r>
            <a:r>
              <a:rPr sz="2400" spc="15" dirty="0" smtClean="0">
                <a:latin typeface="Courier New"/>
                <a:cs typeface="Courier New"/>
              </a:rPr>
              <a:t>b</a:t>
            </a:r>
            <a:r>
              <a:rPr sz="2400" spc="0" dirty="0" smtClean="0">
                <a:latin typeface="Courier New"/>
                <a:cs typeface="Courier New"/>
              </a:rPr>
              <a:t>j2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964" y="5876128"/>
            <a:ext cx="5552436" cy="883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=</a:t>
            </a:r>
            <a:r>
              <a:rPr sz="2400" spc="30" dirty="0" smtClean="0">
                <a:latin typeface="Courier New"/>
                <a:cs typeface="Courier New"/>
              </a:rPr>
              <a:t> </a:t>
            </a:r>
            <a:r>
              <a:rPr sz="2400" spc="10" dirty="0" smtClean="0">
                <a:solidFill>
                  <a:srgbClr val="0D5EFF"/>
                </a:solidFill>
                <a:latin typeface="Courier New"/>
                <a:cs typeface="Courier New"/>
              </a:rPr>
              <a:t>n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ew</a:t>
            </a:r>
            <a:r>
              <a:rPr sz="2400" spc="3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CL</a:t>
            </a:r>
            <a:r>
              <a:rPr sz="2400" spc="15" dirty="0" smtClean="0">
                <a:latin typeface="Courier New"/>
                <a:cs typeface="Courier New"/>
              </a:rPr>
              <a:t>A</a:t>
            </a:r>
            <a:r>
              <a:rPr sz="2400" spc="0" dirty="0" smtClean="0">
                <a:latin typeface="Courier New"/>
                <a:cs typeface="Courier New"/>
              </a:rPr>
              <a:t>S</a:t>
            </a:r>
            <a:r>
              <a:rPr sz="2400" spc="15" dirty="0" smtClean="0">
                <a:latin typeface="Courier New"/>
                <a:cs typeface="Courier New"/>
              </a:rPr>
              <a:t>S</a:t>
            </a:r>
            <a:r>
              <a:rPr sz="2400" spc="10" dirty="0" smtClean="0">
                <a:latin typeface="Courier New"/>
                <a:cs typeface="Courier New"/>
              </a:rPr>
              <a:t>N</a:t>
            </a:r>
            <a:r>
              <a:rPr sz="2400" spc="0" dirty="0" smtClean="0">
                <a:latin typeface="Courier New"/>
                <a:cs typeface="Courier New"/>
              </a:rPr>
              <a:t>AM</a:t>
            </a:r>
            <a:r>
              <a:rPr sz="2400" spc="15" dirty="0" smtClean="0">
                <a:latin typeface="Courier New"/>
                <a:cs typeface="Courier New"/>
              </a:rPr>
              <a:t>E</a:t>
            </a:r>
            <a:r>
              <a:rPr sz="2400" spc="0" dirty="0" smtClean="0">
                <a:latin typeface="Courier New"/>
                <a:cs typeface="Courier New"/>
              </a:rPr>
              <a:t>();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6"/>
              </a:spcBef>
            </a:pPr>
            <a:endParaRPr sz="600" dirty="0"/>
          </a:p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=</a:t>
            </a:r>
            <a:r>
              <a:rPr sz="2400" spc="30" dirty="0" smtClean="0">
                <a:latin typeface="Courier New"/>
                <a:cs typeface="Courier New"/>
              </a:rPr>
              <a:t> </a:t>
            </a:r>
            <a:r>
              <a:rPr sz="2400" spc="10" dirty="0" smtClean="0">
                <a:solidFill>
                  <a:srgbClr val="0D5EFF"/>
                </a:solidFill>
                <a:latin typeface="Courier New"/>
                <a:cs typeface="Courier New"/>
              </a:rPr>
              <a:t>n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ew</a:t>
            </a:r>
            <a:r>
              <a:rPr sz="2400" spc="3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CL</a:t>
            </a:r>
            <a:r>
              <a:rPr sz="2400" spc="15" dirty="0" smtClean="0">
                <a:latin typeface="Courier New"/>
                <a:cs typeface="Courier New"/>
              </a:rPr>
              <a:t>A</a:t>
            </a:r>
            <a:r>
              <a:rPr sz="2400" spc="0" dirty="0" smtClean="0">
                <a:latin typeface="Courier New"/>
                <a:cs typeface="Courier New"/>
              </a:rPr>
              <a:t>S</a:t>
            </a:r>
            <a:r>
              <a:rPr sz="2400" spc="15" dirty="0" smtClean="0">
                <a:latin typeface="Courier New"/>
                <a:cs typeface="Courier New"/>
              </a:rPr>
              <a:t>S</a:t>
            </a:r>
            <a:r>
              <a:rPr sz="2400" spc="10" dirty="0" smtClean="0">
                <a:latin typeface="Courier New"/>
                <a:cs typeface="Courier New"/>
              </a:rPr>
              <a:t>N</a:t>
            </a:r>
            <a:r>
              <a:rPr sz="2400" spc="0" dirty="0" smtClean="0">
                <a:latin typeface="Courier New"/>
                <a:cs typeface="Courier New"/>
              </a:rPr>
              <a:t>AM</a:t>
            </a:r>
            <a:r>
              <a:rPr sz="2400" spc="15" dirty="0" smtClean="0">
                <a:latin typeface="Courier New"/>
                <a:cs typeface="Courier New"/>
              </a:rPr>
              <a:t>E</a:t>
            </a:r>
            <a:r>
              <a:rPr sz="2400" spc="5" dirty="0" smtClean="0">
                <a:latin typeface="Courier New"/>
                <a:cs typeface="Courier New"/>
              </a:rPr>
              <a:t>(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[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A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R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G</a:t>
            </a:r>
            <a:r>
              <a:rPr sz="2400" spc="10" dirty="0" smtClean="0">
                <a:solidFill>
                  <a:srgbClr val="0D5EFF"/>
                </a:solidFill>
                <a:latin typeface="Courier New"/>
                <a:cs typeface="Courier New"/>
              </a:rPr>
              <a:t>U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ME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N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TS</a:t>
            </a:r>
            <a:r>
              <a:rPr sz="2400" spc="30" dirty="0" smtClean="0">
                <a:solidFill>
                  <a:srgbClr val="0D5EFF"/>
                </a:solidFill>
                <a:latin typeface="Courier New"/>
                <a:cs typeface="Courier New"/>
              </a:rPr>
              <a:t>]</a:t>
            </a:r>
            <a:r>
              <a:rPr sz="2400" spc="0" dirty="0" smtClean="0">
                <a:latin typeface="Courier New"/>
                <a:cs typeface="Courier New"/>
              </a:rPr>
              <a:t>)</a:t>
            </a:r>
            <a:r>
              <a:rPr lang="en-US" sz="2400" spc="0" dirty="0" smtClean="0">
                <a:latin typeface="Courier New"/>
                <a:cs typeface="Courier New"/>
              </a:rPr>
              <a:t>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8331" y="4547633"/>
            <a:ext cx="7413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can have multiple constructors which are matched by “signature”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6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76780">
              <a:lnSpc>
                <a:spcPts val="5670"/>
              </a:lnSpc>
            </a:pPr>
            <a:r>
              <a:rPr sz="4850" spc="-30" dirty="0" smtClean="0">
                <a:latin typeface="Calibri"/>
                <a:cs typeface="Calibri"/>
              </a:rPr>
              <a:t>Con</a:t>
            </a:r>
            <a:r>
              <a:rPr sz="4850" spc="-65" dirty="0" smtClean="0">
                <a:latin typeface="Calibri"/>
                <a:cs typeface="Calibri"/>
              </a:rPr>
              <a:t>s</a:t>
            </a:r>
            <a:r>
              <a:rPr sz="4850" spc="-20" dirty="0" smtClean="0">
                <a:latin typeface="Calibri"/>
                <a:cs typeface="Calibri"/>
              </a:rPr>
              <a:t>truc</a:t>
            </a:r>
            <a:r>
              <a:rPr sz="4850" spc="-75" dirty="0" smtClean="0">
                <a:latin typeface="Calibri"/>
                <a:cs typeface="Calibri"/>
              </a:rPr>
              <a:t>t</a:t>
            </a:r>
            <a:r>
              <a:rPr sz="4850" spc="-30" dirty="0" smtClean="0">
                <a:latin typeface="Calibri"/>
                <a:cs typeface="Calibri"/>
              </a:rPr>
              <a:t>o</a:t>
            </a:r>
            <a:r>
              <a:rPr sz="4850" spc="-95" dirty="0" smtClean="0">
                <a:latin typeface="Calibri"/>
                <a:cs typeface="Calibri"/>
              </a:rPr>
              <a:t>r</a:t>
            </a:r>
            <a:r>
              <a:rPr sz="4850" spc="-20" dirty="0" smtClean="0">
                <a:latin typeface="Calibri"/>
                <a:cs typeface="Calibri"/>
              </a:rPr>
              <a:t>s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4" y="1900115"/>
            <a:ext cx="8934196" cy="5034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200" spc="-5" dirty="0" smtClean="0">
                <a:latin typeface="Calibri"/>
                <a:cs typeface="Calibri"/>
              </a:rPr>
              <a:t>Con</a:t>
            </a:r>
            <a:r>
              <a:rPr sz="3200" spc="-55" dirty="0" smtClean="0">
                <a:latin typeface="Calibri"/>
                <a:cs typeface="Calibri"/>
              </a:rPr>
              <a:t>s</a:t>
            </a:r>
            <a:r>
              <a:rPr sz="3200" spc="-5" dirty="0" smtClean="0">
                <a:latin typeface="Calibri"/>
                <a:cs typeface="Calibri"/>
              </a:rPr>
              <a:t>truc</a:t>
            </a:r>
            <a:r>
              <a:rPr sz="3200" spc="-50" dirty="0" smtClean="0">
                <a:latin typeface="Calibri"/>
                <a:cs typeface="Calibri"/>
              </a:rPr>
              <a:t>t</a:t>
            </a:r>
            <a:r>
              <a:rPr sz="3200" spc="-5" dirty="0" smtClean="0">
                <a:latin typeface="Calibri"/>
                <a:cs typeface="Calibri"/>
              </a:rPr>
              <a:t>o</a:t>
            </a:r>
            <a:r>
              <a:rPr sz="3200" spc="0" dirty="0" smtClean="0">
                <a:latin typeface="Calibri"/>
                <a:cs typeface="Calibri"/>
              </a:rPr>
              <a:t>r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nam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=</a:t>
            </a:r>
            <a:r>
              <a:rPr sz="3200" spc="0" dirty="0" smtClean="0">
                <a:latin typeface="Calibri"/>
                <a:cs typeface="Calibri"/>
              </a:rPr>
              <a:t>=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th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clas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name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18"/>
              </a:spcBef>
              <a:buFont typeface="Arial"/>
              <a:buChar char="•"/>
            </a:pPr>
            <a:endParaRPr sz="800" dirty="0"/>
          </a:p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200" spc="-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20" dirty="0" smtClean="0">
                <a:latin typeface="Calibri"/>
                <a:cs typeface="Calibri"/>
              </a:rPr>
              <a:t> </a:t>
            </a:r>
            <a:r>
              <a:rPr sz="3200" spc="-45" dirty="0" smtClean="0">
                <a:latin typeface="Calibri"/>
                <a:cs typeface="Calibri"/>
              </a:rPr>
              <a:t>r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-5" dirty="0" smtClean="0">
                <a:latin typeface="Calibri"/>
                <a:cs typeface="Calibri"/>
              </a:rPr>
              <a:t>tur</a:t>
            </a:r>
            <a:r>
              <a:rPr sz="3200" spc="0" dirty="0" smtClean="0">
                <a:latin typeface="Calibri"/>
                <a:cs typeface="Calibri"/>
              </a:rPr>
              <a:t>n </a:t>
            </a:r>
            <a:r>
              <a:rPr sz="3200" spc="-5" dirty="0" smtClean="0">
                <a:latin typeface="Calibri"/>
                <a:cs typeface="Calibri"/>
              </a:rPr>
              <a:t>typ</a:t>
            </a:r>
            <a:r>
              <a:rPr sz="3200" spc="0" dirty="0" smtClean="0">
                <a:latin typeface="Calibri"/>
                <a:cs typeface="Calibri"/>
              </a:rPr>
              <a:t>e – n</a:t>
            </a:r>
            <a:r>
              <a:rPr sz="3200" spc="-5" dirty="0" smtClean="0">
                <a:latin typeface="Calibri"/>
                <a:cs typeface="Calibri"/>
              </a:rPr>
              <a:t>e</a:t>
            </a:r>
            <a:r>
              <a:rPr sz="3200" spc="-40" dirty="0" smtClean="0">
                <a:latin typeface="Calibri"/>
                <a:cs typeface="Calibri"/>
              </a:rPr>
              <a:t>v</a:t>
            </a:r>
            <a:r>
              <a:rPr sz="3200" spc="-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r </a:t>
            </a:r>
            <a:r>
              <a:rPr sz="3200" spc="-50" dirty="0" smtClean="0">
                <a:latin typeface="Calibri"/>
                <a:cs typeface="Calibri"/>
              </a:rPr>
              <a:t>r</a:t>
            </a:r>
            <a:r>
              <a:rPr sz="3200" spc="-15" dirty="0" smtClean="0">
                <a:latin typeface="Calibri"/>
                <a:cs typeface="Calibri"/>
              </a:rPr>
              <a:t>e</a:t>
            </a:r>
            <a:r>
              <a:rPr sz="3200" spc="-5" dirty="0" smtClean="0">
                <a:latin typeface="Calibri"/>
                <a:cs typeface="Calibri"/>
              </a:rPr>
              <a:t>turn</a:t>
            </a:r>
            <a:r>
              <a:rPr sz="3200" spc="0" dirty="0" smtClean="0">
                <a:latin typeface="Calibri"/>
                <a:cs typeface="Calibri"/>
              </a:rPr>
              <a:t>s </a:t>
            </a:r>
            <a:r>
              <a:rPr sz="3200" spc="-5" dirty="0" smtClean="0">
                <a:latin typeface="Calibri"/>
                <a:cs typeface="Calibri"/>
              </a:rPr>
              <a:t>a</a:t>
            </a:r>
            <a:r>
              <a:rPr sz="3200" spc="-70" dirty="0" smtClean="0">
                <a:latin typeface="Calibri"/>
                <a:cs typeface="Calibri"/>
              </a:rPr>
              <a:t>n</a:t>
            </a:r>
            <a:r>
              <a:rPr sz="3200" spc="-5" dirty="0" smtClean="0">
                <a:latin typeface="Calibri"/>
                <a:cs typeface="Calibri"/>
              </a:rPr>
              <a:t>ything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20"/>
              </a:spcBef>
              <a:buFont typeface="Arial"/>
              <a:buChar char="•"/>
            </a:pPr>
            <a:endParaRPr sz="800" dirty="0"/>
          </a:p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200" spc="-5" dirty="0" smtClean="0">
                <a:latin typeface="Calibri"/>
                <a:cs typeface="Calibri"/>
              </a:rPr>
              <a:t>Usuall</a:t>
            </a:r>
            <a:r>
              <a:rPr sz="3200" spc="0" dirty="0" smtClean="0">
                <a:latin typeface="Calibri"/>
                <a:cs typeface="Calibri"/>
              </a:rPr>
              <a:t>y </a:t>
            </a:r>
            <a:r>
              <a:rPr sz="3200" spc="-5" dirty="0" smtClean="0">
                <a:latin typeface="Calibri"/>
                <a:cs typeface="Calibri"/>
              </a:rPr>
              <a:t>initiali</a:t>
            </a:r>
            <a:r>
              <a:rPr sz="3200" spc="-95" dirty="0" smtClean="0">
                <a:latin typeface="Calibri"/>
                <a:cs typeface="Calibri"/>
              </a:rPr>
              <a:t>z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35" dirty="0" smtClean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fields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18"/>
              </a:spcBef>
              <a:buFont typeface="Arial"/>
              <a:buChar char="•"/>
            </a:pPr>
            <a:endParaRPr sz="800" dirty="0"/>
          </a:p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200" spc="-5" dirty="0" smtClean="0">
                <a:latin typeface="Calibri"/>
                <a:cs typeface="Calibri"/>
              </a:rPr>
              <a:t>Al</a:t>
            </a:r>
            <a:r>
              <a:rPr sz="3200" spc="0" dirty="0" smtClean="0">
                <a:latin typeface="Calibri"/>
                <a:cs typeface="Calibri"/>
              </a:rPr>
              <a:t>l </a:t>
            </a:r>
            <a:r>
              <a:rPr sz="3200" spc="-5" dirty="0" smtClean="0">
                <a:latin typeface="Calibri"/>
                <a:cs typeface="Calibri"/>
              </a:rPr>
              <a:t>classe</a:t>
            </a:r>
            <a:r>
              <a:rPr sz="3200" spc="0" dirty="0" smtClean="0">
                <a:latin typeface="Calibri"/>
                <a:cs typeface="Calibri"/>
              </a:rPr>
              <a:t>s </a:t>
            </a:r>
            <a:r>
              <a:rPr lang="en-US" sz="3200" spc="-5" dirty="0" smtClean="0">
                <a:latin typeface="Calibri"/>
                <a:cs typeface="Calibri"/>
              </a:rPr>
              <a:t>have</a:t>
            </a:r>
            <a:r>
              <a:rPr sz="3200" spc="0" dirty="0" smtClean="0">
                <a:latin typeface="Calibri"/>
                <a:cs typeface="Calibri"/>
              </a:rPr>
              <a:t> 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lea</a:t>
            </a:r>
            <a:r>
              <a:rPr sz="3200" spc="-50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t </a:t>
            </a:r>
            <a:r>
              <a:rPr sz="3200" spc="-5" dirty="0" smtClean="0">
                <a:latin typeface="Calibri"/>
                <a:cs typeface="Calibri"/>
              </a:rPr>
              <a:t>on</a:t>
            </a:r>
            <a:r>
              <a:rPr sz="3200" spc="0" dirty="0" smtClean="0">
                <a:latin typeface="Calibri"/>
                <a:cs typeface="Calibri"/>
              </a:rPr>
              <a:t>e </a:t>
            </a:r>
            <a:r>
              <a:rPr sz="3200" spc="-25" dirty="0" smtClean="0">
                <a:latin typeface="Calibri"/>
                <a:cs typeface="Calibri"/>
              </a:rPr>
              <a:t>c</a:t>
            </a:r>
            <a:r>
              <a:rPr sz="3200" spc="-5" dirty="0" smtClean="0">
                <a:latin typeface="Calibri"/>
                <a:cs typeface="Calibri"/>
              </a:rPr>
              <a:t>on</a:t>
            </a:r>
            <a:r>
              <a:rPr sz="3200" spc="-45" dirty="0" smtClean="0">
                <a:latin typeface="Calibri"/>
                <a:cs typeface="Calibri"/>
              </a:rPr>
              <a:t>s</a:t>
            </a:r>
            <a:r>
              <a:rPr sz="3200" spc="-5" dirty="0" smtClean="0">
                <a:latin typeface="Calibri"/>
                <a:cs typeface="Calibri"/>
              </a:rPr>
              <a:t>truc</a:t>
            </a:r>
            <a:r>
              <a:rPr sz="3200" spc="-50" dirty="0" smtClean="0">
                <a:latin typeface="Calibri"/>
                <a:cs typeface="Calibri"/>
              </a:rPr>
              <a:t>t</a:t>
            </a:r>
            <a:r>
              <a:rPr sz="3200" spc="-5" dirty="0" smtClean="0">
                <a:latin typeface="Calibri"/>
                <a:cs typeface="Calibri"/>
              </a:rPr>
              <a:t>or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0"/>
              </a:spcBef>
            </a:pPr>
            <a:endParaRPr sz="700" dirty="0"/>
          </a:p>
          <a:p>
            <a:pPr marL="515620">
              <a:lnSpc>
                <a:spcPct val="100000"/>
              </a:lnSpc>
            </a:pPr>
            <a:r>
              <a:rPr sz="2800" dirty="0" smtClean="0">
                <a:latin typeface="Arial"/>
                <a:cs typeface="Arial"/>
              </a:rPr>
              <a:t>–</a:t>
            </a:r>
            <a:r>
              <a:rPr sz="2800" spc="-80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Calibri"/>
                <a:cs typeface="Calibri"/>
              </a:rPr>
              <a:t>I</a:t>
            </a:r>
            <a:r>
              <a:rPr sz="2800" spc="0" dirty="0" smtClean="0">
                <a:latin typeface="Calibri"/>
                <a:cs typeface="Calibri"/>
              </a:rPr>
              <a:t>f</a:t>
            </a:r>
            <a:r>
              <a:rPr sz="2800" spc="-15" dirty="0" smtClean="0">
                <a:latin typeface="Calibri"/>
                <a:cs typeface="Calibri"/>
              </a:rPr>
              <a:t> </a:t>
            </a:r>
            <a:r>
              <a:rPr sz="2800" spc="-50" dirty="0" smtClean="0">
                <a:latin typeface="Calibri"/>
                <a:cs typeface="Calibri"/>
              </a:rPr>
              <a:t>y</a:t>
            </a:r>
            <a:r>
              <a:rPr sz="2800" spc="-5" dirty="0" smtClean="0">
                <a:latin typeface="Calibri"/>
                <a:cs typeface="Calibri"/>
              </a:rPr>
              <a:t>o</a:t>
            </a:r>
            <a:r>
              <a:rPr sz="2800" spc="0" dirty="0" smtClean="0">
                <a:latin typeface="Calibri"/>
                <a:cs typeface="Calibri"/>
              </a:rPr>
              <a:t>u</a:t>
            </a:r>
            <a:r>
              <a:rPr sz="2800" spc="30" dirty="0" smtClean="0">
                <a:latin typeface="Calibri"/>
                <a:cs typeface="Calibri"/>
              </a:rPr>
              <a:t> </a:t>
            </a:r>
            <a:r>
              <a:rPr sz="2800" spc="-5" dirty="0" smtClean="0">
                <a:latin typeface="Calibri"/>
                <a:cs typeface="Calibri"/>
              </a:rPr>
              <a:t>don’</a:t>
            </a:r>
            <a:r>
              <a:rPr sz="2800" spc="0" dirty="0" smtClean="0">
                <a:latin typeface="Calibri"/>
                <a:cs typeface="Calibri"/>
              </a:rPr>
              <a:t>t</a:t>
            </a:r>
            <a:r>
              <a:rPr sz="2800" spc="30" dirty="0" smtClean="0">
                <a:latin typeface="Calibri"/>
                <a:cs typeface="Calibri"/>
              </a:rPr>
              <a:t> </a:t>
            </a:r>
            <a:r>
              <a:rPr sz="2800" spc="-5" dirty="0" smtClean="0">
                <a:latin typeface="Calibri"/>
                <a:cs typeface="Calibri"/>
              </a:rPr>
              <a:t>wri</a:t>
            </a:r>
            <a:r>
              <a:rPr sz="2800" spc="-35" dirty="0" smtClean="0">
                <a:latin typeface="Calibri"/>
                <a:cs typeface="Calibri"/>
              </a:rPr>
              <a:t>t</a:t>
            </a:r>
            <a:r>
              <a:rPr sz="2800" spc="0" dirty="0" smtClean="0">
                <a:latin typeface="Calibri"/>
                <a:cs typeface="Calibri"/>
              </a:rPr>
              <a:t>e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5" dirty="0" smtClean="0">
                <a:latin typeface="Calibri"/>
                <a:cs typeface="Calibri"/>
              </a:rPr>
              <a:t>one</a:t>
            </a:r>
            <a:r>
              <a:rPr sz="2800" spc="0" dirty="0" smtClean="0">
                <a:latin typeface="Calibri"/>
                <a:cs typeface="Calibri"/>
              </a:rPr>
              <a:t>,</a:t>
            </a:r>
            <a:r>
              <a:rPr sz="2800" spc="30" dirty="0" smtClean="0">
                <a:latin typeface="Calibri"/>
                <a:cs typeface="Calibri"/>
              </a:rPr>
              <a:t> </a:t>
            </a:r>
            <a:r>
              <a:rPr sz="2800" spc="-5" dirty="0" smtClean="0">
                <a:latin typeface="Calibri"/>
                <a:cs typeface="Calibri"/>
              </a:rPr>
              <a:t>d</a:t>
            </a:r>
            <a:r>
              <a:rPr sz="2800" spc="-35" dirty="0" smtClean="0">
                <a:latin typeface="Calibri"/>
                <a:cs typeface="Calibri"/>
              </a:rPr>
              <a:t>e</a:t>
            </a:r>
            <a:r>
              <a:rPr sz="2800" spc="-70" dirty="0" smtClean="0">
                <a:latin typeface="Calibri"/>
                <a:cs typeface="Calibri"/>
              </a:rPr>
              <a:t>f</a:t>
            </a:r>
            <a:r>
              <a:rPr sz="2800" spc="-5" dirty="0" smtClean="0">
                <a:latin typeface="Calibri"/>
                <a:cs typeface="Calibri"/>
              </a:rPr>
              <a:t>ault</a:t>
            </a:r>
            <a:r>
              <a:rPr sz="2800" spc="0" dirty="0" smtClean="0">
                <a:latin typeface="Calibri"/>
                <a:cs typeface="Calibri"/>
              </a:rPr>
              <a:t>s</a:t>
            </a:r>
            <a:r>
              <a:rPr sz="2800" spc="30" dirty="0" smtClean="0">
                <a:latin typeface="Calibri"/>
                <a:cs typeface="Calibri"/>
              </a:rPr>
              <a:t> </a:t>
            </a:r>
            <a:r>
              <a:rPr sz="2800" spc="-30" dirty="0" smtClean="0">
                <a:latin typeface="Calibri"/>
                <a:cs typeface="Calibri"/>
              </a:rPr>
              <a:t>t</a:t>
            </a:r>
            <a:r>
              <a:rPr sz="2800" spc="0" dirty="0" smtClean="0">
                <a:latin typeface="Calibri"/>
                <a:cs typeface="Calibri"/>
              </a:rPr>
              <a:t>o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0"/>
              </a:spcBef>
            </a:pPr>
            <a:endParaRPr sz="500" dirty="0"/>
          </a:p>
          <a:p>
            <a:pPr marL="830580">
              <a:lnSpc>
                <a:spcPct val="100000"/>
              </a:lnSpc>
            </a:pPr>
            <a:r>
              <a:rPr sz="28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CLASSNAM</a:t>
            </a:r>
            <a:r>
              <a:rPr sz="28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E </a:t>
            </a:r>
            <a:r>
              <a:rPr sz="2800" spc="0" dirty="0" smtClean="0">
                <a:latin typeface="Courier New"/>
                <a:cs typeface="Courier New"/>
              </a:rPr>
              <a:t>()</a:t>
            </a:r>
            <a:r>
              <a:rPr sz="2800" spc="15" dirty="0" smtClean="0">
                <a:latin typeface="Courier New"/>
                <a:cs typeface="Courier New"/>
              </a:rPr>
              <a:t> </a:t>
            </a:r>
            <a:r>
              <a:rPr sz="2800" spc="0" dirty="0" smtClean="0">
                <a:latin typeface="Courier New"/>
                <a:cs typeface="Courier New"/>
              </a:rPr>
              <a:t>{</a:t>
            </a:r>
            <a:r>
              <a:rPr lang="en-US" sz="2800" spc="0" dirty="0" smtClean="0">
                <a:latin typeface="Courier New"/>
                <a:cs typeface="Courier New"/>
              </a:rPr>
              <a:t> // empty: does nothing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ts val="750"/>
              </a:lnSpc>
              <a:spcBef>
                <a:spcPts val="25"/>
              </a:spcBef>
            </a:pPr>
            <a:endParaRPr sz="700" dirty="0"/>
          </a:p>
          <a:p>
            <a:pPr marL="830580">
              <a:lnSpc>
                <a:spcPct val="100000"/>
              </a:lnSpc>
            </a:pPr>
            <a:r>
              <a:rPr sz="2800" dirty="0" smtClean="0">
                <a:latin typeface="Courier New"/>
                <a:cs typeface="Courier New"/>
              </a:rPr>
              <a:t>}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2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47189">
              <a:lnSpc>
                <a:spcPts val="5770"/>
              </a:lnSpc>
            </a:pPr>
            <a:r>
              <a:rPr lang="en-US" sz="4850" spc="-30" dirty="0" smtClean="0">
                <a:latin typeface="Calibri"/>
                <a:cs typeface="Calibri"/>
              </a:rPr>
              <a:t>“</a:t>
            </a:r>
            <a:r>
              <a:rPr sz="4850" spc="-30" dirty="0" smtClean="0">
                <a:latin typeface="Calibri"/>
                <a:cs typeface="Calibri"/>
              </a:rPr>
              <a:t>Bab</a:t>
            </a:r>
            <a:r>
              <a:rPr sz="4850" spc="-25" dirty="0" smtClean="0">
                <a:latin typeface="Calibri"/>
                <a:cs typeface="Calibri"/>
              </a:rPr>
              <a:t>y</a:t>
            </a:r>
            <a:r>
              <a:rPr lang="en-US" sz="4850" spc="-25" dirty="0" smtClean="0">
                <a:latin typeface="Calibri"/>
                <a:cs typeface="Calibri"/>
              </a:rPr>
              <a:t>"</a:t>
            </a:r>
            <a:r>
              <a:rPr sz="4850" spc="-35" dirty="0" smtClean="0">
                <a:latin typeface="Calibri"/>
                <a:cs typeface="Calibri"/>
              </a:rPr>
              <a:t> </a:t>
            </a:r>
            <a:r>
              <a:rPr sz="4850" spc="-70" dirty="0" smtClean="0">
                <a:latin typeface="Calibri"/>
                <a:cs typeface="Calibri"/>
              </a:rPr>
              <a:t>c</a:t>
            </a:r>
            <a:r>
              <a:rPr sz="4850" spc="-35" dirty="0" smtClean="0">
                <a:latin typeface="Calibri"/>
                <a:cs typeface="Calibri"/>
              </a:rPr>
              <a:t>on</a:t>
            </a:r>
            <a:r>
              <a:rPr sz="4850" spc="-60" dirty="0" smtClean="0">
                <a:latin typeface="Calibri"/>
                <a:cs typeface="Calibri"/>
              </a:rPr>
              <a:t>s</a:t>
            </a:r>
            <a:r>
              <a:rPr sz="4850" spc="-25" dirty="0" smtClean="0">
                <a:latin typeface="Calibri"/>
                <a:cs typeface="Calibri"/>
              </a:rPr>
              <a:t>truc</a:t>
            </a:r>
            <a:r>
              <a:rPr sz="4850" spc="-80" dirty="0" smtClean="0">
                <a:latin typeface="Calibri"/>
                <a:cs typeface="Calibri"/>
              </a:rPr>
              <a:t>t</a:t>
            </a:r>
            <a:r>
              <a:rPr sz="4850" spc="-30" dirty="0" smtClean="0">
                <a:latin typeface="Calibri"/>
                <a:cs typeface="Calibri"/>
              </a:rPr>
              <a:t>or</a:t>
            </a:r>
            <a:endParaRPr sz="48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31" y="2343345"/>
            <a:ext cx="1231900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5" dirty="0" smtClean="0">
                <a:solidFill>
                  <a:srgbClr val="0D5EFF"/>
                </a:solidFill>
                <a:latin typeface="Courier New"/>
                <a:cs typeface="Courier New"/>
              </a:rPr>
              <a:t>public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4266" y="2343345"/>
            <a:ext cx="1031240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5" dirty="0" smtClean="0">
                <a:solidFill>
                  <a:srgbClr val="0D5EFF"/>
                </a:solidFill>
                <a:latin typeface="Courier New"/>
                <a:cs typeface="Courier New"/>
              </a:rPr>
              <a:t>class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0541" y="2343345"/>
            <a:ext cx="1229995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30" dirty="0" smtClean="0">
                <a:solidFill>
                  <a:srgbClr val="FF0000"/>
                </a:solidFill>
                <a:latin typeface="Courier New"/>
                <a:cs typeface="Courier New"/>
              </a:rPr>
              <a:t>Bab</a:t>
            </a:r>
            <a:r>
              <a:rPr sz="2650" spc="-20" dirty="0" smtClean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2650" spc="-1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{</a:t>
            </a:r>
            <a:endParaRPr sz="26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6925" y="2836208"/>
            <a:ext cx="3040380" cy="967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String </a:t>
            </a:r>
            <a:r>
              <a:rPr sz="2650" spc="-25" dirty="0" smtClean="0">
                <a:latin typeface="Courier New"/>
                <a:cs typeface="Courier New"/>
              </a:rPr>
              <a:t>name;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3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sz="2650" spc="-25" dirty="0" smtClean="0">
                <a:solidFill>
                  <a:srgbClr val="0D5EFF"/>
                </a:solidFill>
                <a:latin typeface="Courier New"/>
                <a:cs typeface="Courier New"/>
              </a:rPr>
              <a:t>boolea</a:t>
            </a: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n</a:t>
            </a:r>
            <a:r>
              <a:rPr sz="2650" spc="-3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isMale;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6925" y="3802095"/>
            <a:ext cx="2239010" cy="1449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solidFill>
                  <a:srgbClr val="FF0000"/>
                </a:solidFill>
                <a:latin typeface="Courier New"/>
                <a:cs typeface="Courier New"/>
              </a:rPr>
              <a:t>Baby</a:t>
            </a:r>
            <a:r>
              <a:rPr sz="2650" spc="-20" dirty="0" smtClean="0">
                <a:latin typeface="Courier New"/>
                <a:cs typeface="Courier New"/>
              </a:rPr>
              <a:t>(</a:t>
            </a:r>
            <a:r>
              <a:rPr sz="2650" spc="-25" dirty="0" smtClean="0">
                <a:solidFill>
                  <a:srgbClr val="0D5EFF"/>
                </a:solidFill>
                <a:latin typeface="Courier New"/>
                <a:cs typeface="Courier New"/>
              </a:rPr>
              <a:t>String</a:t>
            </a:r>
            <a:endParaRPr sz="26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1"/>
              </a:spcBef>
            </a:pPr>
            <a:endParaRPr sz="600" dirty="0"/>
          </a:p>
          <a:p>
            <a:pPr marL="1018540">
              <a:lnSpc>
                <a:spcPct val="100000"/>
              </a:lnSpc>
            </a:pPr>
            <a:r>
              <a:rPr sz="2650" spc="-25" dirty="0" smtClean="0">
                <a:latin typeface="Courier New"/>
                <a:cs typeface="Courier New"/>
              </a:rPr>
              <a:t>nam</a:t>
            </a:r>
            <a:r>
              <a:rPr sz="2650" spc="-20" dirty="0" smtClean="0">
                <a:latin typeface="Courier New"/>
                <a:cs typeface="Courier New"/>
              </a:rPr>
              <a:t>e</a:t>
            </a:r>
            <a:r>
              <a:rPr sz="2650" spc="-15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=</a:t>
            </a:r>
            <a:endParaRPr sz="26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4"/>
              </a:spcBef>
            </a:pPr>
            <a:endParaRPr sz="600" dirty="0"/>
          </a:p>
          <a:p>
            <a:pPr marL="1018540">
              <a:lnSpc>
                <a:spcPct val="100000"/>
              </a:lnSpc>
            </a:pPr>
            <a:r>
              <a:rPr sz="2650" spc="-25" dirty="0" smtClean="0">
                <a:latin typeface="Courier New"/>
                <a:cs typeface="Courier New"/>
              </a:rPr>
              <a:t>isMale</a:t>
            </a:r>
            <a:endParaRPr sz="26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8033" y="3723342"/>
            <a:ext cx="1434465" cy="1045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335" marR="12700" indent="-1270">
              <a:lnSpc>
                <a:spcPct val="119500"/>
              </a:lnSpc>
            </a:pPr>
            <a:r>
              <a:rPr sz="2650" spc="-30" dirty="0" smtClean="0">
                <a:latin typeface="Courier New"/>
                <a:cs typeface="Courier New"/>
              </a:rPr>
              <a:t>mynam</a:t>
            </a:r>
            <a:r>
              <a:rPr sz="2650" spc="-20" dirty="0" smtClean="0">
                <a:latin typeface="Courier New"/>
                <a:cs typeface="Courier New"/>
              </a:rPr>
              <a:t>e, </a:t>
            </a:r>
            <a:r>
              <a:rPr sz="2650" spc="-25" dirty="0" smtClean="0">
                <a:latin typeface="Courier New"/>
                <a:cs typeface="Courier New"/>
              </a:rPr>
              <a:t>myname;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14299" y="3802095"/>
            <a:ext cx="1430655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5" dirty="0" smtClean="0">
                <a:solidFill>
                  <a:srgbClr val="0D5EFF"/>
                </a:solidFill>
                <a:latin typeface="Courier New"/>
                <a:cs typeface="Courier New"/>
              </a:rPr>
              <a:t>boolean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20732" y="3802095"/>
            <a:ext cx="2034539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5" dirty="0" smtClean="0">
                <a:latin typeface="Courier New"/>
                <a:cs typeface="Courier New"/>
              </a:rPr>
              <a:t>maleBaby){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0166" y="4768123"/>
            <a:ext cx="2233295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=</a:t>
            </a:r>
            <a:r>
              <a:rPr sz="2650" spc="-25" dirty="0" smtClean="0">
                <a:latin typeface="Courier New"/>
                <a:cs typeface="Courier New"/>
              </a:rPr>
              <a:t> maleB</a:t>
            </a:r>
            <a:r>
              <a:rPr sz="2650" spc="-45" dirty="0" smtClean="0">
                <a:latin typeface="Courier New"/>
                <a:cs typeface="Courier New"/>
              </a:rPr>
              <a:t>a</a:t>
            </a:r>
            <a:r>
              <a:rPr sz="2650" spc="-40" dirty="0" smtClean="0">
                <a:latin typeface="Courier New"/>
                <a:cs typeface="Courier New"/>
              </a:rPr>
              <a:t>b</a:t>
            </a:r>
            <a:r>
              <a:rPr sz="2650" spc="-20" dirty="0" smtClean="0">
                <a:latin typeface="Courier New"/>
                <a:cs typeface="Courier New"/>
              </a:rPr>
              <a:t>y;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8340" y="5250927"/>
            <a:ext cx="855344" cy="9664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}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1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}</a:t>
            </a:r>
            <a:endParaRPr sz="265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083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1200">
              <a:lnSpc>
                <a:spcPts val="5770"/>
              </a:lnSpc>
            </a:pPr>
            <a:r>
              <a:rPr sz="4850" spc="-30" dirty="0" smtClean="0">
                <a:latin typeface="Calibri"/>
                <a:cs typeface="Calibri"/>
              </a:rPr>
              <a:t>Bab</a:t>
            </a:r>
            <a:r>
              <a:rPr sz="4850" spc="-25" dirty="0" smtClean="0">
                <a:latin typeface="Calibri"/>
                <a:cs typeface="Calibri"/>
              </a:rPr>
              <a:t>y</a:t>
            </a:r>
            <a:r>
              <a:rPr sz="4850" spc="-45" dirty="0" smtClean="0">
                <a:latin typeface="Calibri"/>
                <a:cs typeface="Calibri"/>
              </a:rPr>
              <a:t> </a:t>
            </a:r>
            <a:r>
              <a:rPr sz="4850" spc="-30" dirty="0" smtClean="0">
                <a:latin typeface="Calibri"/>
                <a:cs typeface="Calibri"/>
              </a:rPr>
              <a:t>methods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31" y="1889039"/>
            <a:ext cx="1233170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5" dirty="0" smtClean="0">
                <a:solidFill>
                  <a:srgbClr val="0D5EFF"/>
                </a:solidFill>
                <a:latin typeface="Courier New"/>
                <a:cs typeface="Courier New"/>
              </a:rPr>
              <a:t>public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5102" y="1889039"/>
            <a:ext cx="1029969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40" dirty="0" smtClean="0">
                <a:solidFill>
                  <a:srgbClr val="0D5EFF"/>
                </a:solidFill>
                <a:latin typeface="Courier New"/>
                <a:cs typeface="Courier New"/>
              </a:rPr>
              <a:t>c</a:t>
            </a:r>
            <a:r>
              <a:rPr sz="2650" spc="-25" dirty="0" smtClean="0">
                <a:solidFill>
                  <a:srgbClr val="0D5EFF"/>
                </a:solidFill>
                <a:latin typeface="Courier New"/>
                <a:cs typeface="Courier New"/>
              </a:rPr>
              <a:t>lass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0536" y="1889039"/>
            <a:ext cx="1858645" cy="961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B</a:t>
            </a:r>
            <a:r>
              <a:rPr sz="2650" spc="-40" dirty="0" smtClean="0">
                <a:latin typeface="Courier New"/>
                <a:cs typeface="Courier New"/>
              </a:rPr>
              <a:t>ab</a:t>
            </a:r>
            <a:r>
              <a:rPr sz="2650" spc="-20" dirty="0" smtClean="0">
                <a:latin typeface="Courier New"/>
                <a:cs typeface="Courier New"/>
              </a:rPr>
              <a:t>y</a:t>
            </a:r>
            <a:r>
              <a:rPr sz="2650" spc="-5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{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550"/>
              </a:lnSpc>
              <a:spcBef>
                <a:spcPts val="32"/>
              </a:spcBef>
            </a:pPr>
            <a:endParaRPr sz="550"/>
          </a:p>
          <a:p>
            <a:pPr marL="440055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=</a:t>
            </a:r>
            <a:r>
              <a:rPr sz="2650" spc="-10" dirty="0" smtClean="0"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“Slim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6925" y="2366815"/>
            <a:ext cx="1232535" cy="9664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String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1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...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3866" y="2366815"/>
            <a:ext cx="828675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5" dirty="0" smtClean="0">
                <a:latin typeface="Courier New"/>
                <a:cs typeface="Courier New"/>
              </a:rPr>
              <a:t>name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4701" y="2366815"/>
            <a:ext cx="1430655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5" dirty="0" smtClean="0">
                <a:latin typeface="Courier New"/>
                <a:cs typeface="Courier New"/>
              </a:rPr>
              <a:t>Shady”;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6925" y="3332703"/>
            <a:ext cx="830580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5" dirty="0" smtClean="0">
                <a:solidFill>
                  <a:srgbClr val="0D5EFF"/>
                </a:solidFill>
                <a:latin typeface="Courier New"/>
                <a:cs typeface="Courier New"/>
              </a:rPr>
              <a:t>void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2768" y="3253950"/>
            <a:ext cx="3843020" cy="1527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9500"/>
              </a:lnSpc>
            </a:pPr>
            <a:r>
              <a:rPr sz="2650" spc="-20" dirty="0" smtClean="0">
                <a:latin typeface="Courier New"/>
                <a:cs typeface="Courier New"/>
              </a:rPr>
              <a:t>s</a:t>
            </a:r>
            <a:r>
              <a:rPr sz="2650" spc="-40" dirty="0" smtClean="0">
                <a:latin typeface="Courier New"/>
                <a:cs typeface="Courier New"/>
              </a:rPr>
              <a:t>ay</a:t>
            </a:r>
            <a:r>
              <a:rPr sz="2650" spc="-20" dirty="0" smtClean="0">
                <a:latin typeface="Courier New"/>
                <a:cs typeface="Courier New"/>
              </a:rPr>
              <a:t>Hi</a:t>
            </a:r>
            <a:r>
              <a:rPr sz="2650" spc="-25" dirty="0" smtClean="0">
                <a:latin typeface="Courier New"/>
                <a:cs typeface="Courier New"/>
              </a:rPr>
              <a:t>(</a:t>
            </a:r>
            <a:r>
              <a:rPr sz="2650" spc="-20" dirty="0" smtClean="0">
                <a:latin typeface="Courier New"/>
                <a:cs typeface="Courier New"/>
              </a:rPr>
              <a:t>)</a:t>
            </a:r>
            <a:r>
              <a:rPr sz="2650" spc="-10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{ </a:t>
            </a:r>
            <a:r>
              <a:rPr sz="2650" spc="-25" dirty="0" smtClean="0">
                <a:latin typeface="Courier New"/>
                <a:cs typeface="Courier New"/>
              </a:rPr>
              <a:t>System.out.println( </a:t>
            </a:r>
            <a:r>
              <a:rPr sz="2650" spc="-25" dirty="0" smtClean="0">
                <a:solidFill>
                  <a:srgbClr val="00B050"/>
                </a:solidFill>
                <a:latin typeface="Courier New"/>
                <a:cs typeface="Courier New"/>
              </a:rPr>
              <a:t>“Hi</a:t>
            </a:r>
            <a:r>
              <a:rPr sz="2650" spc="-20" dirty="0" smtClean="0">
                <a:solidFill>
                  <a:srgbClr val="00B050"/>
                </a:solidFill>
                <a:latin typeface="Courier New"/>
                <a:cs typeface="Courier New"/>
              </a:rPr>
              <a:t>,</a:t>
            </a:r>
            <a:r>
              <a:rPr sz="2650" spc="-15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650" spc="-25" dirty="0" smtClean="0">
                <a:solidFill>
                  <a:srgbClr val="00B050"/>
                </a:solidFill>
                <a:latin typeface="Courier New"/>
                <a:cs typeface="Courier New"/>
              </a:rPr>
              <a:t>m</a:t>
            </a:r>
            <a:r>
              <a:rPr sz="2650" spc="-20" dirty="0" smtClean="0">
                <a:solidFill>
                  <a:srgbClr val="00B050"/>
                </a:solidFill>
                <a:latin typeface="Courier New"/>
                <a:cs typeface="Courier New"/>
              </a:rPr>
              <a:t>y</a:t>
            </a:r>
            <a:r>
              <a:rPr sz="2650" spc="-15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650" spc="-25" dirty="0" smtClean="0">
                <a:solidFill>
                  <a:srgbClr val="00B050"/>
                </a:solidFill>
                <a:latin typeface="Courier New"/>
                <a:cs typeface="Courier New"/>
              </a:rPr>
              <a:t>nam</a:t>
            </a:r>
            <a:r>
              <a:rPr sz="2650" spc="-20" dirty="0" smtClean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650" spc="-15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650" spc="-25" dirty="0" smtClean="0">
                <a:solidFill>
                  <a:srgbClr val="00B050"/>
                </a:solidFill>
                <a:latin typeface="Courier New"/>
                <a:cs typeface="Courier New"/>
              </a:rPr>
              <a:t>is.</a:t>
            </a:r>
            <a:r>
              <a:rPr sz="2650" spc="-20" dirty="0" smtClean="0">
                <a:solidFill>
                  <a:srgbClr val="00B050"/>
                </a:solidFill>
                <a:latin typeface="Courier New"/>
                <a:cs typeface="Courier New"/>
              </a:rPr>
              <a:t>.</a:t>
            </a:r>
            <a:r>
              <a:rPr sz="2650" spc="-15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650" spc="-20" dirty="0" smtClean="0">
                <a:solidFill>
                  <a:srgbClr val="00B050"/>
                </a:solidFill>
                <a:latin typeface="Courier New"/>
                <a:cs typeface="Courier New"/>
              </a:rPr>
              <a:t>“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0141" y="4298312"/>
            <a:ext cx="1631950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+</a:t>
            </a:r>
            <a:r>
              <a:rPr sz="2650" spc="-10" dirty="0" smtClean="0"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name);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8331" y="4786564"/>
            <a:ext cx="855980" cy="961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}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550"/>
              </a:lnSpc>
              <a:spcBef>
                <a:spcPts val="32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}</a:t>
            </a:r>
            <a:endParaRPr sz="265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104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1200">
              <a:lnSpc>
                <a:spcPts val="5770"/>
              </a:lnSpc>
            </a:pPr>
            <a:r>
              <a:rPr sz="4850" spc="-30" dirty="0" smtClean="0">
                <a:latin typeface="Calibri"/>
                <a:cs typeface="Calibri"/>
              </a:rPr>
              <a:t>Bab</a:t>
            </a:r>
            <a:r>
              <a:rPr sz="4850" spc="-25" dirty="0" smtClean="0">
                <a:latin typeface="Calibri"/>
                <a:cs typeface="Calibri"/>
              </a:rPr>
              <a:t>y</a:t>
            </a:r>
            <a:r>
              <a:rPr sz="4850" spc="-45" dirty="0" smtClean="0">
                <a:latin typeface="Calibri"/>
                <a:cs typeface="Calibri"/>
              </a:rPr>
              <a:t> </a:t>
            </a:r>
            <a:r>
              <a:rPr sz="4850" spc="-30" dirty="0" smtClean="0">
                <a:latin typeface="Calibri"/>
                <a:cs typeface="Calibri"/>
              </a:rPr>
              <a:t>methods</a:t>
            </a:r>
            <a:endParaRPr sz="48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31" y="1889039"/>
            <a:ext cx="1233170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5" dirty="0" smtClean="0">
                <a:solidFill>
                  <a:srgbClr val="0D5EFF"/>
                </a:solidFill>
                <a:latin typeface="Courier New"/>
                <a:cs typeface="Courier New"/>
              </a:rPr>
              <a:t>public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5102" y="1889039"/>
            <a:ext cx="2435225" cy="961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40" dirty="0" smtClean="0">
                <a:solidFill>
                  <a:srgbClr val="0D5EFF"/>
                </a:solidFill>
                <a:latin typeface="Courier New"/>
                <a:cs typeface="Courier New"/>
              </a:rPr>
              <a:t>c</a:t>
            </a:r>
            <a:r>
              <a:rPr sz="2650" spc="-25" dirty="0" smtClean="0">
                <a:solidFill>
                  <a:srgbClr val="0D5EFF"/>
                </a:solidFill>
                <a:latin typeface="Courier New"/>
                <a:cs typeface="Courier New"/>
              </a:rPr>
              <a:t>las</a:t>
            </a: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s</a:t>
            </a:r>
            <a:r>
              <a:rPr sz="2650" spc="-1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B</a:t>
            </a:r>
            <a:r>
              <a:rPr sz="2650" spc="-40" dirty="0" smtClean="0">
                <a:latin typeface="Courier New"/>
                <a:cs typeface="Courier New"/>
              </a:rPr>
              <a:t>ab</a:t>
            </a:r>
            <a:r>
              <a:rPr sz="2650" spc="-20" dirty="0" smtClean="0">
                <a:latin typeface="Courier New"/>
                <a:cs typeface="Courier New"/>
              </a:rPr>
              <a:t>y</a:t>
            </a:r>
            <a:r>
              <a:rPr sz="2650" spc="-5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{</a:t>
            </a:r>
            <a:endParaRPr sz="2650" dirty="0">
              <a:latin typeface="Courier New"/>
              <a:cs typeface="Courier New"/>
            </a:endParaRPr>
          </a:p>
          <a:p>
            <a:pPr>
              <a:lnSpc>
                <a:spcPts val="550"/>
              </a:lnSpc>
              <a:spcBef>
                <a:spcPts val="32"/>
              </a:spcBef>
            </a:pPr>
            <a:endParaRPr sz="550" dirty="0"/>
          </a:p>
          <a:p>
            <a:pPr marR="187325" algn="r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=</a:t>
            </a:r>
            <a:endParaRPr sz="26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6925" y="2366815"/>
            <a:ext cx="2637155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650" spc="-20" dirty="0">
                <a:solidFill>
                  <a:srgbClr val="0D5EFF"/>
                </a:solidFill>
                <a:latin typeface="Courier New"/>
                <a:cs typeface="Courier New"/>
              </a:rPr>
              <a:t>d</a:t>
            </a:r>
            <a:r>
              <a:rPr lang="en-US"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ouble </a:t>
            </a:r>
            <a:r>
              <a:rPr sz="2650" spc="-25" dirty="0" smtClean="0">
                <a:latin typeface="Courier New"/>
                <a:cs typeface="Courier New"/>
              </a:rPr>
              <a:t>weight</a:t>
            </a:r>
            <a:endParaRPr sz="26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9892" y="2366815"/>
            <a:ext cx="828675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5" dirty="0" smtClean="0">
                <a:latin typeface="Courier New"/>
                <a:cs typeface="Courier New"/>
              </a:rPr>
              <a:t>5.0;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6925" y="3332703"/>
            <a:ext cx="830580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5" dirty="0" smtClean="0">
                <a:solidFill>
                  <a:srgbClr val="0D5EFF"/>
                </a:solidFill>
                <a:latin typeface="Courier New"/>
                <a:cs typeface="Courier New"/>
              </a:rPr>
              <a:t>void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2768" y="3332703"/>
            <a:ext cx="4844415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5" dirty="0" smtClean="0">
                <a:latin typeface="Courier New"/>
                <a:cs typeface="Courier New"/>
              </a:rPr>
              <a:t>e</a:t>
            </a:r>
            <a:r>
              <a:rPr sz="2650" spc="-40" dirty="0" smtClean="0">
                <a:latin typeface="Courier New"/>
                <a:cs typeface="Courier New"/>
              </a:rPr>
              <a:t>at</a:t>
            </a:r>
            <a:r>
              <a:rPr sz="2650" spc="-25" dirty="0" smtClean="0">
                <a:latin typeface="Courier New"/>
                <a:cs typeface="Courier New"/>
              </a:rPr>
              <a:t>(doubl</a:t>
            </a:r>
            <a:r>
              <a:rPr sz="2650" spc="-20" dirty="0" smtClean="0">
                <a:latin typeface="Courier New"/>
                <a:cs typeface="Courier New"/>
              </a:rPr>
              <a:t>e</a:t>
            </a:r>
            <a:r>
              <a:rPr sz="2650" spc="-30" dirty="0" smtClean="0"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foodWe</a:t>
            </a:r>
            <a:r>
              <a:rPr sz="2650" spc="-40" dirty="0" smtClean="0">
                <a:latin typeface="Courier New"/>
                <a:cs typeface="Courier New"/>
              </a:rPr>
              <a:t>ig</a:t>
            </a:r>
            <a:r>
              <a:rPr sz="2650" spc="-20" dirty="0" smtClean="0">
                <a:latin typeface="Courier New"/>
                <a:cs typeface="Courier New"/>
              </a:rPr>
              <a:t>h</a:t>
            </a:r>
            <a:r>
              <a:rPr sz="2650" spc="-25" dirty="0" smtClean="0">
                <a:latin typeface="Courier New"/>
                <a:cs typeface="Courier New"/>
              </a:rPr>
              <a:t>t</a:t>
            </a:r>
            <a:r>
              <a:rPr sz="2650" spc="-20" dirty="0" smtClean="0">
                <a:latin typeface="Courier New"/>
                <a:cs typeface="Courier New"/>
              </a:rPr>
              <a:t>)</a:t>
            </a:r>
            <a:r>
              <a:rPr sz="2650" spc="-15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{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8339" y="3736755"/>
            <a:ext cx="8491855" cy="3460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1735" marR="1624965" indent="-805180">
              <a:lnSpc>
                <a:spcPct val="119500"/>
              </a:lnSpc>
            </a:pP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if</a:t>
            </a:r>
            <a:r>
              <a:rPr sz="265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(foodWeigh</a:t>
            </a:r>
            <a:r>
              <a:rPr sz="2650" spc="-20" dirty="0" smtClean="0">
                <a:latin typeface="Courier New"/>
                <a:cs typeface="Courier New"/>
              </a:rPr>
              <a:t>t </a:t>
            </a:r>
            <a:r>
              <a:rPr sz="2650" spc="-25" dirty="0" smtClean="0">
                <a:latin typeface="Courier New"/>
                <a:cs typeface="Courier New"/>
              </a:rPr>
              <a:t>&gt;</a:t>
            </a:r>
            <a:r>
              <a:rPr sz="2650" spc="-20" dirty="0" smtClean="0">
                <a:latin typeface="Courier New"/>
                <a:cs typeface="Courier New"/>
              </a:rPr>
              <a:t>=</a:t>
            </a:r>
            <a:r>
              <a:rPr sz="2650" spc="-10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0</a:t>
            </a:r>
            <a:r>
              <a:rPr sz="2650" spc="-10" dirty="0" smtClean="0"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&amp;&amp; foodWeigh</a:t>
            </a:r>
            <a:r>
              <a:rPr sz="2650" spc="-20" dirty="0" smtClean="0">
                <a:latin typeface="Courier New"/>
                <a:cs typeface="Courier New"/>
              </a:rPr>
              <a:t>t &lt;</a:t>
            </a:r>
            <a:r>
              <a:rPr sz="2650" spc="-15" dirty="0" smtClean="0"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weight</a:t>
            </a:r>
            <a:r>
              <a:rPr sz="2650" spc="-20" dirty="0" smtClean="0">
                <a:latin typeface="Courier New"/>
                <a:cs typeface="Courier New"/>
              </a:rPr>
              <a:t>)</a:t>
            </a:r>
            <a:r>
              <a:rPr sz="2650" spc="-15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{</a:t>
            </a:r>
            <a:endParaRPr sz="26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4"/>
              </a:spcBef>
            </a:pPr>
            <a:endParaRPr sz="600" dirty="0"/>
          </a:p>
          <a:p>
            <a:pPr marL="2653030">
              <a:lnSpc>
                <a:spcPct val="100000"/>
              </a:lnSpc>
            </a:pPr>
            <a:r>
              <a:rPr sz="2650" spc="-25" dirty="0" smtClean="0">
                <a:latin typeface="Courier New"/>
                <a:cs typeface="Courier New"/>
              </a:rPr>
              <a:t>weigh</a:t>
            </a:r>
            <a:r>
              <a:rPr sz="2650" spc="-20" dirty="0" smtClean="0">
                <a:latin typeface="Courier New"/>
                <a:cs typeface="Courier New"/>
              </a:rPr>
              <a:t>t</a:t>
            </a:r>
            <a:r>
              <a:rPr sz="2650" spc="-25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=</a:t>
            </a:r>
            <a:r>
              <a:rPr sz="2650" spc="-25" dirty="0" smtClean="0">
                <a:latin typeface="Courier New"/>
                <a:cs typeface="Courier New"/>
              </a:rPr>
              <a:t> weigh</a:t>
            </a:r>
            <a:r>
              <a:rPr sz="2650" spc="-20" dirty="0" smtClean="0">
                <a:latin typeface="Courier New"/>
                <a:cs typeface="Courier New"/>
              </a:rPr>
              <a:t>t</a:t>
            </a:r>
            <a:r>
              <a:rPr sz="2650" spc="-40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+ </a:t>
            </a:r>
            <a:r>
              <a:rPr sz="2650" spc="-25" dirty="0" smtClean="0">
                <a:latin typeface="Courier New"/>
                <a:cs typeface="Courier New"/>
              </a:rPr>
              <a:t>food</a:t>
            </a:r>
            <a:r>
              <a:rPr sz="2650" spc="-45" dirty="0" smtClean="0">
                <a:latin typeface="Courier New"/>
                <a:cs typeface="Courier New"/>
              </a:rPr>
              <a:t>W</a:t>
            </a:r>
            <a:r>
              <a:rPr sz="2650" spc="-40" dirty="0" smtClean="0">
                <a:latin typeface="Courier New"/>
                <a:cs typeface="Courier New"/>
              </a:rPr>
              <a:t>e</a:t>
            </a:r>
            <a:r>
              <a:rPr sz="2650" spc="-25" dirty="0" smtClean="0">
                <a:latin typeface="Courier New"/>
                <a:cs typeface="Courier New"/>
              </a:rPr>
              <a:t>ight;</a:t>
            </a:r>
            <a:endParaRPr sz="26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1"/>
              </a:spcBef>
            </a:pPr>
            <a:endParaRPr sz="600" dirty="0"/>
          </a:p>
          <a:p>
            <a:pPr marL="1646555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}</a:t>
            </a:r>
            <a:endParaRPr sz="2650" dirty="0">
              <a:latin typeface="Courier New"/>
              <a:cs typeface="Courier New"/>
            </a:endParaRPr>
          </a:p>
          <a:p>
            <a:pPr marL="640715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}</a:t>
            </a:r>
            <a:endParaRPr sz="1000" dirty="0"/>
          </a:p>
          <a:p>
            <a:pPr>
              <a:lnSpc>
                <a:spcPts val="1400"/>
              </a:lnSpc>
              <a:spcBef>
                <a:spcPts val="25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}</a:t>
            </a:r>
            <a:endParaRPr sz="26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65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Puzzle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24000"/>
            <a:ext cx="83820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Douglas Hofstadter’s Pulitzer-prize-winning book Gödel, Escher, Bach contains many interesting mathematical puzzles, many of which can be expressed in the form of computer programs. In Chapter XII, Hofstadter mentions a wonderful </a:t>
            </a:r>
            <a:r>
              <a:rPr lang="en-US" dirty="0" smtClean="0"/>
              <a:t>problem: </a:t>
            </a:r>
            <a:r>
              <a:rPr lang="en-US" dirty="0"/>
              <a:t>Pick some positive integer and call it n. If n is even, divide it by two. If n is odd, multiply it by three and add one. Continue this process until n is equal to </a:t>
            </a:r>
            <a:r>
              <a:rPr lang="en-US" dirty="0" smtClean="0"/>
              <a:t>one. </a:t>
            </a:r>
          </a:p>
          <a:p>
            <a:pPr marL="0" indent="0">
              <a:buNone/>
            </a:pPr>
            <a:r>
              <a:rPr lang="en-US" dirty="0" smtClean="0"/>
              <a:t>Example output: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4800600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is odd, so I make 3n+1: 16 </a:t>
            </a:r>
          </a:p>
          <a:p>
            <a:r>
              <a:rPr lang="en-US" sz="2400" dirty="0"/>
              <a:t>16 is even, so I take half: 8 </a:t>
            </a:r>
          </a:p>
          <a:p>
            <a:r>
              <a:rPr lang="en-US" sz="2400" dirty="0"/>
              <a:t>8 is even, so I take half: 4 </a:t>
            </a:r>
          </a:p>
          <a:p>
            <a:r>
              <a:rPr lang="en-US" sz="2400" dirty="0"/>
              <a:t>4 is even, so I take half: 2 </a:t>
            </a:r>
          </a:p>
          <a:p>
            <a:r>
              <a:rPr lang="en-US" sz="2400" dirty="0"/>
              <a:t>2 is even, so I take half: 1</a:t>
            </a:r>
          </a:p>
          <a:p>
            <a:r>
              <a:rPr lang="en-US" sz="2400" dirty="0" smtClean="0"/>
              <a:t>The process took 5 steps to reach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45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98725">
              <a:lnSpc>
                <a:spcPts val="5770"/>
              </a:lnSpc>
            </a:pPr>
            <a:r>
              <a:rPr sz="4850" spc="-25" dirty="0" smtClean="0">
                <a:latin typeface="Calibri"/>
                <a:cs typeface="Calibri"/>
              </a:rPr>
              <a:t>Baby</a:t>
            </a:r>
            <a:r>
              <a:rPr sz="4850" spc="-40" dirty="0" smtClean="0">
                <a:latin typeface="Calibri"/>
                <a:cs typeface="Calibri"/>
              </a:rPr>
              <a:t> </a:t>
            </a:r>
            <a:r>
              <a:rPr sz="4850" spc="-20" dirty="0" smtClean="0">
                <a:latin typeface="Calibri"/>
                <a:cs typeface="Calibri"/>
              </a:rPr>
              <a:t>class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31" y="1889039"/>
            <a:ext cx="1233170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5" dirty="0" smtClean="0">
                <a:solidFill>
                  <a:srgbClr val="0D5EFF"/>
                </a:solidFill>
                <a:latin typeface="Courier New"/>
                <a:cs typeface="Courier New"/>
              </a:rPr>
              <a:t>public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5102" y="1889039"/>
            <a:ext cx="1029969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40" dirty="0" smtClean="0">
                <a:solidFill>
                  <a:srgbClr val="0D5EFF"/>
                </a:solidFill>
                <a:latin typeface="Courier New"/>
                <a:cs typeface="Courier New"/>
              </a:rPr>
              <a:t>c</a:t>
            </a:r>
            <a:r>
              <a:rPr sz="2650" spc="-25" dirty="0" smtClean="0">
                <a:solidFill>
                  <a:srgbClr val="0D5EFF"/>
                </a:solidFill>
                <a:latin typeface="Courier New"/>
                <a:cs typeface="Courier New"/>
              </a:rPr>
              <a:t>lass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0536" y="1889039"/>
            <a:ext cx="1229995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B</a:t>
            </a:r>
            <a:r>
              <a:rPr sz="2650" spc="-40" dirty="0" smtClean="0">
                <a:latin typeface="Courier New"/>
                <a:cs typeface="Courier New"/>
              </a:rPr>
              <a:t>ab</a:t>
            </a:r>
            <a:r>
              <a:rPr sz="2650" spc="-20" dirty="0" smtClean="0">
                <a:latin typeface="Courier New"/>
                <a:cs typeface="Courier New"/>
              </a:rPr>
              <a:t>y</a:t>
            </a:r>
            <a:r>
              <a:rPr sz="2650" spc="-5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{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6925" y="3253950"/>
            <a:ext cx="3438525" cy="1527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9500"/>
              </a:lnSpc>
            </a:pPr>
            <a:r>
              <a:rPr sz="2650" spc="-25" dirty="0" smtClean="0">
                <a:solidFill>
                  <a:srgbClr val="0D5EFF"/>
                </a:solidFill>
                <a:latin typeface="Courier New"/>
                <a:cs typeface="Courier New"/>
              </a:rPr>
              <a:t>boolea</a:t>
            </a: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n</a:t>
            </a:r>
            <a:r>
              <a:rPr sz="2650" spc="-3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isMale; </a:t>
            </a: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int</a:t>
            </a:r>
            <a:r>
              <a:rPr sz="2650" spc="-1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numPoop</a:t>
            </a:r>
            <a:r>
              <a:rPr sz="2650" spc="-20" dirty="0" smtClean="0">
                <a:latin typeface="Courier New"/>
                <a:cs typeface="Courier New"/>
              </a:rPr>
              <a:t>s</a:t>
            </a:r>
            <a:r>
              <a:rPr sz="2650" spc="-5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=</a:t>
            </a:r>
            <a:r>
              <a:rPr sz="2650" spc="-25" dirty="0" smtClean="0">
                <a:latin typeface="Courier New"/>
                <a:cs typeface="Courier New"/>
              </a:rPr>
              <a:t> 0; </a:t>
            </a: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Baby[] </a:t>
            </a:r>
            <a:r>
              <a:rPr sz="2650" spc="-25" dirty="0" smtClean="0">
                <a:latin typeface="Courier New"/>
                <a:cs typeface="Courier New"/>
              </a:rPr>
              <a:t>siblings;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6925" y="5180355"/>
            <a:ext cx="830580" cy="1055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800"/>
              </a:lnSpc>
            </a:pP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void void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2769" y="5264358"/>
            <a:ext cx="5247640" cy="971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5" dirty="0" smtClean="0">
                <a:latin typeface="Courier New"/>
                <a:cs typeface="Courier New"/>
              </a:rPr>
              <a:t>sayHi(</a:t>
            </a:r>
            <a:r>
              <a:rPr sz="2650" spc="-20" dirty="0" smtClean="0">
                <a:latin typeface="Courier New"/>
                <a:cs typeface="Courier New"/>
              </a:rPr>
              <a:t>)</a:t>
            </a:r>
            <a:r>
              <a:rPr sz="2650" spc="-10" dirty="0" smtClean="0"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{…}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650"/>
              </a:lnSpc>
              <a:spcBef>
                <a:spcPts val="11"/>
              </a:spcBef>
            </a:pPr>
            <a:endParaRPr sz="650"/>
          </a:p>
          <a:p>
            <a:pPr marL="12700">
              <a:lnSpc>
                <a:spcPct val="100000"/>
              </a:lnSpc>
            </a:pPr>
            <a:r>
              <a:rPr sz="2650" spc="-30" dirty="0" smtClean="0">
                <a:latin typeface="Courier New"/>
                <a:cs typeface="Courier New"/>
              </a:rPr>
              <a:t>eat</a:t>
            </a:r>
            <a:r>
              <a:rPr sz="2650" spc="-15" dirty="0" smtClean="0">
                <a:latin typeface="Courier New"/>
                <a:cs typeface="Courier New"/>
              </a:rPr>
              <a:t>(</a:t>
            </a: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double</a:t>
            </a:r>
            <a:r>
              <a:rPr sz="2650" spc="-3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foodWeight</a:t>
            </a:r>
            <a:r>
              <a:rPr sz="2650" spc="-20" dirty="0" smtClean="0">
                <a:latin typeface="Courier New"/>
                <a:cs typeface="Courier New"/>
              </a:rPr>
              <a:t>)</a:t>
            </a:r>
            <a:r>
              <a:rPr sz="2650" spc="-10" dirty="0" smtClean="0"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{…}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8331" y="6230226"/>
            <a:ext cx="227329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}</a:t>
            </a:r>
            <a:endParaRPr sz="265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4225" y="2438617"/>
          <a:ext cx="4066830" cy="945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376"/>
                <a:gridCol w="1404727"/>
                <a:gridCol w="401298"/>
                <a:gridCol w="928429"/>
              </a:tblGrid>
              <a:tr h="472542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650" dirty="0" smtClean="0">
                          <a:solidFill>
                            <a:srgbClr val="0D5EF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2650" spc="-5" dirty="0" smtClean="0">
                          <a:latin typeface="Courier New"/>
                          <a:cs typeface="Courier New"/>
                        </a:rPr>
                        <a:t>name;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72542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650" dirty="0" smtClean="0">
                          <a:solidFill>
                            <a:srgbClr val="0D5EF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2650" spc="-5" dirty="0" smtClean="0">
                          <a:latin typeface="Courier New"/>
                          <a:cs typeface="Courier New"/>
                        </a:rPr>
                        <a:t>weight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2650" dirty="0" smtClean="0">
                          <a:latin typeface="Courier New"/>
                          <a:cs typeface="Courier New"/>
                        </a:rPr>
                        <a:t>=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2650" spc="-5" dirty="0" smtClean="0">
                          <a:latin typeface="Courier New"/>
                          <a:cs typeface="Courier New"/>
                        </a:rPr>
                        <a:t>5.0;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4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0119" y="3603164"/>
            <a:ext cx="3279140" cy="732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770"/>
              </a:lnSpc>
            </a:pPr>
            <a:r>
              <a:rPr sz="4850" spc="-25" dirty="0" smtClean="0">
                <a:latin typeface="Calibri"/>
                <a:cs typeface="Calibri"/>
              </a:rPr>
              <a:t>Using</a:t>
            </a:r>
            <a:r>
              <a:rPr sz="4850" spc="-5" dirty="0" smtClean="0">
                <a:latin typeface="Calibri"/>
                <a:cs typeface="Calibri"/>
              </a:rPr>
              <a:t> </a:t>
            </a:r>
            <a:r>
              <a:rPr sz="4850" spc="-20" dirty="0" smtClean="0">
                <a:latin typeface="Calibri"/>
                <a:cs typeface="Calibri"/>
              </a:rPr>
              <a:t>classes</a:t>
            </a:r>
            <a:endParaRPr sz="48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53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93470">
              <a:lnSpc>
                <a:spcPts val="5770"/>
              </a:lnSpc>
            </a:pPr>
            <a:r>
              <a:rPr sz="4850" spc="-25" dirty="0" smtClean="0">
                <a:latin typeface="Calibri"/>
                <a:cs typeface="Calibri"/>
              </a:rPr>
              <a:t>Classes</a:t>
            </a:r>
            <a:r>
              <a:rPr sz="4850" spc="-10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latin typeface="Calibri"/>
                <a:cs typeface="Calibri"/>
              </a:rPr>
              <a:t>and</a:t>
            </a:r>
            <a:r>
              <a:rPr sz="4850" spc="-10" dirty="0" smtClean="0">
                <a:latin typeface="Calibri"/>
                <a:cs typeface="Calibri"/>
              </a:rPr>
              <a:t> </a:t>
            </a:r>
            <a:r>
              <a:rPr sz="4850" spc="-20" dirty="0" smtClean="0">
                <a:latin typeface="Calibri"/>
                <a:cs typeface="Calibri"/>
              </a:rPr>
              <a:t>In</a:t>
            </a:r>
            <a:r>
              <a:rPr sz="4850" spc="-70" dirty="0" smtClean="0">
                <a:latin typeface="Calibri"/>
                <a:cs typeface="Calibri"/>
              </a:rPr>
              <a:t>s</a:t>
            </a:r>
            <a:r>
              <a:rPr sz="4850" spc="-75" dirty="0" smtClean="0">
                <a:latin typeface="Calibri"/>
                <a:cs typeface="Calibri"/>
              </a:rPr>
              <a:t>t</a:t>
            </a:r>
            <a:r>
              <a:rPr sz="4850" spc="-25" dirty="0" smtClean="0">
                <a:latin typeface="Calibri"/>
                <a:cs typeface="Calibri"/>
              </a:rPr>
              <a:t>ances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31" y="1892291"/>
            <a:ext cx="1505585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400" spc="25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cl</a:t>
            </a:r>
            <a:r>
              <a:rPr sz="2400" spc="10" dirty="0" smtClean="0">
                <a:solidFill>
                  <a:srgbClr val="00B050"/>
                </a:solidFill>
                <a:latin typeface="Courier New"/>
                <a:cs typeface="Courier New"/>
              </a:rPr>
              <a:t>a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ss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4371" y="1892291"/>
            <a:ext cx="1875155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00B050"/>
                </a:solidFill>
                <a:latin typeface="Courier New"/>
                <a:cs typeface="Courier New"/>
              </a:rPr>
              <a:t>De</a:t>
            </a:r>
            <a:r>
              <a:rPr sz="2400" spc="10" dirty="0" smtClean="0">
                <a:solidFill>
                  <a:srgbClr val="00B050"/>
                </a:solidFill>
                <a:latin typeface="Courier New"/>
                <a:cs typeface="Courier New"/>
              </a:rPr>
              <a:t>f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in</a:t>
            </a:r>
            <a:r>
              <a:rPr sz="2400" spc="10" dirty="0" smtClean="0">
                <a:solidFill>
                  <a:srgbClr val="00B050"/>
                </a:solidFill>
                <a:latin typeface="Courier New"/>
                <a:cs typeface="Courier New"/>
              </a:rPr>
              <a:t>i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tion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8331" y="2334862"/>
            <a:ext cx="2243455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0D5EFF"/>
                </a:solidFill>
                <a:latin typeface="Courier New"/>
                <a:cs typeface="Courier New"/>
              </a:rPr>
              <a:t>pu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b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lic</a:t>
            </a:r>
            <a:r>
              <a:rPr sz="2400" spc="2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c</a:t>
            </a:r>
            <a:r>
              <a:rPr sz="2400" spc="10" dirty="0" smtClean="0">
                <a:solidFill>
                  <a:srgbClr val="0D5EFF"/>
                </a:solidFill>
                <a:latin typeface="Courier New"/>
                <a:cs typeface="Courier New"/>
              </a:rPr>
              <a:t>l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ass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4325" y="2334862"/>
            <a:ext cx="1504315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B</a:t>
            </a:r>
            <a:r>
              <a:rPr sz="2400" spc="15" dirty="0" smtClean="0">
                <a:latin typeface="Courier New"/>
                <a:cs typeface="Courier New"/>
              </a:rPr>
              <a:t>a</a:t>
            </a:r>
            <a:r>
              <a:rPr sz="2400" spc="0" dirty="0" smtClean="0">
                <a:latin typeface="Courier New"/>
                <a:cs typeface="Courier New"/>
              </a:rPr>
              <a:t>by</a:t>
            </a:r>
            <a:r>
              <a:rPr sz="2400" spc="40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{…}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8331" y="3662856"/>
            <a:ext cx="1503045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400" spc="25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cl</a:t>
            </a:r>
            <a:r>
              <a:rPr sz="2400" spc="15" dirty="0" smtClean="0">
                <a:solidFill>
                  <a:srgbClr val="00B050"/>
                </a:solidFill>
                <a:latin typeface="Courier New"/>
                <a:cs typeface="Courier New"/>
              </a:rPr>
              <a:t>a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ss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3847" y="3662856"/>
            <a:ext cx="1689100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00B050"/>
                </a:solidFill>
                <a:latin typeface="Courier New"/>
                <a:cs typeface="Courier New"/>
              </a:rPr>
              <a:t>In</a:t>
            </a:r>
            <a:r>
              <a:rPr sz="2400" spc="15" dirty="0" smtClean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ta</a:t>
            </a:r>
            <a:r>
              <a:rPr sz="2400" spc="15" dirty="0" smtClean="0">
                <a:solidFill>
                  <a:srgbClr val="00B050"/>
                </a:solidFill>
                <a:latin typeface="Courier New"/>
                <a:cs typeface="Courier New"/>
              </a:rPr>
              <a:t>n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c</a:t>
            </a:r>
            <a:r>
              <a:rPr sz="2400" spc="15" dirty="0" smtClean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8303" y="4055385"/>
            <a:ext cx="1012897" cy="890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225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Baby Baby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6444" y="4055385"/>
            <a:ext cx="1031875" cy="890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22500"/>
              </a:lnSpc>
            </a:pPr>
            <a:r>
              <a:rPr sz="2200" spc="-5" dirty="0" smtClean="0">
                <a:latin typeface="Courier New"/>
                <a:cs typeface="Courier New"/>
              </a:rPr>
              <a:t>shiloh knox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0333" y="4130823"/>
            <a:ext cx="3043555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latin typeface="Courier New"/>
                <a:cs typeface="Courier New"/>
              </a:rPr>
              <a:t>=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ne</a:t>
            </a:r>
            <a:r>
              <a:rPr sz="22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w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200" spc="-5" dirty="0" smtClean="0">
                <a:latin typeface="Courier New"/>
                <a:cs typeface="Courier New"/>
              </a:rPr>
              <a:t>Baby(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“Shiloh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550"/>
              </a:lnSpc>
              <a:spcBef>
                <a:spcPts val="44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sz="2200" dirty="0" smtClean="0">
                <a:latin typeface="Courier New"/>
                <a:cs typeface="Courier New"/>
              </a:rPr>
              <a:t>=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new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65710" y="4130823"/>
            <a:ext cx="2038350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Jolie-Pitt”</a:t>
            </a:r>
            <a:r>
              <a:rPr sz="2200" spc="0" dirty="0" smtClean="0">
                <a:latin typeface="Courier New"/>
                <a:cs typeface="Courier New"/>
              </a:rPr>
              <a:t>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5497" y="4130823"/>
            <a:ext cx="1031875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true</a:t>
            </a:r>
            <a:r>
              <a:rPr sz="2200" spc="-5" dirty="0" smtClean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550"/>
              </a:lnSpc>
              <a:spcBef>
                <a:spcPts val="44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true</a:t>
            </a:r>
            <a:r>
              <a:rPr sz="2200" spc="-5" dirty="0" smtClean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86175" y="4541550"/>
            <a:ext cx="1702435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Baby(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“Knox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30347" y="4541550"/>
            <a:ext cx="2038350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Jolie-Pitt”</a:t>
            </a:r>
            <a:r>
              <a:rPr sz="2200" spc="0" dirty="0" smtClean="0">
                <a:latin typeface="Courier New"/>
                <a:cs typeface="Courier New"/>
              </a:rPr>
              <a:t>,</a:t>
            </a:r>
            <a:endParaRPr sz="2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8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21814">
              <a:lnSpc>
                <a:spcPts val="5670"/>
              </a:lnSpc>
            </a:pPr>
            <a:r>
              <a:rPr sz="4850" spc="-25" dirty="0" smtClean="0">
                <a:latin typeface="Calibri"/>
                <a:cs typeface="Calibri"/>
              </a:rPr>
              <a:t>Accessing </a:t>
            </a:r>
            <a:r>
              <a:rPr sz="4850" spc="-20" dirty="0" smtClean="0">
                <a:latin typeface="Calibri"/>
                <a:cs typeface="Calibri"/>
              </a:rPr>
              <a:t>fields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881927"/>
            <a:ext cx="3648075" cy="521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300" dirty="0" smtClean="0">
                <a:latin typeface="Calibri"/>
                <a:cs typeface="Calibri"/>
              </a:rPr>
              <a:t>Object</a:t>
            </a:r>
            <a:r>
              <a:rPr sz="3300" spc="-5" dirty="0" smtClean="0">
                <a:latin typeface="Calibri"/>
                <a:cs typeface="Calibri"/>
              </a:rPr>
              <a:t>.</a:t>
            </a:r>
            <a:r>
              <a:rPr sz="3300" spc="0" dirty="0" smtClean="0">
                <a:solidFill>
                  <a:srgbClr val="0D5EFF"/>
                </a:solidFill>
                <a:latin typeface="Calibri"/>
                <a:cs typeface="Calibri"/>
              </a:rPr>
              <a:t>FIELDNAME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331" y="4239535"/>
            <a:ext cx="3169920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0D5EFF"/>
                </a:solidFill>
                <a:latin typeface="Courier New"/>
                <a:cs typeface="Courier New"/>
              </a:rPr>
              <a:t>Ba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b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y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400" spc="10" dirty="0" smtClean="0">
                <a:latin typeface="Courier New"/>
                <a:cs typeface="Courier New"/>
              </a:rPr>
              <a:t>s</a:t>
            </a:r>
            <a:r>
              <a:rPr sz="2400" spc="0" dirty="0" smtClean="0">
                <a:latin typeface="Courier New"/>
                <a:cs typeface="Courier New"/>
              </a:rPr>
              <a:t>h</a:t>
            </a:r>
            <a:r>
              <a:rPr sz="2400" spc="10" dirty="0" smtClean="0">
                <a:latin typeface="Courier New"/>
                <a:cs typeface="Courier New"/>
              </a:rPr>
              <a:t>il</a:t>
            </a:r>
            <a:r>
              <a:rPr sz="2400" spc="0" dirty="0" smtClean="0">
                <a:latin typeface="Courier New"/>
                <a:cs typeface="Courier New"/>
              </a:rPr>
              <a:t>oh</a:t>
            </a:r>
            <a:r>
              <a:rPr sz="2400" spc="35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=</a:t>
            </a:r>
            <a:r>
              <a:rPr sz="2400" spc="25" dirty="0" smtClean="0">
                <a:latin typeface="Courier New"/>
                <a:cs typeface="Courier New"/>
              </a:rPr>
              <a:t> </a:t>
            </a:r>
            <a:r>
              <a:rPr sz="2400" spc="10" dirty="0" smtClean="0">
                <a:solidFill>
                  <a:srgbClr val="0D5EFF"/>
                </a:solidFill>
                <a:latin typeface="Courier New"/>
                <a:cs typeface="Courier New"/>
              </a:rPr>
              <a:t>n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ew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1387" y="4239535"/>
            <a:ext cx="4653280" cy="809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Ba</a:t>
            </a:r>
            <a:r>
              <a:rPr sz="2400" spc="15" dirty="0" smtClean="0">
                <a:latin typeface="Courier New"/>
                <a:cs typeface="Courier New"/>
              </a:rPr>
              <a:t>b</a:t>
            </a:r>
            <a:r>
              <a:rPr sz="2400" spc="0" dirty="0" smtClean="0">
                <a:latin typeface="Courier New"/>
                <a:cs typeface="Courier New"/>
              </a:rPr>
              <a:t>y</a:t>
            </a:r>
            <a:r>
              <a:rPr sz="2400" spc="5" dirty="0" smtClean="0">
                <a:latin typeface="Courier New"/>
                <a:cs typeface="Courier New"/>
              </a:rPr>
              <a:t>(</a:t>
            </a:r>
            <a:r>
              <a:rPr sz="2400" spc="10" dirty="0" smtClean="0">
                <a:solidFill>
                  <a:srgbClr val="00B050"/>
                </a:solidFill>
                <a:latin typeface="Courier New"/>
                <a:cs typeface="Courier New"/>
              </a:rPr>
              <a:t>“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r>
              <a:rPr sz="2400" spc="15" dirty="0" smtClean="0">
                <a:solidFill>
                  <a:srgbClr val="00B050"/>
                </a:solidFill>
                <a:latin typeface="Courier New"/>
                <a:cs typeface="Courier New"/>
              </a:rPr>
              <a:t>h</a:t>
            </a:r>
            <a:r>
              <a:rPr sz="2400" spc="10" dirty="0" smtClean="0">
                <a:solidFill>
                  <a:srgbClr val="00B050"/>
                </a:solidFill>
                <a:latin typeface="Courier New"/>
                <a:cs typeface="Courier New"/>
              </a:rPr>
              <a:t>i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loh</a:t>
            </a:r>
            <a:r>
              <a:rPr sz="2400" spc="25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J</a:t>
            </a:r>
            <a:r>
              <a:rPr sz="2400" spc="15" dirty="0" smtClean="0">
                <a:solidFill>
                  <a:srgbClr val="00B050"/>
                </a:solidFill>
                <a:latin typeface="Courier New"/>
                <a:cs typeface="Courier New"/>
              </a:rPr>
              <a:t>o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l</a:t>
            </a:r>
            <a:r>
              <a:rPr sz="2400" spc="15" dirty="0" smtClean="0">
                <a:solidFill>
                  <a:srgbClr val="00B050"/>
                </a:solidFill>
                <a:latin typeface="Courier New"/>
                <a:cs typeface="Courier New"/>
              </a:rPr>
              <a:t>i</a:t>
            </a:r>
            <a:r>
              <a:rPr sz="2400" spc="25" dirty="0" smtClean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-P</a:t>
            </a:r>
            <a:r>
              <a:rPr sz="2400" spc="15" dirty="0" smtClean="0">
                <a:solidFill>
                  <a:srgbClr val="00B050"/>
                </a:solidFill>
                <a:latin typeface="Courier New"/>
                <a:cs typeface="Courier New"/>
              </a:rPr>
              <a:t>i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tt</a:t>
            </a:r>
            <a:r>
              <a:rPr sz="2400" spc="20" dirty="0" smtClean="0">
                <a:solidFill>
                  <a:srgbClr val="00B050"/>
                </a:solidFill>
                <a:latin typeface="Courier New"/>
                <a:cs typeface="Courier New"/>
              </a:rPr>
              <a:t>”</a:t>
            </a:r>
            <a:r>
              <a:rPr sz="2400" spc="0" dirty="0" smtClean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880744">
              <a:lnSpc>
                <a:spcPct val="100000"/>
              </a:lnSpc>
              <a:spcBef>
                <a:spcPts val="25"/>
              </a:spcBef>
            </a:pPr>
            <a:r>
              <a:rPr sz="2400" dirty="0" smtClean="0">
                <a:latin typeface="Courier New"/>
                <a:cs typeface="Courier New"/>
              </a:rPr>
              <a:t>tr</a:t>
            </a:r>
            <a:r>
              <a:rPr sz="2400" spc="10" dirty="0" smtClean="0">
                <a:latin typeface="Courier New"/>
                <a:cs typeface="Courier New"/>
              </a:rPr>
              <a:t>u</a:t>
            </a:r>
            <a:r>
              <a:rPr sz="2400" spc="0" dirty="0" smtClean="0">
                <a:latin typeface="Courier New"/>
                <a:cs typeface="Courier New"/>
              </a:rPr>
              <a:t>e)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8331" y="4971232"/>
            <a:ext cx="6690359" cy="9664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1900"/>
              </a:lnSpc>
            </a:pPr>
            <a:r>
              <a:rPr sz="2400" dirty="0" smtClean="0">
                <a:latin typeface="Courier New"/>
                <a:cs typeface="Courier New"/>
              </a:rPr>
              <a:t>Sy</a:t>
            </a:r>
            <a:r>
              <a:rPr sz="2400" spc="15" dirty="0" smtClean="0">
                <a:latin typeface="Courier New"/>
                <a:cs typeface="Courier New"/>
              </a:rPr>
              <a:t>s</a:t>
            </a:r>
            <a:r>
              <a:rPr sz="2400" spc="0" dirty="0" smtClean="0">
                <a:latin typeface="Courier New"/>
                <a:cs typeface="Courier New"/>
              </a:rPr>
              <a:t>te</a:t>
            </a:r>
            <a:r>
              <a:rPr sz="2400" spc="15" dirty="0" smtClean="0">
                <a:latin typeface="Courier New"/>
                <a:cs typeface="Courier New"/>
              </a:rPr>
              <a:t>m</a:t>
            </a:r>
            <a:r>
              <a:rPr sz="2400" spc="0" dirty="0" smtClean="0">
                <a:latin typeface="Courier New"/>
                <a:cs typeface="Courier New"/>
              </a:rPr>
              <a:t>.</a:t>
            </a:r>
            <a:r>
              <a:rPr sz="2400" spc="15" dirty="0" smtClean="0">
                <a:latin typeface="Courier New"/>
                <a:cs typeface="Courier New"/>
              </a:rPr>
              <a:t>o</a:t>
            </a:r>
            <a:r>
              <a:rPr sz="2400" spc="10" dirty="0" smtClean="0">
                <a:latin typeface="Courier New"/>
                <a:cs typeface="Courier New"/>
              </a:rPr>
              <a:t>u</a:t>
            </a:r>
            <a:r>
              <a:rPr sz="2400" spc="0" dirty="0" smtClean="0">
                <a:latin typeface="Courier New"/>
                <a:cs typeface="Courier New"/>
              </a:rPr>
              <a:t>t.</a:t>
            </a:r>
            <a:r>
              <a:rPr sz="2400" spc="15" dirty="0" smtClean="0">
                <a:latin typeface="Courier New"/>
                <a:cs typeface="Courier New"/>
              </a:rPr>
              <a:t>p</a:t>
            </a:r>
            <a:r>
              <a:rPr sz="2400" spc="0" dirty="0" smtClean="0">
                <a:latin typeface="Courier New"/>
                <a:cs typeface="Courier New"/>
              </a:rPr>
              <a:t>ri</a:t>
            </a:r>
            <a:r>
              <a:rPr sz="2400" spc="15" dirty="0" smtClean="0">
                <a:latin typeface="Courier New"/>
                <a:cs typeface="Courier New"/>
              </a:rPr>
              <a:t>n</a:t>
            </a:r>
            <a:r>
              <a:rPr sz="2400" spc="0" dirty="0" smtClean="0">
                <a:latin typeface="Courier New"/>
                <a:cs typeface="Courier New"/>
              </a:rPr>
              <a:t>t</a:t>
            </a:r>
            <a:r>
              <a:rPr sz="2400" spc="15" dirty="0" smtClean="0">
                <a:latin typeface="Courier New"/>
                <a:cs typeface="Courier New"/>
              </a:rPr>
              <a:t>l</a:t>
            </a:r>
            <a:r>
              <a:rPr sz="2400" spc="30" dirty="0" smtClean="0">
                <a:latin typeface="Courier New"/>
                <a:cs typeface="Courier New"/>
              </a:rPr>
              <a:t>n</a:t>
            </a:r>
            <a:r>
              <a:rPr sz="2400" spc="0" dirty="0" smtClean="0">
                <a:latin typeface="Courier New"/>
                <a:cs typeface="Courier New"/>
              </a:rPr>
              <a:t>(s</a:t>
            </a:r>
            <a:r>
              <a:rPr sz="2400" spc="15" dirty="0" smtClean="0">
                <a:latin typeface="Courier New"/>
                <a:cs typeface="Courier New"/>
              </a:rPr>
              <a:t>h</a:t>
            </a:r>
            <a:r>
              <a:rPr sz="2400" spc="0" dirty="0" smtClean="0">
                <a:latin typeface="Courier New"/>
                <a:cs typeface="Courier New"/>
              </a:rPr>
              <a:t>il</a:t>
            </a:r>
            <a:r>
              <a:rPr sz="2400" spc="15" dirty="0" smtClean="0">
                <a:latin typeface="Courier New"/>
                <a:cs typeface="Courier New"/>
              </a:rPr>
              <a:t>o</a:t>
            </a:r>
            <a:r>
              <a:rPr sz="2400" spc="0" dirty="0" smtClean="0">
                <a:latin typeface="Courier New"/>
                <a:cs typeface="Courier New"/>
              </a:rPr>
              <a:t>h</a:t>
            </a:r>
            <a:r>
              <a:rPr sz="2400" spc="15" dirty="0" smtClean="0">
                <a:latin typeface="Courier New"/>
                <a:cs typeface="Courier New"/>
              </a:rPr>
              <a:t>.</a:t>
            </a:r>
            <a:r>
              <a:rPr sz="2400" spc="10" dirty="0" smtClean="0">
                <a:latin typeface="Courier New"/>
                <a:cs typeface="Courier New"/>
              </a:rPr>
              <a:t>n</a:t>
            </a:r>
            <a:r>
              <a:rPr sz="2400" spc="0" dirty="0" smtClean="0">
                <a:latin typeface="Courier New"/>
                <a:cs typeface="Courier New"/>
              </a:rPr>
              <a:t>am</a:t>
            </a:r>
            <a:r>
              <a:rPr sz="2400" spc="15" dirty="0" smtClean="0">
                <a:latin typeface="Courier New"/>
                <a:cs typeface="Courier New"/>
              </a:rPr>
              <a:t>e</a:t>
            </a:r>
            <a:r>
              <a:rPr sz="2400" spc="0" dirty="0" smtClean="0">
                <a:latin typeface="Courier New"/>
                <a:cs typeface="Courier New"/>
              </a:rPr>
              <a:t>); Sy</a:t>
            </a:r>
            <a:r>
              <a:rPr sz="2400" spc="15" dirty="0" smtClean="0">
                <a:latin typeface="Courier New"/>
                <a:cs typeface="Courier New"/>
              </a:rPr>
              <a:t>s</a:t>
            </a:r>
            <a:r>
              <a:rPr sz="2400" spc="0" dirty="0" smtClean="0">
                <a:latin typeface="Courier New"/>
                <a:cs typeface="Courier New"/>
              </a:rPr>
              <a:t>te</a:t>
            </a:r>
            <a:r>
              <a:rPr sz="2400" spc="15" dirty="0" smtClean="0">
                <a:latin typeface="Courier New"/>
                <a:cs typeface="Courier New"/>
              </a:rPr>
              <a:t>m</a:t>
            </a:r>
            <a:r>
              <a:rPr sz="2400" spc="0" dirty="0" smtClean="0">
                <a:latin typeface="Courier New"/>
                <a:cs typeface="Courier New"/>
              </a:rPr>
              <a:t>.</a:t>
            </a:r>
            <a:r>
              <a:rPr sz="2400" spc="15" dirty="0" smtClean="0">
                <a:latin typeface="Courier New"/>
                <a:cs typeface="Courier New"/>
              </a:rPr>
              <a:t>o</a:t>
            </a:r>
            <a:r>
              <a:rPr sz="2400" spc="10" dirty="0" smtClean="0">
                <a:latin typeface="Courier New"/>
                <a:cs typeface="Courier New"/>
              </a:rPr>
              <a:t>u</a:t>
            </a:r>
            <a:r>
              <a:rPr sz="2400" spc="0" dirty="0" smtClean="0">
                <a:latin typeface="Courier New"/>
                <a:cs typeface="Courier New"/>
              </a:rPr>
              <a:t>t.</a:t>
            </a:r>
            <a:r>
              <a:rPr sz="2400" spc="15" dirty="0" smtClean="0">
                <a:latin typeface="Courier New"/>
                <a:cs typeface="Courier New"/>
              </a:rPr>
              <a:t>p</a:t>
            </a:r>
            <a:r>
              <a:rPr sz="2400" spc="0" dirty="0" smtClean="0">
                <a:latin typeface="Courier New"/>
                <a:cs typeface="Courier New"/>
              </a:rPr>
              <a:t>ri</a:t>
            </a:r>
            <a:r>
              <a:rPr sz="2400" spc="15" dirty="0" smtClean="0">
                <a:latin typeface="Courier New"/>
                <a:cs typeface="Courier New"/>
              </a:rPr>
              <a:t>n</a:t>
            </a:r>
            <a:r>
              <a:rPr sz="2400" spc="0" dirty="0" smtClean="0">
                <a:latin typeface="Courier New"/>
                <a:cs typeface="Courier New"/>
              </a:rPr>
              <a:t>t</a:t>
            </a:r>
            <a:r>
              <a:rPr sz="2400" spc="15" dirty="0" smtClean="0">
                <a:latin typeface="Courier New"/>
                <a:cs typeface="Courier New"/>
              </a:rPr>
              <a:t>l</a:t>
            </a:r>
            <a:r>
              <a:rPr sz="2400" spc="30" dirty="0" smtClean="0">
                <a:latin typeface="Courier New"/>
                <a:cs typeface="Courier New"/>
              </a:rPr>
              <a:t>n</a:t>
            </a:r>
            <a:r>
              <a:rPr sz="2400" spc="0" dirty="0" smtClean="0">
                <a:latin typeface="Courier New"/>
                <a:cs typeface="Courier New"/>
              </a:rPr>
              <a:t>(s</a:t>
            </a:r>
            <a:r>
              <a:rPr sz="2400" spc="15" dirty="0" smtClean="0">
                <a:latin typeface="Courier New"/>
                <a:cs typeface="Courier New"/>
              </a:rPr>
              <a:t>h</a:t>
            </a:r>
            <a:r>
              <a:rPr sz="2400" spc="0" dirty="0" smtClean="0">
                <a:latin typeface="Courier New"/>
                <a:cs typeface="Courier New"/>
              </a:rPr>
              <a:t>il</a:t>
            </a:r>
            <a:r>
              <a:rPr sz="2400" spc="15" dirty="0" smtClean="0">
                <a:latin typeface="Courier New"/>
                <a:cs typeface="Courier New"/>
              </a:rPr>
              <a:t>o</a:t>
            </a:r>
            <a:r>
              <a:rPr sz="2400" spc="0" dirty="0" smtClean="0">
                <a:latin typeface="Courier New"/>
                <a:cs typeface="Courier New"/>
              </a:rPr>
              <a:t>h</a:t>
            </a:r>
            <a:r>
              <a:rPr sz="2400" spc="15" dirty="0" smtClean="0">
                <a:latin typeface="Courier New"/>
                <a:cs typeface="Courier New"/>
              </a:rPr>
              <a:t>.</a:t>
            </a:r>
            <a:r>
              <a:rPr sz="2400" spc="10" dirty="0" smtClean="0">
                <a:latin typeface="Courier New"/>
                <a:cs typeface="Courier New"/>
              </a:rPr>
              <a:t>n</a:t>
            </a:r>
            <a:r>
              <a:rPr sz="2400" spc="0" dirty="0" smtClean="0">
                <a:latin typeface="Courier New"/>
                <a:cs typeface="Courier New"/>
              </a:rPr>
              <a:t>um</a:t>
            </a:r>
            <a:r>
              <a:rPr sz="2400" spc="15" dirty="0" smtClean="0">
                <a:latin typeface="Courier New"/>
                <a:cs typeface="Courier New"/>
              </a:rPr>
              <a:t>P</a:t>
            </a:r>
            <a:r>
              <a:rPr sz="2400" spc="0" dirty="0" smtClean="0">
                <a:latin typeface="Courier New"/>
                <a:cs typeface="Courier New"/>
              </a:rPr>
              <a:t>oo</a:t>
            </a:r>
            <a:r>
              <a:rPr sz="2400" spc="15" dirty="0" smtClean="0">
                <a:latin typeface="Courier New"/>
                <a:cs typeface="Courier New"/>
              </a:rPr>
              <a:t>ps)</a:t>
            </a:r>
            <a:r>
              <a:rPr sz="2400" spc="0" dirty="0" smtClean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90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46250">
              <a:lnSpc>
                <a:spcPts val="5670"/>
              </a:lnSpc>
            </a:pPr>
            <a:r>
              <a:rPr sz="4850" spc="-20" dirty="0" smtClean="0">
                <a:latin typeface="Calibri"/>
                <a:cs typeface="Calibri"/>
              </a:rPr>
              <a:t>Calling</a:t>
            </a:r>
            <a:r>
              <a:rPr sz="4850" spc="-5" dirty="0" smtClean="0">
                <a:latin typeface="Calibri"/>
                <a:cs typeface="Calibri"/>
              </a:rPr>
              <a:t> </a:t>
            </a:r>
            <a:r>
              <a:rPr sz="4850" spc="-30" dirty="0" smtClean="0">
                <a:latin typeface="Calibri"/>
                <a:cs typeface="Calibri"/>
              </a:rPr>
              <a:t>Methods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881927"/>
            <a:ext cx="7014845" cy="521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300" dirty="0" smtClean="0">
                <a:latin typeface="Calibri"/>
                <a:cs typeface="Calibri"/>
              </a:rPr>
              <a:t>Object</a:t>
            </a:r>
            <a:r>
              <a:rPr sz="3300" spc="-5" dirty="0" smtClean="0">
                <a:latin typeface="Calibri"/>
                <a:cs typeface="Calibri"/>
              </a:rPr>
              <a:t>.</a:t>
            </a:r>
            <a:r>
              <a:rPr sz="3300" spc="0" dirty="0" smtClean="0">
                <a:solidFill>
                  <a:srgbClr val="0D5EFF"/>
                </a:solidFill>
                <a:latin typeface="Calibri"/>
                <a:cs typeface="Calibri"/>
              </a:rPr>
              <a:t>METHODNAME</a:t>
            </a:r>
            <a:r>
              <a:rPr sz="3300" spc="0" dirty="0" smtClean="0">
                <a:latin typeface="Calibri"/>
                <a:cs typeface="Calibri"/>
              </a:rPr>
              <a:t>([A</a:t>
            </a:r>
            <a:r>
              <a:rPr sz="3300" spc="-30" dirty="0" smtClean="0">
                <a:latin typeface="Calibri"/>
                <a:cs typeface="Calibri"/>
              </a:rPr>
              <a:t>R</a:t>
            </a:r>
            <a:r>
              <a:rPr sz="3300" spc="0" dirty="0" smtClean="0">
                <a:latin typeface="Calibri"/>
                <a:cs typeface="Calibri"/>
              </a:rPr>
              <a:t>GUM</a:t>
            </a:r>
            <a:r>
              <a:rPr sz="3300" spc="-20" dirty="0" smtClean="0">
                <a:latin typeface="Calibri"/>
                <a:cs typeface="Calibri"/>
              </a:rPr>
              <a:t>E</a:t>
            </a:r>
            <a:r>
              <a:rPr sz="3300" spc="0" dirty="0" smtClean="0">
                <a:latin typeface="Calibri"/>
                <a:cs typeface="Calibri"/>
              </a:rPr>
              <a:t>N</a:t>
            </a:r>
            <a:r>
              <a:rPr sz="3300" spc="-20" dirty="0" smtClean="0">
                <a:latin typeface="Calibri"/>
                <a:cs typeface="Calibri"/>
              </a:rPr>
              <a:t>T</a:t>
            </a:r>
            <a:r>
              <a:rPr sz="3300" spc="0" dirty="0" smtClean="0">
                <a:latin typeface="Calibri"/>
                <a:cs typeface="Calibri"/>
              </a:rPr>
              <a:t>S])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331" y="4239535"/>
            <a:ext cx="3169920" cy="16948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0D5EFF"/>
                </a:solidFill>
                <a:latin typeface="Courier New"/>
                <a:cs typeface="Courier New"/>
              </a:rPr>
              <a:t>Ba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b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y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400" spc="1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4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400" spc="10" dirty="0" smtClean="0">
                <a:solidFill>
                  <a:srgbClr val="FF0000"/>
                </a:solidFill>
                <a:latin typeface="Courier New"/>
                <a:cs typeface="Courier New"/>
              </a:rPr>
              <a:t>il</a:t>
            </a:r>
            <a:r>
              <a:rPr sz="24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oh</a:t>
            </a:r>
            <a:r>
              <a:rPr sz="2400" spc="3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=</a:t>
            </a:r>
            <a:r>
              <a:rPr sz="2400" spc="25" dirty="0" smtClean="0">
                <a:latin typeface="Courier New"/>
                <a:cs typeface="Courier New"/>
              </a:rPr>
              <a:t> </a:t>
            </a:r>
            <a:r>
              <a:rPr sz="2400" spc="10" dirty="0" smtClean="0">
                <a:solidFill>
                  <a:srgbClr val="0D5EFF"/>
                </a:solidFill>
                <a:latin typeface="Courier New"/>
                <a:cs typeface="Courier New"/>
              </a:rPr>
              <a:t>n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ew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7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332105">
              <a:lnSpc>
                <a:spcPct val="121000"/>
              </a:lnSpc>
            </a:pPr>
            <a:r>
              <a:rPr sz="2400" dirty="0" smtClean="0">
                <a:solidFill>
                  <a:srgbClr val="FF0000"/>
                </a:solidFill>
                <a:latin typeface="Courier New"/>
                <a:cs typeface="Courier New"/>
              </a:rPr>
              <a:t>sh</a:t>
            </a:r>
            <a:r>
              <a:rPr sz="2400" spc="15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4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lo</a:t>
            </a:r>
            <a:r>
              <a:rPr sz="2400" spc="15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400" spc="0" dirty="0" smtClean="0">
                <a:latin typeface="Courier New"/>
                <a:cs typeface="Courier New"/>
              </a:rPr>
              <a:t>.</a:t>
            </a:r>
            <a:r>
              <a:rPr sz="2400" spc="15" dirty="0" smtClean="0">
                <a:latin typeface="Courier New"/>
                <a:cs typeface="Courier New"/>
              </a:rPr>
              <a:t>s</a:t>
            </a:r>
            <a:r>
              <a:rPr sz="2400" spc="10" dirty="0" smtClean="0">
                <a:latin typeface="Courier New"/>
                <a:cs typeface="Courier New"/>
              </a:rPr>
              <a:t>a</a:t>
            </a:r>
            <a:r>
              <a:rPr sz="2400" spc="0" dirty="0" smtClean="0">
                <a:latin typeface="Courier New"/>
                <a:cs typeface="Courier New"/>
              </a:rPr>
              <a:t>yH</a:t>
            </a:r>
            <a:r>
              <a:rPr sz="2400" spc="30" dirty="0" smtClean="0">
                <a:latin typeface="Courier New"/>
                <a:cs typeface="Courier New"/>
              </a:rPr>
              <a:t>i</a:t>
            </a:r>
            <a:r>
              <a:rPr sz="2400" spc="0" dirty="0" smtClean="0">
                <a:latin typeface="Courier New"/>
                <a:cs typeface="Courier New"/>
              </a:rPr>
              <a:t>()</a:t>
            </a:r>
            <a:r>
              <a:rPr sz="2400" spc="-1045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; </a:t>
            </a:r>
            <a:r>
              <a:rPr sz="24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sh</a:t>
            </a:r>
            <a:r>
              <a:rPr sz="2400" spc="15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4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lo</a:t>
            </a:r>
            <a:r>
              <a:rPr sz="2400" spc="15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400" spc="0" dirty="0" smtClean="0">
                <a:latin typeface="Courier New"/>
                <a:cs typeface="Courier New"/>
              </a:rPr>
              <a:t>.</a:t>
            </a:r>
            <a:r>
              <a:rPr sz="2400" spc="15" dirty="0" smtClean="0">
                <a:latin typeface="Courier New"/>
                <a:cs typeface="Courier New"/>
              </a:rPr>
              <a:t>e</a:t>
            </a:r>
            <a:r>
              <a:rPr sz="2400" spc="10" dirty="0" smtClean="0">
                <a:latin typeface="Courier New"/>
                <a:cs typeface="Courier New"/>
              </a:rPr>
              <a:t>a</a:t>
            </a:r>
            <a:r>
              <a:rPr sz="2400" spc="0" dirty="0" smtClean="0">
                <a:latin typeface="Courier New"/>
                <a:cs typeface="Courier New"/>
              </a:rPr>
              <a:t>t(</a:t>
            </a:r>
            <a:r>
              <a:rPr sz="2400" spc="15" dirty="0" smtClean="0">
                <a:latin typeface="Courier New"/>
                <a:cs typeface="Courier New"/>
              </a:rPr>
              <a:t>1</a:t>
            </a:r>
            <a:r>
              <a:rPr sz="2400" spc="0" dirty="0" smtClean="0">
                <a:latin typeface="Courier New"/>
                <a:cs typeface="Courier New"/>
              </a:rPr>
              <a:t>);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1387" y="4239535"/>
            <a:ext cx="4653280" cy="1252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Ba</a:t>
            </a:r>
            <a:r>
              <a:rPr sz="2400" spc="15" dirty="0" smtClean="0">
                <a:latin typeface="Courier New"/>
                <a:cs typeface="Courier New"/>
              </a:rPr>
              <a:t>b</a:t>
            </a:r>
            <a:r>
              <a:rPr sz="2400" spc="0" dirty="0" smtClean="0">
                <a:latin typeface="Courier New"/>
                <a:cs typeface="Courier New"/>
              </a:rPr>
              <a:t>y</a:t>
            </a:r>
            <a:r>
              <a:rPr sz="2400" spc="5" dirty="0" smtClean="0">
                <a:latin typeface="Courier New"/>
                <a:cs typeface="Courier New"/>
              </a:rPr>
              <a:t>(</a:t>
            </a:r>
            <a:r>
              <a:rPr sz="2400" spc="10" dirty="0" smtClean="0">
                <a:solidFill>
                  <a:srgbClr val="00B050"/>
                </a:solidFill>
                <a:latin typeface="Courier New"/>
                <a:cs typeface="Courier New"/>
              </a:rPr>
              <a:t>“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r>
              <a:rPr sz="2400" spc="15" dirty="0" smtClean="0">
                <a:solidFill>
                  <a:srgbClr val="00B050"/>
                </a:solidFill>
                <a:latin typeface="Courier New"/>
                <a:cs typeface="Courier New"/>
              </a:rPr>
              <a:t>h</a:t>
            </a:r>
            <a:r>
              <a:rPr sz="2400" spc="10" dirty="0" smtClean="0">
                <a:solidFill>
                  <a:srgbClr val="00B050"/>
                </a:solidFill>
                <a:latin typeface="Courier New"/>
                <a:cs typeface="Courier New"/>
              </a:rPr>
              <a:t>i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loh</a:t>
            </a:r>
            <a:r>
              <a:rPr sz="2400" spc="25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J</a:t>
            </a:r>
            <a:r>
              <a:rPr sz="2400" spc="15" dirty="0" smtClean="0">
                <a:solidFill>
                  <a:srgbClr val="00B050"/>
                </a:solidFill>
                <a:latin typeface="Courier New"/>
                <a:cs typeface="Courier New"/>
              </a:rPr>
              <a:t>o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l</a:t>
            </a:r>
            <a:r>
              <a:rPr sz="2400" spc="15" dirty="0" smtClean="0">
                <a:solidFill>
                  <a:srgbClr val="00B050"/>
                </a:solidFill>
                <a:latin typeface="Courier New"/>
                <a:cs typeface="Courier New"/>
              </a:rPr>
              <a:t>i</a:t>
            </a:r>
            <a:r>
              <a:rPr sz="2400" spc="25" dirty="0" smtClean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-P</a:t>
            </a:r>
            <a:r>
              <a:rPr sz="2400" spc="15" dirty="0" smtClean="0">
                <a:solidFill>
                  <a:srgbClr val="00B050"/>
                </a:solidFill>
                <a:latin typeface="Courier New"/>
                <a:cs typeface="Courier New"/>
              </a:rPr>
              <a:t>i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tt</a:t>
            </a:r>
            <a:r>
              <a:rPr sz="2400" spc="20" dirty="0" smtClean="0">
                <a:solidFill>
                  <a:srgbClr val="00B050"/>
                </a:solidFill>
                <a:latin typeface="Courier New"/>
                <a:cs typeface="Courier New"/>
              </a:rPr>
              <a:t>”</a:t>
            </a:r>
            <a:r>
              <a:rPr sz="2400" spc="0" dirty="0" smtClean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880744">
              <a:lnSpc>
                <a:spcPct val="100000"/>
              </a:lnSpc>
              <a:spcBef>
                <a:spcPts val="25"/>
              </a:spcBef>
            </a:pPr>
            <a:r>
              <a:rPr sz="2400" dirty="0" smtClean="0">
                <a:latin typeface="Courier New"/>
                <a:cs typeface="Courier New"/>
              </a:rPr>
              <a:t>tr</a:t>
            </a:r>
            <a:r>
              <a:rPr sz="2400" spc="10" dirty="0" smtClean="0">
                <a:latin typeface="Courier New"/>
                <a:cs typeface="Courier New"/>
              </a:rPr>
              <a:t>u</a:t>
            </a:r>
            <a:r>
              <a:rPr sz="2400" spc="0" dirty="0" smtClean="0">
                <a:latin typeface="Courier New"/>
                <a:cs typeface="Courier New"/>
              </a:rPr>
              <a:t>e)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4"/>
              </a:spcBef>
            </a:pPr>
            <a:endParaRPr sz="600"/>
          </a:p>
          <a:p>
            <a:pPr marL="325755">
              <a:lnSpc>
                <a:spcPct val="100000"/>
              </a:lnSpc>
            </a:pPr>
            <a:r>
              <a:rPr sz="2400" dirty="0" smtClean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400" spc="25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“H</a:t>
            </a:r>
            <a:r>
              <a:rPr sz="2400" spc="15" dirty="0" smtClean="0">
                <a:solidFill>
                  <a:srgbClr val="00B050"/>
                </a:solidFill>
                <a:latin typeface="Courier New"/>
                <a:cs typeface="Courier New"/>
              </a:rPr>
              <a:t>i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,</a:t>
            </a:r>
            <a:r>
              <a:rPr sz="2400" spc="25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400" spc="10" dirty="0" smtClean="0">
                <a:solidFill>
                  <a:srgbClr val="00B050"/>
                </a:solidFill>
                <a:latin typeface="Courier New"/>
                <a:cs typeface="Courier New"/>
              </a:rPr>
              <a:t>m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y</a:t>
            </a:r>
            <a:r>
              <a:rPr sz="2400" spc="5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400" spc="15" dirty="0" smtClean="0">
                <a:solidFill>
                  <a:srgbClr val="00B050"/>
                </a:solidFill>
                <a:latin typeface="Courier New"/>
                <a:cs typeface="Courier New"/>
              </a:rPr>
              <a:t>n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ame</a:t>
            </a:r>
            <a:r>
              <a:rPr sz="2400" spc="25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400" spc="15" dirty="0" smtClean="0">
                <a:solidFill>
                  <a:srgbClr val="00B050"/>
                </a:solidFill>
                <a:latin typeface="Courier New"/>
                <a:cs typeface="Courier New"/>
              </a:rPr>
              <a:t>i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r>
              <a:rPr sz="2400" spc="20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.</a:t>
            </a:r>
            <a:r>
              <a:rPr sz="2400" spc="15" dirty="0" smtClean="0">
                <a:solidFill>
                  <a:srgbClr val="00B050"/>
                </a:solidFill>
                <a:latin typeface="Courier New"/>
                <a:cs typeface="Courier New"/>
              </a:rPr>
              <a:t>.</a:t>
            </a:r>
            <a:r>
              <a:rPr sz="24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.”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39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7503" y="3603164"/>
            <a:ext cx="5181600" cy="732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770"/>
              </a:lnSpc>
            </a:pPr>
            <a:r>
              <a:rPr sz="4850" spc="-114" dirty="0" smtClean="0">
                <a:latin typeface="Calibri"/>
                <a:cs typeface="Calibri"/>
              </a:rPr>
              <a:t>R</a:t>
            </a:r>
            <a:r>
              <a:rPr sz="4850" spc="-60" dirty="0" smtClean="0">
                <a:latin typeface="Calibri"/>
                <a:cs typeface="Calibri"/>
              </a:rPr>
              <a:t>e</a:t>
            </a:r>
            <a:r>
              <a:rPr sz="4850" spc="-135" dirty="0" smtClean="0">
                <a:latin typeface="Calibri"/>
                <a:cs typeface="Calibri"/>
              </a:rPr>
              <a:t>f</a:t>
            </a:r>
            <a:r>
              <a:rPr sz="4850" spc="-25" dirty="0" smtClean="0">
                <a:latin typeface="Calibri"/>
                <a:cs typeface="Calibri"/>
              </a:rPr>
              <a:t>e</a:t>
            </a:r>
            <a:r>
              <a:rPr sz="4850" spc="-85" dirty="0" smtClean="0">
                <a:latin typeface="Calibri"/>
                <a:cs typeface="Calibri"/>
              </a:rPr>
              <a:t>r</a:t>
            </a:r>
            <a:r>
              <a:rPr sz="4850" spc="-30" dirty="0" smtClean="0">
                <a:latin typeface="Calibri"/>
                <a:cs typeface="Calibri"/>
              </a:rPr>
              <a:t>ence</a:t>
            </a:r>
            <a:r>
              <a:rPr sz="4850" spc="-20" dirty="0" smtClean="0">
                <a:latin typeface="Calibri"/>
                <a:cs typeface="Calibri"/>
              </a:rPr>
              <a:t>s</a:t>
            </a:r>
            <a:r>
              <a:rPr sz="4850" spc="-60" dirty="0" smtClean="0">
                <a:latin typeface="Calibri"/>
                <a:cs typeface="Calibri"/>
              </a:rPr>
              <a:t> </a:t>
            </a:r>
            <a:r>
              <a:rPr sz="4850" spc="-30" dirty="0" smtClean="0">
                <a:latin typeface="Calibri"/>
                <a:cs typeface="Calibri"/>
              </a:rPr>
              <a:t>v</a:t>
            </a:r>
            <a:r>
              <a:rPr sz="4850" spc="-20" dirty="0" smtClean="0">
                <a:latin typeface="Calibri"/>
                <a:cs typeface="Calibri"/>
              </a:rPr>
              <a:t>s </a:t>
            </a:r>
            <a:r>
              <a:rPr sz="4850" spc="-295" dirty="0" smtClean="0">
                <a:latin typeface="Calibri"/>
                <a:cs typeface="Calibri"/>
              </a:rPr>
              <a:t>V</a:t>
            </a:r>
            <a:r>
              <a:rPr sz="4850" spc="-25" dirty="0" smtClean="0">
                <a:latin typeface="Calibri"/>
                <a:cs typeface="Calibri"/>
              </a:rPr>
              <a:t>alues</a:t>
            </a:r>
            <a:endParaRPr sz="48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3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62000">
              <a:lnSpc>
                <a:spcPts val="5670"/>
              </a:lnSpc>
            </a:pPr>
            <a:r>
              <a:rPr sz="4850" spc="-25" dirty="0" smtClean="0">
                <a:solidFill>
                  <a:srgbClr val="0D5EFF"/>
                </a:solidFill>
                <a:latin typeface="Calibri"/>
                <a:cs typeface="Calibri"/>
              </a:rPr>
              <a:t>Primiti</a:t>
            </a:r>
            <a:r>
              <a:rPr sz="4850" spc="-85" dirty="0" smtClean="0">
                <a:solidFill>
                  <a:srgbClr val="0D5EFF"/>
                </a:solidFill>
                <a:latin typeface="Calibri"/>
                <a:cs typeface="Calibri"/>
              </a:rPr>
              <a:t>v</a:t>
            </a:r>
            <a:r>
              <a:rPr sz="4850" spc="-25" dirty="0" smtClean="0">
                <a:solidFill>
                  <a:srgbClr val="0D5EFF"/>
                </a:solidFill>
                <a:latin typeface="Calibri"/>
                <a:cs typeface="Calibri"/>
              </a:rPr>
              <a:t>es</a:t>
            </a:r>
            <a:r>
              <a:rPr sz="4850" spc="-5" dirty="0" smtClean="0">
                <a:solidFill>
                  <a:srgbClr val="0D5EFF"/>
                </a:solidFill>
                <a:latin typeface="Calibri"/>
                <a:cs typeface="Calibri"/>
              </a:rPr>
              <a:t> </a:t>
            </a:r>
            <a:r>
              <a:rPr sz="4850" spc="-55" dirty="0" smtClean="0">
                <a:latin typeface="Calibri"/>
                <a:cs typeface="Calibri"/>
              </a:rPr>
              <a:t>v</a:t>
            </a:r>
            <a:r>
              <a:rPr sz="4850" spc="-20" dirty="0" smtClean="0">
                <a:latin typeface="Calibri"/>
                <a:cs typeface="Calibri"/>
              </a:rPr>
              <a:t>s</a:t>
            </a:r>
            <a:r>
              <a:rPr sz="4850" spc="5" dirty="0" smtClean="0">
                <a:latin typeface="Calibri"/>
                <a:cs typeface="Calibri"/>
              </a:rPr>
              <a:t> </a:t>
            </a:r>
            <a:r>
              <a:rPr sz="4850" spc="-114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850" spc="-65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850" spc="-135" dirty="0" smtClean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4850" spc="-25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850" spc="-90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850" spc="-25" dirty="0" smtClean="0">
                <a:solidFill>
                  <a:srgbClr val="C00000"/>
                </a:solidFill>
                <a:latin typeface="Calibri"/>
                <a:cs typeface="Calibri"/>
              </a:rPr>
              <a:t>ences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900115"/>
            <a:ext cx="8588375" cy="3544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5" dirty="0" smtClean="0">
                <a:solidFill>
                  <a:srgbClr val="0D5EFF"/>
                </a:solidFill>
                <a:latin typeface="Calibri"/>
                <a:cs typeface="Calibri"/>
              </a:rPr>
              <a:t>Primiti</a:t>
            </a:r>
            <a:r>
              <a:rPr sz="3500" spc="-40" dirty="0" smtClean="0">
                <a:solidFill>
                  <a:srgbClr val="0D5EFF"/>
                </a:solidFill>
                <a:latin typeface="Calibri"/>
                <a:cs typeface="Calibri"/>
              </a:rPr>
              <a:t>v</a:t>
            </a:r>
            <a:r>
              <a:rPr sz="3500" spc="0" dirty="0" smtClean="0">
                <a:solidFill>
                  <a:srgbClr val="0D5EFF"/>
                </a:solidFill>
                <a:latin typeface="Calibri"/>
                <a:cs typeface="Calibri"/>
              </a:rPr>
              <a:t>e</a:t>
            </a:r>
            <a:r>
              <a:rPr sz="3500" spc="10" dirty="0" smtClean="0">
                <a:solidFill>
                  <a:srgbClr val="0D5EFF"/>
                </a:solidFill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type</a:t>
            </a:r>
            <a:r>
              <a:rPr sz="3500" spc="0" dirty="0" smtClean="0">
                <a:latin typeface="Calibri"/>
                <a:cs typeface="Calibri"/>
              </a:rPr>
              <a:t>s </a:t>
            </a:r>
            <a:r>
              <a:rPr sz="3500" spc="-5" dirty="0" smtClean="0">
                <a:latin typeface="Calibri"/>
                <a:cs typeface="Calibri"/>
              </a:rPr>
              <a:t>a</a:t>
            </a:r>
            <a:r>
              <a:rPr sz="3500" spc="-45" dirty="0" smtClean="0">
                <a:latin typeface="Calibri"/>
                <a:cs typeface="Calibri"/>
              </a:rPr>
              <a:t>r</a:t>
            </a:r>
            <a:r>
              <a:rPr sz="3500" spc="0" dirty="0" smtClean="0">
                <a:latin typeface="Calibri"/>
                <a:cs typeface="Calibri"/>
              </a:rPr>
              <a:t>e </a:t>
            </a:r>
            <a:r>
              <a:rPr sz="3500" spc="-5" dirty="0" smtClean="0">
                <a:latin typeface="Calibri"/>
                <a:cs typeface="Calibri"/>
              </a:rPr>
              <a:t>basi</a:t>
            </a:r>
            <a:r>
              <a:rPr sz="3500" spc="0" dirty="0" smtClean="0">
                <a:latin typeface="Calibri"/>
                <a:cs typeface="Calibri"/>
              </a:rPr>
              <a:t>c </a:t>
            </a:r>
            <a:r>
              <a:rPr sz="3500" spc="-5" dirty="0" smtClean="0">
                <a:latin typeface="Calibri"/>
                <a:cs typeface="Calibri"/>
              </a:rPr>
              <a:t>j</a:t>
            </a:r>
            <a:r>
              <a:rPr sz="3500" spc="-45" dirty="0" smtClean="0">
                <a:latin typeface="Calibri"/>
                <a:cs typeface="Calibri"/>
              </a:rPr>
              <a:t>a</a:t>
            </a:r>
            <a:r>
              <a:rPr sz="3500" spc="-50" dirty="0" smtClean="0">
                <a:latin typeface="Calibri"/>
                <a:cs typeface="Calibri"/>
              </a:rPr>
              <a:t>v</a:t>
            </a:r>
            <a:r>
              <a:rPr sz="3500" spc="0" dirty="0" smtClean="0">
                <a:latin typeface="Calibri"/>
                <a:cs typeface="Calibri"/>
              </a:rPr>
              <a:t>a </a:t>
            </a:r>
            <a:r>
              <a:rPr sz="3500" spc="-5" dirty="0" smtClean="0">
                <a:latin typeface="Calibri"/>
                <a:cs typeface="Calibri"/>
              </a:rPr>
              <a:t>types</a:t>
            </a:r>
            <a:endParaRPr sz="35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0"/>
              </a:spcBef>
              <a:buFont typeface="Arial"/>
              <a:buChar char="•"/>
            </a:pPr>
            <a:endParaRPr sz="750"/>
          </a:p>
          <a:p>
            <a:pPr marL="830580" lvl="1" indent="-315595">
              <a:lnSpc>
                <a:spcPct val="100000"/>
              </a:lnSpc>
              <a:buFont typeface="Arial"/>
              <a:buChar char="–"/>
              <a:tabLst>
                <a:tab pos="830580" algn="l"/>
              </a:tabLst>
            </a:pPr>
            <a:r>
              <a:rPr sz="3050" spc="-5" dirty="0" smtClean="0">
                <a:latin typeface="Calibri"/>
                <a:cs typeface="Calibri"/>
              </a:rPr>
              <a:t>i</a:t>
            </a:r>
            <a:r>
              <a:rPr sz="3050" spc="-40" dirty="0" smtClean="0">
                <a:latin typeface="Calibri"/>
                <a:cs typeface="Calibri"/>
              </a:rPr>
              <a:t>n</a:t>
            </a:r>
            <a:r>
              <a:rPr sz="3050" spc="-5" dirty="0" smtClean="0">
                <a:latin typeface="Calibri"/>
                <a:cs typeface="Calibri"/>
              </a:rPr>
              <a:t>t</a:t>
            </a:r>
            <a:r>
              <a:rPr sz="3050" spc="0" dirty="0" smtClean="0">
                <a:latin typeface="Calibri"/>
                <a:cs typeface="Calibri"/>
              </a:rPr>
              <a:t>,</a:t>
            </a:r>
            <a:r>
              <a:rPr sz="3050" spc="1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lon</a:t>
            </a:r>
            <a:r>
              <a:rPr sz="3050" spc="30" dirty="0" smtClean="0">
                <a:latin typeface="Calibri"/>
                <a:cs typeface="Calibri"/>
              </a:rPr>
              <a:t>g</a:t>
            </a:r>
            <a:r>
              <a:rPr sz="3050" spc="0" dirty="0" smtClean="0">
                <a:latin typeface="Calibri"/>
                <a:cs typeface="Calibri"/>
              </a:rPr>
              <a:t>,</a:t>
            </a:r>
            <a:r>
              <a:rPr sz="3050" spc="1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double</a:t>
            </a:r>
            <a:r>
              <a:rPr sz="3050" spc="0" dirty="0" smtClean="0">
                <a:latin typeface="Calibri"/>
                <a:cs typeface="Calibri"/>
              </a:rPr>
              <a:t>,</a:t>
            </a:r>
            <a:r>
              <a:rPr sz="3050" spc="5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boolean</a:t>
            </a:r>
            <a:r>
              <a:rPr sz="3050" spc="0" dirty="0" smtClean="0">
                <a:latin typeface="Calibri"/>
                <a:cs typeface="Calibri"/>
              </a:rPr>
              <a:t>,</a:t>
            </a:r>
            <a:r>
              <a:rPr sz="3050" spc="1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cha</a:t>
            </a:r>
            <a:r>
              <a:rPr sz="3050" spc="-265" dirty="0" smtClean="0">
                <a:latin typeface="Calibri"/>
                <a:cs typeface="Calibri"/>
              </a:rPr>
              <a:t>r</a:t>
            </a:r>
            <a:r>
              <a:rPr sz="3050" spc="0" dirty="0" smtClean="0">
                <a:latin typeface="Calibri"/>
                <a:cs typeface="Calibri"/>
              </a:rPr>
              <a:t>,</a:t>
            </a:r>
            <a:r>
              <a:rPr sz="3050" spc="1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short</a:t>
            </a:r>
            <a:r>
              <a:rPr sz="3050" spc="0" dirty="0" smtClean="0">
                <a:latin typeface="Calibri"/>
                <a:cs typeface="Calibri"/>
              </a:rPr>
              <a:t>,</a:t>
            </a:r>
            <a:r>
              <a:rPr sz="3050" spc="15" dirty="0" smtClean="0">
                <a:latin typeface="Calibri"/>
                <a:cs typeface="Calibri"/>
              </a:rPr>
              <a:t> </a:t>
            </a:r>
            <a:r>
              <a:rPr sz="3050" spc="-20" dirty="0" smtClean="0">
                <a:latin typeface="Calibri"/>
                <a:cs typeface="Calibri"/>
              </a:rPr>
              <a:t>b</a:t>
            </a:r>
            <a:r>
              <a:rPr sz="3050" spc="0" dirty="0" smtClean="0">
                <a:latin typeface="Calibri"/>
                <a:cs typeface="Calibri"/>
              </a:rPr>
              <a:t>y</a:t>
            </a:r>
            <a:r>
              <a:rPr sz="3050" spc="-25" dirty="0" smtClean="0">
                <a:latin typeface="Calibri"/>
                <a:cs typeface="Calibri"/>
              </a:rPr>
              <a:t>t</a:t>
            </a:r>
            <a:r>
              <a:rPr sz="3050" spc="-5" dirty="0" smtClean="0">
                <a:latin typeface="Calibri"/>
                <a:cs typeface="Calibri"/>
              </a:rPr>
              <a:t>e</a:t>
            </a:r>
            <a:r>
              <a:rPr sz="3050" spc="0" dirty="0" smtClean="0">
                <a:latin typeface="Calibri"/>
                <a:cs typeface="Calibri"/>
              </a:rPr>
              <a:t>,</a:t>
            </a:r>
            <a:r>
              <a:rPr sz="3050" spc="1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flo</a:t>
            </a:r>
            <a:r>
              <a:rPr sz="3050" spc="-30" dirty="0" smtClean="0">
                <a:latin typeface="Calibri"/>
                <a:cs typeface="Calibri"/>
              </a:rPr>
              <a:t>a</a:t>
            </a:r>
            <a:r>
              <a:rPr sz="3050" spc="0" dirty="0" smtClean="0">
                <a:latin typeface="Calibri"/>
                <a:cs typeface="Calibri"/>
              </a:rPr>
              <a:t>t</a:t>
            </a:r>
            <a:endParaRPr sz="3050">
              <a:latin typeface="Calibri"/>
              <a:cs typeface="Calibri"/>
            </a:endParaRPr>
          </a:p>
          <a:p>
            <a:pPr lvl="1">
              <a:lnSpc>
                <a:spcPts val="750"/>
              </a:lnSpc>
              <a:spcBef>
                <a:spcPts val="25"/>
              </a:spcBef>
              <a:buFont typeface="Arial"/>
              <a:buChar char="–"/>
            </a:pPr>
            <a:endParaRPr sz="750"/>
          </a:p>
          <a:p>
            <a:pPr marL="830580" lvl="1" indent="-315595">
              <a:lnSpc>
                <a:spcPct val="100000"/>
              </a:lnSpc>
              <a:buFont typeface="Arial"/>
              <a:buChar char="–"/>
              <a:tabLst>
                <a:tab pos="830580" algn="l"/>
              </a:tabLst>
            </a:pPr>
            <a:r>
              <a:rPr sz="3050" spc="0" dirty="0" smtClean="0">
                <a:latin typeface="Calibri"/>
                <a:cs typeface="Calibri"/>
              </a:rPr>
              <a:t>The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0" dirty="0" smtClean="0">
                <a:latin typeface="Calibri"/>
                <a:cs typeface="Calibri"/>
              </a:rPr>
              <a:t>actual</a:t>
            </a:r>
            <a:r>
              <a:rPr sz="3050" spc="10" dirty="0" smtClean="0">
                <a:latin typeface="Calibri"/>
                <a:cs typeface="Calibri"/>
              </a:rPr>
              <a:t> </a:t>
            </a:r>
            <a:r>
              <a:rPr sz="3050" spc="-45" dirty="0" smtClean="0">
                <a:solidFill>
                  <a:srgbClr val="0D5EFF"/>
                </a:solidFill>
                <a:latin typeface="Calibri"/>
                <a:cs typeface="Calibri"/>
              </a:rPr>
              <a:t>v</a:t>
            </a:r>
            <a:r>
              <a:rPr sz="3050" spc="0" dirty="0" smtClean="0">
                <a:solidFill>
                  <a:srgbClr val="0D5EFF"/>
                </a:solidFill>
                <a:latin typeface="Calibri"/>
                <a:cs typeface="Calibri"/>
              </a:rPr>
              <a:t>alues</a:t>
            </a:r>
            <a:r>
              <a:rPr sz="3050" spc="10" dirty="0" smtClean="0">
                <a:solidFill>
                  <a:srgbClr val="0D5EFF"/>
                </a:solidFill>
                <a:latin typeface="Calibri"/>
                <a:cs typeface="Calibri"/>
              </a:rPr>
              <a:t> </a:t>
            </a:r>
            <a:r>
              <a:rPr sz="3050" spc="0" dirty="0" smtClean="0">
                <a:latin typeface="Calibri"/>
                <a:cs typeface="Calibri"/>
              </a:rPr>
              <a:t>a</a:t>
            </a:r>
            <a:r>
              <a:rPr sz="3050" spc="-40" dirty="0" smtClean="0">
                <a:latin typeface="Calibri"/>
                <a:cs typeface="Calibri"/>
              </a:rPr>
              <a:t>r</a:t>
            </a:r>
            <a:r>
              <a:rPr sz="3050" spc="0" dirty="0" smtClean="0">
                <a:latin typeface="Calibri"/>
                <a:cs typeface="Calibri"/>
              </a:rPr>
              <a:t>e</a:t>
            </a:r>
            <a:r>
              <a:rPr sz="3050" spc="10" dirty="0" smtClean="0">
                <a:latin typeface="Calibri"/>
                <a:cs typeface="Calibri"/>
              </a:rPr>
              <a:t> </a:t>
            </a:r>
            <a:r>
              <a:rPr sz="3050" spc="-50" dirty="0" smtClean="0">
                <a:latin typeface="Calibri"/>
                <a:cs typeface="Calibri"/>
              </a:rPr>
              <a:t>s</a:t>
            </a:r>
            <a:r>
              <a:rPr sz="3050" spc="-30" dirty="0" smtClean="0">
                <a:latin typeface="Calibri"/>
                <a:cs typeface="Calibri"/>
              </a:rPr>
              <a:t>t</a:t>
            </a:r>
            <a:r>
              <a:rPr sz="3050" spc="0" dirty="0" smtClean="0">
                <a:latin typeface="Calibri"/>
                <a:cs typeface="Calibri"/>
              </a:rPr>
              <a:t>o</a:t>
            </a:r>
            <a:r>
              <a:rPr sz="3050" spc="-40" dirty="0" smtClean="0">
                <a:latin typeface="Calibri"/>
                <a:cs typeface="Calibri"/>
              </a:rPr>
              <a:t>r</a:t>
            </a:r>
            <a:r>
              <a:rPr sz="3050" spc="0" dirty="0" smtClean="0">
                <a:latin typeface="Calibri"/>
                <a:cs typeface="Calibri"/>
              </a:rPr>
              <a:t>ed</a:t>
            </a:r>
            <a:r>
              <a:rPr sz="3050" spc="30" dirty="0" smtClean="0">
                <a:latin typeface="Calibri"/>
                <a:cs typeface="Calibri"/>
              </a:rPr>
              <a:t> </a:t>
            </a:r>
            <a:r>
              <a:rPr sz="3050" spc="0" dirty="0" smtClean="0">
                <a:latin typeface="Calibri"/>
                <a:cs typeface="Calibri"/>
              </a:rPr>
              <a:t>in</a:t>
            </a:r>
            <a:r>
              <a:rPr sz="3050" spc="10" dirty="0" smtClean="0">
                <a:latin typeface="Calibri"/>
                <a:cs typeface="Calibri"/>
              </a:rPr>
              <a:t> </a:t>
            </a:r>
            <a:r>
              <a:rPr sz="3050" spc="0" dirty="0" smtClean="0">
                <a:latin typeface="Calibri"/>
                <a:cs typeface="Calibri"/>
              </a:rPr>
              <a:t>the</a:t>
            </a:r>
            <a:r>
              <a:rPr sz="3050" spc="10" dirty="0" smtClean="0">
                <a:latin typeface="Calibri"/>
                <a:cs typeface="Calibri"/>
              </a:rPr>
              <a:t> </a:t>
            </a:r>
            <a:r>
              <a:rPr sz="3050" spc="-45" dirty="0" smtClean="0">
                <a:latin typeface="Calibri"/>
                <a:cs typeface="Calibri"/>
              </a:rPr>
              <a:t>v</a:t>
            </a:r>
            <a:r>
              <a:rPr sz="3050" spc="0" dirty="0" smtClean="0">
                <a:latin typeface="Calibri"/>
                <a:cs typeface="Calibri"/>
              </a:rPr>
              <a:t>ariable</a:t>
            </a:r>
            <a:endParaRPr sz="3050">
              <a:latin typeface="Calibri"/>
              <a:cs typeface="Calibri"/>
            </a:endParaRPr>
          </a:p>
          <a:p>
            <a:pPr lvl="1">
              <a:lnSpc>
                <a:spcPts val="900"/>
              </a:lnSpc>
              <a:spcBef>
                <a:spcPts val="24"/>
              </a:spcBef>
              <a:buFont typeface="Arial"/>
              <a:buChar char="–"/>
            </a:pPr>
            <a:endParaRPr sz="90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/>
          </a:p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70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500" spc="-25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500" spc="-100" dirty="0" smtClean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3500" spc="0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500" spc="-45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500" spc="0" dirty="0" smtClean="0">
                <a:solidFill>
                  <a:srgbClr val="C00000"/>
                </a:solidFill>
                <a:latin typeface="Calibri"/>
                <a:cs typeface="Calibri"/>
              </a:rPr>
              <a:t>ence</a:t>
            </a:r>
            <a:r>
              <a:rPr sz="3500" spc="-5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type</a:t>
            </a:r>
            <a:r>
              <a:rPr sz="3500" spc="0" dirty="0" smtClean="0">
                <a:latin typeface="Calibri"/>
                <a:cs typeface="Calibri"/>
              </a:rPr>
              <a:t>s </a:t>
            </a:r>
            <a:r>
              <a:rPr sz="3500" spc="-5" dirty="0" smtClean="0">
                <a:latin typeface="Calibri"/>
                <a:cs typeface="Calibri"/>
              </a:rPr>
              <a:t>a</a:t>
            </a:r>
            <a:r>
              <a:rPr sz="3500" spc="-35" dirty="0" smtClean="0">
                <a:latin typeface="Calibri"/>
                <a:cs typeface="Calibri"/>
              </a:rPr>
              <a:t>r</a:t>
            </a:r>
            <a:r>
              <a:rPr sz="3500" spc="0" dirty="0" smtClean="0">
                <a:latin typeface="Calibri"/>
                <a:cs typeface="Calibri"/>
              </a:rPr>
              <a:t>e </a:t>
            </a:r>
            <a:r>
              <a:rPr sz="3500" spc="-5" dirty="0" smtClean="0">
                <a:latin typeface="Calibri"/>
                <a:cs typeface="Calibri"/>
              </a:rPr>
              <a:t>ar</a:t>
            </a:r>
            <a:r>
              <a:rPr sz="3500" spc="-75" dirty="0" smtClean="0">
                <a:latin typeface="Calibri"/>
                <a:cs typeface="Calibri"/>
              </a:rPr>
              <a:t>r</a:t>
            </a:r>
            <a:r>
              <a:rPr sz="3500" spc="-65" dirty="0" smtClean="0">
                <a:latin typeface="Calibri"/>
                <a:cs typeface="Calibri"/>
              </a:rPr>
              <a:t>a</a:t>
            </a:r>
            <a:r>
              <a:rPr sz="3500" spc="-25" dirty="0" smtClean="0">
                <a:latin typeface="Calibri"/>
                <a:cs typeface="Calibri"/>
              </a:rPr>
              <a:t>y</a:t>
            </a:r>
            <a:r>
              <a:rPr sz="3500" spc="0" dirty="0" smtClean="0">
                <a:latin typeface="Calibri"/>
                <a:cs typeface="Calibri"/>
              </a:rPr>
              <a:t>s</a:t>
            </a:r>
            <a:r>
              <a:rPr sz="3500" spc="-2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an</a:t>
            </a:r>
            <a:r>
              <a:rPr sz="3500" spc="0" dirty="0" smtClean="0">
                <a:latin typeface="Calibri"/>
                <a:cs typeface="Calibri"/>
              </a:rPr>
              <a:t>d </a:t>
            </a:r>
            <a:r>
              <a:rPr sz="3500" spc="-5" dirty="0" smtClean="0">
                <a:latin typeface="Calibri"/>
                <a:cs typeface="Calibri"/>
              </a:rPr>
              <a:t>objects</a:t>
            </a:r>
            <a:endParaRPr sz="35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4"/>
              </a:spcBef>
              <a:buFont typeface="Arial"/>
              <a:buChar char="•"/>
            </a:pPr>
            <a:endParaRPr sz="750"/>
          </a:p>
          <a:p>
            <a:pPr marL="830580" lvl="1" indent="-315595">
              <a:lnSpc>
                <a:spcPct val="100000"/>
              </a:lnSpc>
              <a:buFont typeface="Arial"/>
              <a:buChar char="–"/>
              <a:tabLst>
                <a:tab pos="830580" algn="l"/>
              </a:tabLst>
            </a:pPr>
            <a:r>
              <a:rPr sz="3050" spc="-5" dirty="0" smtClean="0">
                <a:latin typeface="Calibri"/>
                <a:cs typeface="Calibri"/>
              </a:rPr>
              <a:t>Strin</a:t>
            </a:r>
            <a:r>
              <a:rPr sz="3050" spc="35" dirty="0" smtClean="0">
                <a:latin typeface="Calibri"/>
                <a:cs typeface="Calibri"/>
              </a:rPr>
              <a:t>g</a:t>
            </a:r>
            <a:r>
              <a:rPr sz="3050" spc="0" dirty="0" smtClean="0">
                <a:latin typeface="Calibri"/>
                <a:cs typeface="Calibri"/>
              </a:rPr>
              <a:t>,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i</a:t>
            </a:r>
            <a:r>
              <a:rPr sz="3050" spc="-40" dirty="0" smtClean="0">
                <a:latin typeface="Calibri"/>
                <a:cs typeface="Calibri"/>
              </a:rPr>
              <a:t>n</a:t>
            </a:r>
            <a:r>
              <a:rPr sz="3050" spc="-5" dirty="0" smtClean="0">
                <a:latin typeface="Calibri"/>
                <a:cs typeface="Calibri"/>
              </a:rPr>
              <a:t>t[]</a:t>
            </a:r>
            <a:r>
              <a:rPr sz="3050" spc="0" dirty="0" smtClean="0">
                <a:latin typeface="Calibri"/>
                <a:cs typeface="Calibri"/>
              </a:rPr>
              <a:t>,</a:t>
            </a:r>
            <a:r>
              <a:rPr sz="3050" spc="40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Bab</a:t>
            </a:r>
            <a:r>
              <a:rPr sz="3050" spc="-240" dirty="0" smtClean="0">
                <a:latin typeface="Calibri"/>
                <a:cs typeface="Calibri"/>
              </a:rPr>
              <a:t>y</a:t>
            </a:r>
            <a:r>
              <a:rPr sz="3050" spc="0" dirty="0" smtClean="0">
                <a:latin typeface="Calibri"/>
                <a:cs typeface="Calibri"/>
              </a:rPr>
              <a:t>,</a:t>
            </a:r>
            <a:r>
              <a:rPr sz="3050" spc="25" dirty="0" smtClean="0">
                <a:latin typeface="Calibri"/>
                <a:cs typeface="Calibri"/>
              </a:rPr>
              <a:t> </a:t>
            </a:r>
            <a:r>
              <a:rPr sz="3050" spc="0" dirty="0" smtClean="0">
                <a:latin typeface="Calibri"/>
                <a:cs typeface="Calibri"/>
              </a:rPr>
              <a:t>…</a:t>
            </a:r>
            <a:endParaRPr sz="30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77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95300">
              <a:lnSpc>
                <a:spcPts val="5670"/>
              </a:lnSpc>
            </a:pPr>
            <a:r>
              <a:rPr sz="4850" spc="-30" dirty="0" smtClean="0">
                <a:latin typeface="Calibri"/>
                <a:cs typeface="Calibri"/>
              </a:rPr>
              <a:t>How </a:t>
            </a:r>
            <a:r>
              <a:rPr sz="4850" spc="-15" dirty="0" smtClean="0">
                <a:latin typeface="Calibri"/>
                <a:cs typeface="Calibri"/>
              </a:rPr>
              <a:t>j</a:t>
            </a:r>
            <a:r>
              <a:rPr sz="4850" spc="-100" dirty="0" smtClean="0">
                <a:latin typeface="Calibri"/>
                <a:cs typeface="Calibri"/>
              </a:rPr>
              <a:t>a</a:t>
            </a:r>
            <a:r>
              <a:rPr sz="4850" spc="-90" dirty="0" smtClean="0">
                <a:latin typeface="Calibri"/>
                <a:cs typeface="Calibri"/>
              </a:rPr>
              <a:t>v</a:t>
            </a:r>
            <a:r>
              <a:rPr sz="4850" spc="-25" dirty="0" smtClean="0">
                <a:latin typeface="Calibri"/>
                <a:cs typeface="Calibri"/>
              </a:rPr>
              <a:t>a</a:t>
            </a:r>
            <a:r>
              <a:rPr sz="4850" spc="-5" dirty="0" smtClean="0">
                <a:latin typeface="Calibri"/>
                <a:cs typeface="Calibri"/>
              </a:rPr>
              <a:t> </a:t>
            </a:r>
            <a:r>
              <a:rPr sz="4850" spc="-80" dirty="0" smtClean="0">
                <a:latin typeface="Calibri"/>
                <a:cs typeface="Calibri"/>
              </a:rPr>
              <a:t>s</a:t>
            </a:r>
            <a:r>
              <a:rPr sz="4850" spc="-75" dirty="0" smtClean="0">
                <a:latin typeface="Calibri"/>
                <a:cs typeface="Calibri"/>
              </a:rPr>
              <a:t>t</a:t>
            </a:r>
            <a:r>
              <a:rPr sz="4850" spc="-30" dirty="0" smtClean="0">
                <a:latin typeface="Calibri"/>
                <a:cs typeface="Calibri"/>
              </a:rPr>
              <a:t>o</a:t>
            </a:r>
            <a:r>
              <a:rPr sz="4850" spc="-80" dirty="0" smtClean="0">
                <a:latin typeface="Calibri"/>
                <a:cs typeface="Calibri"/>
              </a:rPr>
              <a:t>r</a:t>
            </a:r>
            <a:r>
              <a:rPr sz="4850" spc="-25" dirty="0" smtClean="0">
                <a:latin typeface="Calibri"/>
                <a:cs typeface="Calibri"/>
              </a:rPr>
              <a:t>es</a:t>
            </a:r>
            <a:r>
              <a:rPr sz="4850" spc="-5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solidFill>
                  <a:srgbClr val="0D5EFF"/>
                </a:solidFill>
                <a:latin typeface="Calibri"/>
                <a:cs typeface="Calibri"/>
              </a:rPr>
              <a:t>primiti</a:t>
            </a:r>
            <a:r>
              <a:rPr sz="4850" spc="-75" dirty="0" smtClean="0">
                <a:solidFill>
                  <a:srgbClr val="0D5EFF"/>
                </a:solidFill>
                <a:latin typeface="Calibri"/>
                <a:cs typeface="Calibri"/>
              </a:rPr>
              <a:t>v</a:t>
            </a:r>
            <a:r>
              <a:rPr sz="4850" spc="-25" dirty="0" smtClean="0">
                <a:solidFill>
                  <a:srgbClr val="0D5EFF"/>
                </a:solidFill>
                <a:latin typeface="Calibri"/>
                <a:cs typeface="Calibri"/>
              </a:rPr>
              <a:t>es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900115"/>
            <a:ext cx="8430260" cy="1700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204" dirty="0" smtClean="0">
                <a:latin typeface="Calibri"/>
                <a:cs typeface="Calibri"/>
              </a:rPr>
              <a:t>V</a:t>
            </a:r>
            <a:r>
              <a:rPr sz="3500" spc="-5" dirty="0" smtClean="0">
                <a:latin typeface="Calibri"/>
                <a:cs typeface="Calibri"/>
              </a:rPr>
              <a:t>ariable</a:t>
            </a:r>
            <a:r>
              <a:rPr sz="3500" spc="0" dirty="0" smtClean="0">
                <a:latin typeface="Calibri"/>
                <a:cs typeface="Calibri"/>
              </a:rPr>
              <a:t>s </a:t>
            </a:r>
            <a:r>
              <a:rPr sz="3500" spc="-5" dirty="0" smtClean="0">
                <a:latin typeface="Calibri"/>
                <a:cs typeface="Calibri"/>
              </a:rPr>
              <a:t>a</a:t>
            </a:r>
            <a:r>
              <a:rPr sz="3500" spc="-40" dirty="0" smtClean="0">
                <a:latin typeface="Calibri"/>
                <a:cs typeface="Calibri"/>
              </a:rPr>
              <a:t>r</a:t>
            </a:r>
            <a:r>
              <a:rPr sz="3500" spc="0" dirty="0" smtClean="0">
                <a:latin typeface="Calibri"/>
                <a:cs typeface="Calibri"/>
              </a:rPr>
              <a:t>e </a:t>
            </a:r>
            <a:r>
              <a:rPr sz="3500" spc="-5" dirty="0" smtClean="0">
                <a:latin typeface="Calibri"/>
                <a:cs typeface="Calibri"/>
              </a:rPr>
              <a:t>li</a:t>
            </a:r>
            <a:r>
              <a:rPr sz="3500" spc="-130" dirty="0" smtClean="0">
                <a:latin typeface="Calibri"/>
                <a:cs typeface="Calibri"/>
              </a:rPr>
              <a:t>k</a:t>
            </a:r>
            <a:r>
              <a:rPr sz="3500" spc="0" dirty="0" smtClean="0">
                <a:latin typeface="Calibri"/>
                <a:cs typeface="Calibri"/>
              </a:rPr>
              <a:t>e </a:t>
            </a:r>
            <a:r>
              <a:rPr sz="3500" spc="-5" dirty="0" smtClean="0">
                <a:latin typeface="Calibri"/>
                <a:cs typeface="Calibri"/>
              </a:rPr>
              <a:t>fi</a:t>
            </a:r>
            <a:r>
              <a:rPr sz="3500" spc="-100" dirty="0" smtClean="0">
                <a:latin typeface="Calibri"/>
                <a:cs typeface="Calibri"/>
              </a:rPr>
              <a:t>x</a:t>
            </a:r>
            <a:r>
              <a:rPr sz="3500" spc="-5" dirty="0" smtClean="0">
                <a:latin typeface="Calibri"/>
                <a:cs typeface="Calibri"/>
              </a:rPr>
              <a:t>e</a:t>
            </a:r>
            <a:r>
              <a:rPr sz="3500" spc="0" dirty="0" smtClean="0">
                <a:latin typeface="Calibri"/>
                <a:cs typeface="Calibri"/>
              </a:rPr>
              <a:t>d </a:t>
            </a:r>
            <a:r>
              <a:rPr sz="3500" spc="-5" dirty="0" smtClean="0">
                <a:latin typeface="Calibri"/>
                <a:cs typeface="Calibri"/>
              </a:rPr>
              <a:t>si</a:t>
            </a:r>
            <a:r>
              <a:rPr sz="3500" spc="-95" dirty="0" smtClean="0">
                <a:latin typeface="Calibri"/>
                <a:cs typeface="Calibri"/>
              </a:rPr>
              <a:t>z</a:t>
            </a:r>
            <a:r>
              <a:rPr sz="3500" spc="0" dirty="0" smtClean="0">
                <a:latin typeface="Calibri"/>
                <a:cs typeface="Calibri"/>
              </a:rPr>
              <a:t>e </a:t>
            </a:r>
            <a:r>
              <a:rPr sz="3500" spc="-5" dirty="0" smtClean="0">
                <a:latin typeface="Calibri"/>
                <a:cs typeface="Calibri"/>
              </a:rPr>
              <a:t>cups</a:t>
            </a:r>
            <a:endParaRPr sz="35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18"/>
              </a:spcBef>
              <a:buFont typeface="Arial"/>
              <a:buChar char="•"/>
            </a:pPr>
            <a:endParaRPr sz="850"/>
          </a:p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dirty="0" smtClean="0">
                <a:latin typeface="Calibri"/>
                <a:cs typeface="Calibri"/>
              </a:rPr>
              <a:t>Primiti</a:t>
            </a:r>
            <a:r>
              <a:rPr sz="3500" spc="-45" dirty="0" smtClean="0">
                <a:latin typeface="Calibri"/>
                <a:cs typeface="Calibri"/>
              </a:rPr>
              <a:t>v</a:t>
            </a:r>
            <a:r>
              <a:rPr sz="3500" spc="0" dirty="0" smtClean="0">
                <a:latin typeface="Calibri"/>
                <a:cs typeface="Calibri"/>
              </a:rPr>
              <a:t>es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a</a:t>
            </a:r>
            <a:r>
              <a:rPr sz="3500" spc="-40" dirty="0" smtClean="0">
                <a:latin typeface="Calibri"/>
                <a:cs typeface="Calibri"/>
              </a:rPr>
              <a:t>r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small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enough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th</a:t>
            </a:r>
            <a:r>
              <a:rPr sz="3500" spc="-25" dirty="0" smtClean="0">
                <a:latin typeface="Calibri"/>
                <a:cs typeface="Calibri"/>
              </a:rPr>
              <a:t>a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th</a:t>
            </a:r>
            <a:r>
              <a:rPr sz="3500" spc="-40" dirty="0" smtClean="0">
                <a:latin typeface="Calibri"/>
                <a:cs typeface="Calibri"/>
              </a:rPr>
              <a:t>e</a:t>
            </a:r>
            <a:r>
              <a:rPr sz="3500" spc="0" dirty="0" smtClean="0">
                <a:latin typeface="Calibri"/>
                <a:cs typeface="Calibri"/>
              </a:rPr>
              <a:t>y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ju</a:t>
            </a:r>
            <a:r>
              <a:rPr sz="3500" spc="-50" dirty="0" smtClean="0">
                <a:latin typeface="Calibri"/>
                <a:cs typeface="Calibri"/>
              </a:rPr>
              <a:t>s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fit</a:t>
            </a:r>
            <a:endParaRPr sz="3500">
              <a:latin typeface="Calibri"/>
              <a:cs typeface="Calibri"/>
            </a:endParaRPr>
          </a:p>
          <a:p>
            <a:pPr marL="389890">
              <a:lnSpc>
                <a:spcPts val="4095"/>
              </a:lnSpc>
              <a:spcBef>
                <a:spcPts val="20"/>
              </a:spcBef>
            </a:pPr>
            <a:r>
              <a:rPr sz="3500" dirty="0" smtClean="0">
                <a:latin typeface="Calibri"/>
                <a:cs typeface="Calibri"/>
              </a:rPr>
              <a:t>i</a:t>
            </a:r>
            <a:r>
              <a:rPr sz="3500" spc="-40" dirty="0" smtClean="0">
                <a:latin typeface="Calibri"/>
                <a:cs typeface="Calibri"/>
              </a:rPr>
              <a:t>n</a:t>
            </a:r>
            <a:r>
              <a:rPr sz="3500" spc="-50" dirty="0" smtClean="0">
                <a:latin typeface="Calibri"/>
                <a:cs typeface="Calibri"/>
              </a:rPr>
              <a:t>t</a:t>
            </a:r>
            <a:r>
              <a:rPr sz="3500" spc="0" dirty="0" smtClean="0">
                <a:latin typeface="Calibri"/>
                <a:cs typeface="Calibri"/>
              </a:rPr>
              <a:t>o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the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cup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6027" y="4568681"/>
            <a:ext cx="447040" cy="466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50" dirty="0" smtClean="0">
                <a:latin typeface="Calibri"/>
                <a:cs typeface="Calibri"/>
              </a:rPr>
              <a:t>i</a:t>
            </a:r>
            <a:r>
              <a:rPr sz="3050" spc="-40" dirty="0" smtClean="0">
                <a:latin typeface="Calibri"/>
                <a:cs typeface="Calibri"/>
              </a:rPr>
              <a:t>n</a:t>
            </a:r>
            <a:r>
              <a:rPr sz="3050" spc="0" dirty="0" smtClean="0">
                <a:latin typeface="Calibri"/>
                <a:cs typeface="Calibri"/>
              </a:rPr>
              <a:t>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2850" y="4581535"/>
            <a:ext cx="1130300" cy="466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 smtClean="0">
                <a:latin typeface="Calibri"/>
                <a:cs typeface="Calibri"/>
              </a:rPr>
              <a:t>double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9531" y="4568681"/>
            <a:ext cx="719455" cy="466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 smtClean="0">
                <a:latin typeface="Calibri"/>
                <a:cs typeface="Calibri"/>
              </a:rPr>
              <a:t>char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1158" y="4568681"/>
            <a:ext cx="1318895" cy="466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 smtClean="0">
                <a:latin typeface="Calibri"/>
                <a:cs typeface="Calibri"/>
              </a:rPr>
              <a:t>boolean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42472" y="598171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0"/>
                </a:lnTo>
                <a:lnTo>
                  <a:pt x="209550" y="838200"/>
                </a:lnTo>
                <a:lnTo>
                  <a:pt x="628650" y="838200"/>
                </a:lnTo>
                <a:lnTo>
                  <a:pt x="8382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42472" y="598171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209550" y="838200"/>
                </a:lnTo>
                <a:lnTo>
                  <a:pt x="628650" y="838200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6038" y="5089029"/>
            <a:ext cx="2441816" cy="781342"/>
          </a:xfrm>
          <a:custGeom>
            <a:avLst/>
            <a:gdLst/>
            <a:ahLst/>
            <a:cxnLst/>
            <a:rect l="l" t="t" r="r" b="b"/>
            <a:pathLst>
              <a:path w="2441816" h="781342">
                <a:moveTo>
                  <a:pt x="2412397" y="688110"/>
                </a:moveTo>
                <a:lnTo>
                  <a:pt x="2379929" y="614959"/>
                </a:lnTo>
                <a:lnTo>
                  <a:pt x="2355924" y="569366"/>
                </a:lnTo>
                <a:lnTo>
                  <a:pt x="2329866" y="526832"/>
                </a:lnTo>
                <a:lnTo>
                  <a:pt x="2301665" y="487196"/>
                </a:lnTo>
                <a:lnTo>
                  <a:pt x="2271230" y="450298"/>
                </a:lnTo>
                <a:lnTo>
                  <a:pt x="2238473" y="415978"/>
                </a:lnTo>
                <a:lnTo>
                  <a:pt x="2203302" y="384077"/>
                </a:lnTo>
                <a:lnTo>
                  <a:pt x="2165490" y="354334"/>
                </a:lnTo>
                <a:lnTo>
                  <a:pt x="2125361" y="326886"/>
                </a:lnTo>
                <a:lnTo>
                  <a:pt x="2082410" y="301276"/>
                </a:lnTo>
                <a:lnTo>
                  <a:pt x="2036686" y="277444"/>
                </a:lnTo>
                <a:lnTo>
                  <a:pt x="1973961" y="249364"/>
                </a:lnTo>
                <a:lnTo>
                  <a:pt x="1923744" y="230079"/>
                </a:lnTo>
                <a:lnTo>
                  <a:pt x="1874526" y="213280"/>
                </a:lnTo>
                <a:lnTo>
                  <a:pt x="1824768" y="198179"/>
                </a:lnTo>
                <a:lnTo>
                  <a:pt x="1774567" y="184559"/>
                </a:lnTo>
                <a:lnTo>
                  <a:pt x="1724022" y="172207"/>
                </a:lnTo>
                <a:lnTo>
                  <a:pt x="1673230" y="160906"/>
                </a:lnTo>
                <a:lnTo>
                  <a:pt x="1622289" y="150443"/>
                </a:lnTo>
                <a:lnTo>
                  <a:pt x="1505407" y="129501"/>
                </a:lnTo>
                <a:lnTo>
                  <a:pt x="1399794" y="113296"/>
                </a:lnTo>
                <a:lnTo>
                  <a:pt x="1357146" y="107446"/>
                </a:lnTo>
                <a:lnTo>
                  <a:pt x="1314467" y="101858"/>
                </a:lnTo>
                <a:lnTo>
                  <a:pt x="1271760" y="96521"/>
                </a:lnTo>
                <a:lnTo>
                  <a:pt x="1229026" y="91422"/>
                </a:lnTo>
                <a:lnTo>
                  <a:pt x="1186267" y="86548"/>
                </a:lnTo>
                <a:lnTo>
                  <a:pt x="1143484" y="81889"/>
                </a:lnTo>
                <a:lnTo>
                  <a:pt x="1100679" y="77431"/>
                </a:lnTo>
                <a:lnTo>
                  <a:pt x="1057854" y="73162"/>
                </a:lnTo>
                <a:lnTo>
                  <a:pt x="1015011" y="69071"/>
                </a:lnTo>
                <a:lnTo>
                  <a:pt x="972151" y="65144"/>
                </a:lnTo>
                <a:lnTo>
                  <a:pt x="929276" y="61370"/>
                </a:lnTo>
                <a:lnTo>
                  <a:pt x="886388" y="57737"/>
                </a:lnTo>
                <a:lnTo>
                  <a:pt x="843488" y="54233"/>
                </a:lnTo>
                <a:lnTo>
                  <a:pt x="800579" y="50844"/>
                </a:lnTo>
                <a:lnTo>
                  <a:pt x="757661" y="47559"/>
                </a:lnTo>
                <a:lnTo>
                  <a:pt x="714738" y="44367"/>
                </a:lnTo>
                <a:lnTo>
                  <a:pt x="671809" y="41254"/>
                </a:lnTo>
                <a:lnTo>
                  <a:pt x="628878" y="38208"/>
                </a:lnTo>
                <a:lnTo>
                  <a:pt x="585945" y="35218"/>
                </a:lnTo>
                <a:lnTo>
                  <a:pt x="543013" y="32270"/>
                </a:lnTo>
                <a:lnTo>
                  <a:pt x="407365" y="23631"/>
                </a:lnTo>
                <a:lnTo>
                  <a:pt x="272414" y="15542"/>
                </a:lnTo>
                <a:lnTo>
                  <a:pt x="1816" y="0"/>
                </a:lnTo>
                <a:lnTo>
                  <a:pt x="0" y="31432"/>
                </a:lnTo>
                <a:lnTo>
                  <a:pt x="274231" y="47187"/>
                </a:lnTo>
                <a:lnTo>
                  <a:pt x="409321" y="55306"/>
                </a:lnTo>
                <a:lnTo>
                  <a:pt x="540918" y="63703"/>
                </a:lnTo>
                <a:lnTo>
                  <a:pt x="583723" y="66614"/>
                </a:lnTo>
                <a:lnTo>
                  <a:pt x="626535" y="69572"/>
                </a:lnTo>
                <a:lnTo>
                  <a:pt x="669354" y="72588"/>
                </a:lnTo>
                <a:lnTo>
                  <a:pt x="712175" y="75675"/>
                </a:lnTo>
                <a:lnTo>
                  <a:pt x="754997" y="78845"/>
                </a:lnTo>
                <a:lnTo>
                  <a:pt x="797817" y="82109"/>
                </a:lnTo>
                <a:lnTo>
                  <a:pt x="840632" y="85480"/>
                </a:lnTo>
                <a:lnTo>
                  <a:pt x="883440" y="88969"/>
                </a:lnTo>
                <a:lnTo>
                  <a:pt x="926237" y="92589"/>
                </a:lnTo>
                <a:lnTo>
                  <a:pt x="969022" y="96351"/>
                </a:lnTo>
                <a:lnTo>
                  <a:pt x="1011792" y="100268"/>
                </a:lnTo>
                <a:lnTo>
                  <a:pt x="1054544" y="104351"/>
                </a:lnTo>
                <a:lnTo>
                  <a:pt x="1097275" y="108613"/>
                </a:lnTo>
                <a:lnTo>
                  <a:pt x="1139983" y="113065"/>
                </a:lnTo>
                <a:lnTo>
                  <a:pt x="1182666" y="117720"/>
                </a:lnTo>
                <a:lnTo>
                  <a:pt x="1225320" y="122589"/>
                </a:lnTo>
                <a:lnTo>
                  <a:pt x="1267944" y="127685"/>
                </a:lnTo>
                <a:lnTo>
                  <a:pt x="1310534" y="133019"/>
                </a:lnTo>
                <a:lnTo>
                  <a:pt x="1353087" y="138603"/>
                </a:lnTo>
                <a:lnTo>
                  <a:pt x="1395603" y="144449"/>
                </a:lnTo>
                <a:lnTo>
                  <a:pt x="1500517" y="160515"/>
                </a:lnTo>
                <a:lnTo>
                  <a:pt x="1599704" y="178117"/>
                </a:lnTo>
                <a:lnTo>
                  <a:pt x="1649941" y="188102"/>
                </a:lnTo>
                <a:lnTo>
                  <a:pt x="1700026" y="198908"/>
                </a:lnTo>
                <a:lnTo>
                  <a:pt x="1749879" y="210718"/>
                </a:lnTo>
                <a:lnTo>
                  <a:pt x="1799420" y="223714"/>
                </a:lnTo>
                <a:lnTo>
                  <a:pt x="1848569" y="238082"/>
                </a:lnTo>
                <a:lnTo>
                  <a:pt x="1897246" y="254002"/>
                </a:lnTo>
                <a:lnTo>
                  <a:pt x="1962365" y="278701"/>
                </a:lnTo>
                <a:lnTo>
                  <a:pt x="2023414" y="305942"/>
                </a:lnTo>
                <a:lnTo>
                  <a:pt x="2067380" y="328883"/>
                </a:lnTo>
                <a:lnTo>
                  <a:pt x="2108594" y="353455"/>
                </a:lnTo>
                <a:lnTo>
                  <a:pt x="2147163" y="379831"/>
                </a:lnTo>
                <a:lnTo>
                  <a:pt x="2183196" y="408185"/>
                </a:lnTo>
                <a:lnTo>
                  <a:pt x="2216799" y="438688"/>
                </a:lnTo>
                <a:lnTo>
                  <a:pt x="2248080" y="471513"/>
                </a:lnTo>
                <a:lnTo>
                  <a:pt x="2277146" y="506833"/>
                </a:lnTo>
                <a:lnTo>
                  <a:pt x="2304104" y="544820"/>
                </a:lnTo>
                <a:lnTo>
                  <a:pt x="2329063" y="585648"/>
                </a:lnTo>
                <a:lnTo>
                  <a:pt x="2352128" y="629488"/>
                </a:lnTo>
                <a:lnTo>
                  <a:pt x="2370010" y="668324"/>
                </a:lnTo>
                <a:lnTo>
                  <a:pt x="2383224" y="699695"/>
                </a:lnTo>
                <a:lnTo>
                  <a:pt x="2412397" y="688110"/>
                </a:lnTo>
                <a:close/>
              </a:path>
              <a:path w="2441816" h="781342">
                <a:moveTo>
                  <a:pt x="2418346" y="768387"/>
                </a:moveTo>
                <a:lnTo>
                  <a:pt x="2418346" y="702271"/>
                </a:lnTo>
                <a:lnTo>
                  <a:pt x="2389428" y="714425"/>
                </a:lnTo>
                <a:lnTo>
                  <a:pt x="2383224" y="699695"/>
                </a:lnTo>
                <a:lnTo>
                  <a:pt x="2354224" y="711212"/>
                </a:lnTo>
                <a:lnTo>
                  <a:pt x="2418346" y="768387"/>
                </a:lnTo>
                <a:close/>
              </a:path>
              <a:path w="2441816" h="781342">
                <a:moveTo>
                  <a:pt x="2418346" y="702271"/>
                </a:moveTo>
                <a:lnTo>
                  <a:pt x="2412397" y="688110"/>
                </a:lnTo>
                <a:lnTo>
                  <a:pt x="2383224" y="699695"/>
                </a:lnTo>
                <a:lnTo>
                  <a:pt x="2389428" y="714425"/>
                </a:lnTo>
                <a:lnTo>
                  <a:pt x="2418346" y="702271"/>
                </a:lnTo>
                <a:close/>
              </a:path>
              <a:path w="2441816" h="781342">
                <a:moveTo>
                  <a:pt x="2441816" y="676427"/>
                </a:moveTo>
                <a:lnTo>
                  <a:pt x="2412397" y="688110"/>
                </a:lnTo>
                <a:lnTo>
                  <a:pt x="2418346" y="702271"/>
                </a:lnTo>
                <a:lnTo>
                  <a:pt x="2418346" y="768387"/>
                </a:lnTo>
                <a:lnTo>
                  <a:pt x="2432875" y="781342"/>
                </a:lnTo>
                <a:lnTo>
                  <a:pt x="2441816" y="67642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29874" y="5046560"/>
            <a:ext cx="467156" cy="838898"/>
          </a:xfrm>
          <a:custGeom>
            <a:avLst/>
            <a:gdLst/>
            <a:ahLst/>
            <a:cxnLst/>
            <a:rect l="l" t="t" r="r" b="b"/>
            <a:pathLst>
              <a:path w="467156" h="838898">
                <a:moveTo>
                  <a:pt x="435862" y="743483"/>
                </a:moveTo>
                <a:lnTo>
                  <a:pt x="430834" y="692353"/>
                </a:lnTo>
                <a:lnTo>
                  <a:pt x="424946" y="644489"/>
                </a:lnTo>
                <a:lnTo>
                  <a:pt x="418788" y="599167"/>
                </a:lnTo>
                <a:lnTo>
                  <a:pt x="412187" y="556221"/>
                </a:lnTo>
                <a:lnTo>
                  <a:pt x="404969" y="515488"/>
                </a:lnTo>
                <a:lnTo>
                  <a:pt x="396960" y="476803"/>
                </a:lnTo>
                <a:lnTo>
                  <a:pt x="377870" y="404921"/>
                </a:lnTo>
                <a:lnTo>
                  <a:pt x="353524" y="339260"/>
                </a:lnTo>
                <a:lnTo>
                  <a:pt x="322530" y="278507"/>
                </a:lnTo>
                <a:lnTo>
                  <a:pt x="283494" y="221345"/>
                </a:lnTo>
                <a:lnTo>
                  <a:pt x="235022" y="166462"/>
                </a:lnTo>
                <a:lnTo>
                  <a:pt x="206813" y="139464"/>
                </a:lnTo>
                <a:lnTo>
                  <a:pt x="175723" y="112542"/>
                </a:lnTo>
                <a:lnTo>
                  <a:pt x="141577" y="85533"/>
                </a:lnTo>
                <a:lnTo>
                  <a:pt x="104202" y="58271"/>
                </a:lnTo>
                <a:lnTo>
                  <a:pt x="63423" y="30594"/>
                </a:lnTo>
                <a:lnTo>
                  <a:pt x="17462" y="0"/>
                </a:lnTo>
                <a:lnTo>
                  <a:pt x="0" y="26263"/>
                </a:lnTo>
                <a:lnTo>
                  <a:pt x="45961" y="56857"/>
                </a:lnTo>
                <a:lnTo>
                  <a:pt x="85626" y="83678"/>
                </a:lnTo>
                <a:lnTo>
                  <a:pt x="121919" y="110056"/>
                </a:lnTo>
                <a:lnTo>
                  <a:pt x="155018" y="136155"/>
                </a:lnTo>
                <a:lnTo>
                  <a:pt x="185098" y="162140"/>
                </a:lnTo>
                <a:lnTo>
                  <a:pt x="236907" y="214421"/>
                </a:lnTo>
                <a:lnTo>
                  <a:pt x="278754" y="268211"/>
                </a:lnTo>
                <a:lnTo>
                  <a:pt x="312048" y="324823"/>
                </a:lnTo>
                <a:lnTo>
                  <a:pt x="338198" y="385568"/>
                </a:lnTo>
                <a:lnTo>
                  <a:pt x="358614" y="451758"/>
                </a:lnTo>
                <a:lnTo>
                  <a:pt x="374704" y="524707"/>
                </a:lnTo>
                <a:lnTo>
                  <a:pt x="381567" y="564125"/>
                </a:lnTo>
                <a:lnTo>
                  <a:pt x="387877" y="605725"/>
                </a:lnTo>
                <a:lnTo>
                  <a:pt x="393810" y="649670"/>
                </a:lnTo>
                <a:lnTo>
                  <a:pt x="399542" y="696125"/>
                </a:lnTo>
                <a:lnTo>
                  <a:pt x="404539" y="746420"/>
                </a:lnTo>
                <a:lnTo>
                  <a:pt x="435862" y="743483"/>
                </a:lnTo>
                <a:close/>
              </a:path>
              <a:path w="467156" h="838898">
                <a:moveTo>
                  <a:pt x="437400" y="817565"/>
                </a:moveTo>
                <a:lnTo>
                  <a:pt x="437400" y="759129"/>
                </a:lnTo>
                <a:lnTo>
                  <a:pt x="406107" y="762203"/>
                </a:lnTo>
                <a:lnTo>
                  <a:pt x="404539" y="746420"/>
                </a:lnTo>
                <a:lnTo>
                  <a:pt x="373278" y="749350"/>
                </a:lnTo>
                <a:lnTo>
                  <a:pt x="429158" y="838898"/>
                </a:lnTo>
                <a:lnTo>
                  <a:pt x="437400" y="817565"/>
                </a:lnTo>
                <a:close/>
              </a:path>
              <a:path w="467156" h="838898">
                <a:moveTo>
                  <a:pt x="437400" y="759129"/>
                </a:moveTo>
                <a:lnTo>
                  <a:pt x="435862" y="743483"/>
                </a:lnTo>
                <a:lnTo>
                  <a:pt x="404539" y="746420"/>
                </a:lnTo>
                <a:lnTo>
                  <a:pt x="406107" y="762203"/>
                </a:lnTo>
                <a:lnTo>
                  <a:pt x="437400" y="759129"/>
                </a:lnTo>
                <a:close/>
              </a:path>
              <a:path w="467156" h="838898">
                <a:moveTo>
                  <a:pt x="467156" y="740549"/>
                </a:moveTo>
                <a:lnTo>
                  <a:pt x="435862" y="743483"/>
                </a:lnTo>
                <a:lnTo>
                  <a:pt x="437400" y="759129"/>
                </a:lnTo>
                <a:lnTo>
                  <a:pt x="437400" y="817565"/>
                </a:lnTo>
                <a:lnTo>
                  <a:pt x="467156" y="74054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34241" y="5119623"/>
            <a:ext cx="584784" cy="720712"/>
          </a:xfrm>
          <a:custGeom>
            <a:avLst/>
            <a:gdLst/>
            <a:ahLst/>
            <a:cxnLst/>
            <a:rect l="l" t="t" r="r" b="b"/>
            <a:pathLst>
              <a:path w="584784" h="720712">
                <a:moveTo>
                  <a:pt x="30670" y="625303"/>
                </a:moveTo>
                <a:lnTo>
                  <a:pt x="0" y="618312"/>
                </a:lnTo>
                <a:lnTo>
                  <a:pt x="25006" y="720712"/>
                </a:lnTo>
                <a:lnTo>
                  <a:pt x="27101" y="718161"/>
                </a:lnTo>
                <a:lnTo>
                  <a:pt x="27101" y="640524"/>
                </a:lnTo>
                <a:lnTo>
                  <a:pt x="30670" y="625303"/>
                </a:lnTo>
                <a:close/>
              </a:path>
              <a:path w="584784" h="720712">
                <a:moveTo>
                  <a:pt x="61399" y="632309"/>
                </a:moveTo>
                <a:lnTo>
                  <a:pt x="30670" y="625303"/>
                </a:lnTo>
                <a:lnTo>
                  <a:pt x="27101" y="640524"/>
                </a:lnTo>
                <a:lnTo>
                  <a:pt x="57835" y="647649"/>
                </a:lnTo>
                <a:lnTo>
                  <a:pt x="61399" y="632309"/>
                </a:lnTo>
                <a:close/>
              </a:path>
              <a:path w="584784" h="720712">
                <a:moveTo>
                  <a:pt x="91922" y="639267"/>
                </a:moveTo>
                <a:lnTo>
                  <a:pt x="61399" y="632309"/>
                </a:lnTo>
                <a:lnTo>
                  <a:pt x="57835" y="647649"/>
                </a:lnTo>
                <a:lnTo>
                  <a:pt x="27101" y="640524"/>
                </a:lnTo>
                <a:lnTo>
                  <a:pt x="27101" y="718161"/>
                </a:lnTo>
                <a:lnTo>
                  <a:pt x="91922" y="639267"/>
                </a:lnTo>
                <a:close/>
              </a:path>
              <a:path w="584784" h="720712">
                <a:moveTo>
                  <a:pt x="584784" y="30314"/>
                </a:moveTo>
                <a:lnTo>
                  <a:pt x="576402" y="0"/>
                </a:lnTo>
                <a:lnTo>
                  <a:pt x="523455" y="14668"/>
                </a:lnTo>
                <a:lnTo>
                  <a:pt x="475255" y="28518"/>
                </a:lnTo>
                <a:lnTo>
                  <a:pt x="430914" y="43299"/>
                </a:lnTo>
                <a:lnTo>
                  <a:pt x="390212" y="59101"/>
                </a:lnTo>
                <a:lnTo>
                  <a:pt x="352932" y="76012"/>
                </a:lnTo>
                <a:lnTo>
                  <a:pt x="318856" y="94124"/>
                </a:lnTo>
                <a:lnTo>
                  <a:pt x="259437" y="134305"/>
                </a:lnTo>
                <a:lnTo>
                  <a:pt x="210208" y="180363"/>
                </a:lnTo>
                <a:lnTo>
                  <a:pt x="169419" y="233016"/>
                </a:lnTo>
                <a:lnTo>
                  <a:pt x="135323" y="292981"/>
                </a:lnTo>
                <a:lnTo>
                  <a:pt x="106171" y="360977"/>
                </a:lnTo>
                <a:lnTo>
                  <a:pt x="92903" y="398211"/>
                </a:lnTo>
                <a:lnTo>
                  <a:pt x="80214" y="437722"/>
                </a:lnTo>
                <a:lnTo>
                  <a:pt x="67888" y="479600"/>
                </a:lnTo>
                <a:lnTo>
                  <a:pt x="55705" y="523934"/>
                </a:lnTo>
                <a:lnTo>
                  <a:pt x="43446" y="570814"/>
                </a:lnTo>
                <a:lnTo>
                  <a:pt x="30670" y="625303"/>
                </a:lnTo>
                <a:lnTo>
                  <a:pt x="61399" y="632309"/>
                </a:lnTo>
                <a:lnTo>
                  <a:pt x="73901" y="578497"/>
                </a:lnTo>
                <a:lnTo>
                  <a:pt x="85785" y="533391"/>
                </a:lnTo>
                <a:lnTo>
                  <a:pt x="97494" y="490755"/>
                </a:lnTo>
                <a:lnTo>
                  <a:pt x="109248" y="450502"/>
                </a:lnTo>
                <a:lnTo>
                  <a:pt x="121270" y="412542"/>
                </a:lnTo>
                <a:lnTo>
                  <a:pt x="147012" y="343152"/>
                </a:lnTo>
                <a:lnTo>
                  <a:pt x="176500" y="281876"/>
                </a:lnTo>
                <a:lnTo>
                  <a:pt x="211515" y="228006"/>
                </a:lnTo>
                <a:lnTo>
                  <a:pt x="253838" y="180835"/>
                </a:lnTo>
                <a:lnTo>
                  <a:pt x="305251" y="139655"/>
                </a:lnTo>
                <a:lnTo>
                  <a:pt x="367535" y="103758"/>
                </a:lnTo>
                <a:lnTo>
                  <a:pt x="403309" y="87569"/>
                </a:lnTo>
                <a:lnTo>
                  <a:pt x="442470" y="72436"/>
                </a:lnTo>
                <a:lnTo>
                  <a:pt x="485238" y="58270"/>
                </a:lnTo>
                <a:lnTo>
                  <a:pt x="531837" y="44983"/>
                </a:lnTo>
                <a:lnTo>
                  <a:pt x="584784" y="3031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4444" y="5149240"/>
            <a:ext cx="2269007" cy="691095"/>
          </a:xfrm>
          <a:custGeom>
            <a:avLst/>
            <a:gdLst/>
            <a:ahLst/>
            <a:cxnLst/>
            <a:rect l="l" t="t" r="r" b="b"/>
            <a:pathLst>
              <a:path w="2269007" h="691095">
                <a:moveTo>
                  <a:pt x="31622" y="601010"/>
                </a:moveTo>
                <a:lnTo>
                  <a:pt x="3492" y="585762"/>
                </a:lnTo>
                <a:lnTo>
                  <a:pt x="0" y="691095"/>
                </a:lnTo>
                <a:lnTo>
                  <a:pt x="23888" y="674423"/>
                </a:lnTo>
                <a:lnTo>
                  <a:pt x="23888" y="614121"/>
                </a:lnTo>
                <a:lnTo>
                  <a:pt x="31622" y="601010"/>
                </a:lnTo>
                <a:close/>
              </a:path>
              <a:path w="2269007" h="691095">
                <a:moveTo>
                  <a:pt x="59214" y="615968"/>
                </a:moveTo>
                <a:lnTo>
                  <a:pt x="31622" y="601010"/>
                </a:lnTo>
                <a:lnTo>
                  <a:pt x="23888" y="614121"/>
                </a:lnTo>
                <a:lnTo>
                  <a:pt x="50990" y="630046"/>
                </a:lnTo>
                <a:lnTo>
                  <a:pt x="59214" y="615968"/>
                </a:lnTo>
                <a:close/>
              </a:path>
              <a:path w="2269007" h="691095">
                <a:moveTo>
                  <a:pt x="86474" y="630745"/>
                </a:moveTo>
                <a:lnTo>
                  <a:pt x="59214" y="615968"/>
                </a:lnTo>
                <a:lnTo>
                  <a:pt x="50990" y="630046"/>
                </a:lnTo>
                <a:lnTo>
                  <a:pt x="23888" y="614121"/>
                </a:lnTo>
                <a:lnTo>
                  <a:pt x="23888" y="674423"/>
                </a:lnTo>
                <a:lnTo>
                  <a:pt x="86474" y="630745"/>
                </a:lnTo>
                <a:close/>
              </a:path>
              <a:path w="2269007" h="691095">
                <a:moveTo>
                  <a:pt x="2269007" y="31153"/>
                </a:moveTo>
                <a:lnTo>
                  <a:pt x="2006930" y="35204"/>
                </a:lnTo>
                <a:lnTo>
                  <a:pt x="1879104" y="52946"/>
                </a:lnTo>
                <a:lnTo>
                  <a:pt x="1752536" y="70688"/>
                </a:lnTo>
                <a:lnTo>
                  <a:pt x="1712003" y="76482"/>
                </a:lnTo>
                <a:lnTo>
                  <a:pt x="1671467" y="82306"/>
                </a:lnTo>
                <a:lnTo>
                  <a:pt x="1630931" y="88166"/>
                </a:lnTo>
                <a:lnTo>
                  <a:pt x="1590395" y="94068"/>
                </a:lnTo>
                <a:lnTo>
                  <a:pt x="1549863" y="100021"/>
                </a:lnTo>
                <a:lnTo>
                  <a:pt x="1509335" y="106029"/>
                </a:lnTo>
                <a:lnTo>
                  <a:pt x="1468814" y="112100"/>
                </a:lnTo>
                <a:lnTo>
                  <a:pt x="1428302" y="118241"/>
                </a:lnTo>
                <a:lnTo>
                  <a:pt x="1387800" y="124458"/>
                </a:lnTo>
                <a:lnTo>
                  <a:pt x="1347311" y="130757"/>
                </a:lnTo>
                <a:lnTo>
                  <a:pt x="1306836" y="137146"/>
                </a:lnTo>
                <a:lnTo>
                  <a:pt x="1266378" y="143631"/>
                </a:lnTo>
                <a:lnTo>
                  <a:pt x="1225938" y="150219"/>
                </a:lnTo>
                <a:lnTo>
                  <a:pt x="1185518" y="156916"/>
                </a:lnTo>
                <a:lnTo>
                  <a:pt x="1145121" y="163730"/>
                </a:lnTo>
                <a:lnTo>
                  <a:pt x="1104747" y="170666"/>
                </a:lnTo>
                <a:lnTo>
                  <a:pt x="1064400" y="177731"/>
                </a:lnTo>
                <a:lnTo>
                  <a:pt x="1024081" y="184933"/>
                </a:lnTo>
                <a:lnTo>
                  <a:pt x="983791" y="192277"/>
                </a:lnTo>
                <a:lnTo>
                  <a:pt x="943533" y="199770"/>
                </a:lnTo>
                <a:lnTo>
                  <a:pt x="844346" y="219189"/>
                </a:lnTo>
                <a:lnTo>
                  <a:pt x="750468" y="238886"/>
                </a:lnTo>
                <a:lnTo>
                  <a:pt x="703181" y="249617"/>
                </a:lnTo>
                <a:lnTo>
                  <a:pt x="655972" y="260755"/>
                </a:lnTo>
                <a:lnTo>
                  <a:pt x="608822" y="272462"/>
                </a:lnTo>
                <a:lnTo>
                  <a:pt x="561998" y="284823"/>
                </a:lnTo>
                <a:lnTo>
                  <a:pt x="515339" y="298035"/>
                </a:lnTo>
                <a:lnTo>
                  <a:pt x="468967" y="312220"/>
                </a:lnTo>
                <a:lnTo>
                  <a:pt x="407085" y="333184"/>
                </a:lnTo>
                <a:lnTo>
                  <a:pt x="349250" y="355257"/>
                </a:lnTo>
                <a:lnTo>
                  <a:pt x="299671" y="376913"/>
                </a:lnTo>
                <a:lnTo>
                  <a:pt x="251367" y="400930"/>
                </a:lnTo>
                <a:lnTo>
                  <a:pt x="204897" y="427809"/>
                </a:lnTo>
                <a:lnTo>
                  <a:pt x="160819" y="458050"/>
                </a:lnTo>
                <a:lnTo>
                  <a:pt x="119694" y="492154"/>
                </a:lnTo>
                <a:lnTo>
                  <a:pt x="82081" y="530622"/>
                </a:lnTo>
                <a:lnTo>
                  <a:pt x="41770" y="583806"/>
                </a:lnTo>
                <a:lnTo>
                  <a:pt x="31622" y="601010"/>
                </a:lnTo>
                <a:lnTo>
                  <a:pt x="59214" y="615968"/>
                </a:lnTo>
                <a:lnTo>
                  <a:pt x="67475" y="601827"/>
                </a:lnTo>
                <a:lnTo>
                  <a:pt x="84099" y="578078"/>
                </a:lnTo>
                <a:lnTo>
                  <a:pt x="120352" y="535358"/>
                </a:lnTo>
                <a:lnTo>
                  <a:pt x="161145" y="497769"/>
                </a:lnTo>
                <a:lnTo>
                  <a:pt x="205685" y="464745"/>
                </a:lnTo>
                <a:lnTo>
                  <a:pt x="253178" y="435719"/>
                </a:lnTo>
                <a:lnTo>
                  <a:pt x="302830" y="410125"/>
                </a:lnTo>
                <a:lnTo>
                  <a:pt x="353847" y="387397"/>
                </a:lnTo>
                <a:lnTo>
                  <a:pt x="417283" y="362800"/>
                </a:lnTo>
                <a:lnTo>
                  <a:pt x="480568" y="341426"/>
                </a:lnTo>
                <a:lnTo>
                  <a:pt x="517020" y="330302"/>
                </a:lnTo>
                <a:lnTo>
                  <a:pt x="553635" y="319751"/>
                </a:lnTo>
                <a:lnTo>
                  <a:pt x="590394" y="309722"/>
                </a:lnTo>
                <a:lnTo>
                  <a:pt x="627281" y="300168"/>
                </a:lnTo>
                <a:lnTo>
                  <a:pt x="664279" y="291039"/>
                </a:lnTo>
                <a:lnTo>
                  <a:pt x="701372" y="282287"/>
                </a:lnTo>
                <a:lnTo>
                  <a:pt x="738543" y="273862"/>
                </a:lnTo>
                <a:lnTo>
                  <a:pt x="775774" y="265715"/>
                </a:lnTo>
                <a:lnTo>
                  <a:pt x="813050" y="257798"/>
                </a:lnTo>
                <a:lnTo>
                  <a:pt x="949261" y="230644"/>
                </a:lnTo>
                <a:lnTo>
                  <a:pt x="1053198" y="211505"/>
                </a:lnTo>
                <a:lnTo>
                  <a:pt x="1123359" y="199332"/>
                </a:lnTo>
                <a:lnTo>
                  <a:pt x="1193590" y="187480"/>
                </a:lnTo>
                <a:lnTo>
                  <a:pt x="1263884" y="175930"/>
                </a:lnTo>
                <a:lnTo>
                  <a:pt x="1334232" y="164661"/>
                </a:lnTo>
                <a:lnTo>
                  <a:pt x="1404626" y="153654"/>
                </a:lnTo>
                <a:lnTo>
                  <a:pt x="1475058" y="142888"/>
                </a:lnTo>
                <a:lnTo>
                  <a:pt x="1545520" y="132344"/>
                </a:lnTo>
                <a:lnTo>
                  <a:pt x="1616004" y="122001"/>
                </a:lnTo>
                <a:lnTo>
                  <a:pt x="1686503" y="111840"/>
                </a:lnTo>
                <a:lnTo>
                  <a:pt x="1883435" y="83959"/>
                </a:lnTo>
                <a:lnTo>
                  <a:pt x="2011121" y="66357"/>
                </a:lnTo>
                <a:lnTo>
                  <a:pt x="2269007" y="3115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228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28675">
              <a:lnSpc>
                <a:spcPts val="5670"/>
              </a:lnSpc>
            </a:pPr>
            <a:r>
              <a:rPr sz="4850" spc="-30" dirty="0" smtClean="0">
                <a:latin typeface="Calibri"/>
                <a:cs typeface="Calibri"/>
              </a:rPr>
              <a:t>How</a:t>
            </a:r>
            <a:r>
              <a:rPr sz="4850" spc="-40" dirty="0" smtClean="0">
                <a:latin typeface="Calibri"/>
                <a:cs typeface="Calibri"/>
              </a:rPr>
              <a:t> </a:t>
            </a:r>
            <a:r>
              <a:rPr sz="4850" spc="-15" dirty="0" smtClean="0">
                <a:latin typeface="Calibri"/>
                <a:cs typeface="Calibri"/>
              </a:rPr>
              <a:t>j</a:t>
            </a:r>
            <a:r>
              <a:rPr sz="4850" spc="-100" dirty="0" smtClean="0">
                <a:latin typeface="Calibri"/>
                <a:cs typeface="Calibri"/>
              </a:rPr>
              <a:t>a</a:t>
            </a:r>
            <a:r>
              <a:rPr sz="4850" spc="-95" dirty="0" smtClean="0">
                <a:latin typeface="Calibri"/>
                <a:cs typeface="Calibri"/>
              </a:rPr>
              <a:t>v</a:t>
            </a:r>
            <a:r>
              <a:rPr sz="4850" spc="-25" dirty="0" smtClean="0">
                <a:latin typeface="Calibri"/>
                <a:cs typeface="Calibri"/>
              </a:rPr>
              <a:t>a</a:t>
            </a:r>
            <a:r>
              <a:rPr sz="4850" spc="-5" dirty="0" smtClean="0">
                <a:latin typeface="Calibri"/>
                <a:cs typeface="Calibri"/>
              </a:rPr>
              <a:t> </a:t>
            </a:r>
            <a:r>
              <a:rPr sz="4850" spc="-80" dirty="0" smtClean="0">
                <a:latin typeface="Calibri"/>
                <a:cs typeface="Calibri"/>
              </a:rPr>
              <a:t>s</a:t>
            </a:r>
            <a:r>
              <a:rPr sz="4850" spc="-75" dirty="0" smtClean="0">
                <a:latin typeface="Calibri"/>
                <a:cs typeface="Calibri"/>
              </a:rPr>
              <a:t>t</a:t>
            </a:r>
            <a:r>
              <a:rPr sz="4850" spc="-30" dirty="0" smtClean="0">
                <a:latin typeface="Calibri"/>
                <a:cs typeface="Calibri"/>
              </a:rPr>
              <a:t>o</a:t>
            </a:r>
            <a:r>
              <a:rPr sz="4850" spc="-85" dirty="0" smtClean="0">
                <a:latin typeface="Calibri"/>
                <a:cs typeface="Calibri"/>
              </a:rPr>
              <a:t>r</a:t>
            </a:r>
            <a:r>
              <a:rPr sz="4850" spc="-25" dirty="0" smtClean="0">
                <a:latin typeface="Calibri"/>
                <a:cs typeface="Calibri"/>
              </a:rPr>
              <a:t>es</a:t>
            </a:r>
            <a:r>
              <a:rPr sz="4850" spc="15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solidFill>
                  <a:srgbClr val="C00000"/>
                </a:solidFill>
                <a:latin typeface="Calibri"/>
                <a:cs typeface="Calibri"/>
              </a:rPr>
              <a:t>objects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900115"/>
            <a:ext cx="8453755" cy="1680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5" dirty="0" smtClean="0">
                <a:latin typeface="Calibri"/>
                <a:cs typeface="Calibri"/>
              </a:rPr>
              <a:t>Object</a:t>
            </a:r>
            <a:r>
              <a:rPr sz="3500" spc="0" dirty="0" smtClean="0">
                <a:latin typeface="Calibri"/>
                <a:cs typeface="Calibri"/>
              </a:rPr>
              <a:t>s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a</a:t>
            </a:r>
            <a:r>
              <a:rPr sz="3500" spc="-45" dirty="0" smtClean="0">
                <a:latin typeface="Calibri"/>
                <a:cs typeface="Calibri"/>
              </a:rPr>
              <a:t>r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0" dirty="0" smtClean="0">
                <a:latin typeface="Calibri"/>
                <a:cs typeface="Calibri"/>
              </a:rPr>
              <a:t>t</a:t>
            </a:r>
            <a:r>
              <a:rPr sz="3500" spc="-5" dirty="0" smtClean="0">
                <a:latin typeface="Calibri"/>
                <a:cs typeface="Calibri"/>
              </a:rPr>
              <a:t>o</a:t>
            </a:r>
            <a:r>
              <a:rPr sz="3500" spc="0" dirty="0" smtClean="0">
                <a:latin typeface="Calibri"/>
                <a:cs typeface="Calibri"/>
              </a:rPr>
              <a:t>o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bi</a:t>
            </a:r>
            <a:r>
              <a:rPr sz="3500" spc="0" dirty="0" smtClean="0">
                <a:latin typeface="Calibri"/>
                <a:cs typeface="Calibri"/>
              </a:rPr>
              <a:t>g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0" dirty="0" smtClean="0">
                <a:latin typeface="Calibri"/>
                <a:cs typeface="Calibri"/>
              </a:rPr>
              <a:t>t</a:t>
            </a:r>
            <a:r>
              <a:rPr sz="3500" spc="0" dirty="0" smtClean="0">
                <a:latin typeface="Calibri"/>
                <a:cs typeface="Calibri"/>
              </a:rPr>
              <a:t>o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fi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i</a:t>
            </a:r>
            <a:r>
              <a:rPr sz="3500" spc="0" dirty="0" smtClean="0">
                <a:latin typeface="Calibri"/>
                <a:cs typeface="Calibri"/>
              </a:rPr>
              <a:t>n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a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60" dirty="0" smtClean="0">
                <a:latin typeface="Calibri"/>
                <a:cs typeface="Calibri"/>
              </a:rPr>
              <a:t>v</a:t>
            </a:r>
            <a:r>
              <a:rPr sz="3500" spc="-5" dirty="0" smtClean="0">
                <a:latin typeface="Calibri"/>
                <a:cs typeface="Calibri"/>
              </a:rPr>
              <a:t>ariable</a:t>
            </a:r>
            <a:endParaRPr sz="35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0"/>
              </a:spcBef>
              <a:buFont typeface="Arial"/>
              <a:buChar char="•"/>
            </a:pPr>
            <a:endParaRPr sz="750" dirty="0"/>
          </a:p>
          <a:p>
            <a:pPr marL="830580" lvl="1" indent="-315595">
              <a:lnSpc>
                <a:spcPct val="100000"/>
              </a:lnSpc>
              <a:buFont typeface="Arial"/>
              <a:buChar char="–"/>
              <a:tabLst>
                <a:tab pos="830580" algn="l"/>
              </a:tabLst>
            </a:pPr>
            <a:r>
              <a:rPr sz="3050" spc="-5" dirty="0" smtClean="0">
                <a:latin typeface="Calibri"/>
                <a:cs typeface="Calibri"/>
              </a:rPr>
              <a:t>S</a:t>
            </a:r>
            <a:r>
              <a:rPr sz="3050" spc="-30" dirty="0" smtClean="0">
                <a:latin typeface="Calibri"/>
                <a:cs typeface="Calibri"/>
              </a:rPr>
              <a:t>t</a:t>
            </a:r>
            <a:r>
              <a:rPr sz="3050" spc="-5" dirty="0" smtClean="0">
                <a:latin typeface="Calibri"/>
                <a:cs typeface="Calibri"/>
              </a:rPr>
              <a:t>o</a:t>
            </a:r>
            <a:r>
              <a:rPr sz="3050" spc="-40" dirty="0" smtClean="0">
                <a:latin typeface="Calibri"/>
                <a:cs typeface="Calibri"/>
              </a:rPr>
              <a:t>r</a:t>
            </a:r>
            <a:r>
              <a:rPr sz="3050" spc="-5" dirty="0" smtClean="0">
                <a:latin typeface="Calibri"/>
                <a:cs typeface="Calibri"/>
              </a:rPr>
              <a:t>e</a:t>
            </a:r>
            <a:r>
              <a:rPr sz="3050" spc="0" dirty="0" smtClean="0">
                <a:latin typeface="Calibri"/>
                <a:cs typeface="Calibri"/>
              </a:rPr>
              <a:t>d</a:t>
            </a:r>
            <a:r>
              <a:rPr sz="3050" spc="10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somewhe</a:t>
            </a:r>
            <a:r>
              <a:rPr sz="3050" spc="-45" dirty="0" smtClean="0">
                <a:latin typeface="Calibri"/>
                <a:cs typeface="Calibri"/>
              </a:rPr>
              <a:t>r</a:t>
            </a:r>
            <a:r>
              <a:rPr sz="3050" spc="0" dirty="0" smtClean="0">
                <a:latin typeface="Calibri"/>
                <a:cs typeface="Calibri"/>
              </a:rPr>
              <a:t>e</a:t>
            </a:r>
            <a:r>
              <a:rPr sz="3050" spc="10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else</a:t>
            </a:r>
            <a:endParaRPr sz="3050" dirty="0">
              <a:latin typeface="Calibri"/>
              <a:cs typeface="Calibri"/>
            </a:endParaRPr>
          </a:p>
          <a:p>
            <a:pPr lvl="1">
              <a:lnSpc>
                <a:spcPts val="750"/>
              </a:lnSpc>
              <a:spcBef>
                <a:spcPts val="25"/>
              </a:spcBef>
              <a:buFont typeface="Arial"/>
              <a:buChar char="–"/>
            </a:pPr>
            <a:endParaRPr sz="750" dirty="0"/>
          </a:p>
          <a:p>
            <a:pPr marL="830580" lvl="1" indent="-315595">
              <a:lnSpc>
                <a:spcPct val="100000"/>
              </a:lnSpc>
              <a:buFont typeface="Arial"/>
              <a:buChar char="–"/>
              <a:tabLst>
                <a:tab pos="830580" algn="l"/>
              </a:tabLst>
            </a:pPr>
            <a:r>
              <a:rPr sz="3050" spc="-175" dirty="0" smtClean="0">
                <a:latin typeface="Calibri"/>
                <a:cs typeface="Calibri"/>
              </a:rPr>
              <a:t>V</a:t>
            </a:r>
            <a:r>
              <a:rPr sz="3050" spc="-5" dirty="0" smtClean="0">
                <a:latin typeface="Calibri"/>
                <a:cs typeface="Calibri"/>
              </a:rPr>
              <a:t>ariabl</a:t>
            </a:r>
            <a:r>
              <a:rPr sz="3050" spc="0" dirty="0" smtClean="0">
                <a:latin typeface="Calibri"/>
                <a:cs typeface="Calibri"/>
              </a:rPr>
              <a:t>e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-50" dirty="0" smtClean="0">
                <a:latin typeface="Calibri"/>
                <a:cs typeface="Calibri"/>
              </a:rPr>
              <a:t>s</a:t>
            </a:r>
            <a:r>
              <a:rPr sz="3050" spc="-30" dirty="0" smtClean="0">
                <a:latin typeface="Calibri"/>
                <a:cs typeface="Calibri"/>
              </a:rPr>
              <a:t>t</a:t>
            </a:r>
            <a:r>
              <a:rPr sz="3050" spc="-5" dirty="0" smtClean="0">
                <a:latin typeface="Calibri"/>
                <a:cs typeface="Calibri"/>
              </a:rPr>
              <a:t>o</a:t>
            </a:r>
            <a:r>
              <a:rPr sz="3050" spc="-40" dirty="0" smtClean="0">
                <a:latin typeface="Calibri"/>
                <a:cs typeface="Calibri"/>
              </a:rPr>
              <a:t>r</a:t>
            </a:r>
            <a:r>
              <a:rPr sz="3050" spc="-5" dirty="0" smtClean="0">
                <a:latin typeface="Calibri"/>
                <a:cs typeface="Calibri"/>
              </a:rPr>
              <a:t>e</a:t>
            </a:r>
            <a:r>
              <a:rPr sz="3050" spc="0" dirty="0" smtClean="0">
                <a:latin typeface="Calibri"/>
                <a:cs typeface="Calibri"/>
              </a:rPr>
              <a:t>s</a:t>
            </a:r>
            <a:r>
              <a:rPr sz="3050" spc="25" dirty="0" smtClean="0">
                <a:latin typeface="Calibri"/>
                <a:cs typeface="Calibri"/>
              </a:rPr>
              <a:t> </a:t>
            </a:r>
            <a:r>
              <a:rPr sz="3050" spc="0" dirty="0" smtClean="0">
                <a:latin typeface="Calibri"/>
                <a:cs typeface="Calibri"/>
              </a:rPr>
              <a:t>a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lang="en-US" sz="3050" spc="-5" dirty="0" smtClean="0">
                <a:latin typeface="Calibri"/>
                <a:cs typeface="Calibri"/>
              </a:rPr>
              <a:t>pointer </a:t>
            </a:r>
            <a:r>
              <a:rPr sz="3050" spc="-5" dirty="0" smtClean="0">
                <a:latin typeface="Calibri"/>
                <a:cs typeface="Calibri"/>
              </a:rPr>
              <a:t>th</a:t>
            </a:r>
            <a:r>
              <a:rPr sz="3050" spc="-30" dirty="0" smtClean="0">
                <a:latin typeface="Calibri"/>
                <a:cs typeface="Calibri"/>
              </a:rPr>
              <a:t>a</a:t>
            </a:r>
            <a:r>
              <a:rPr sz="3050" spc="0" dirty="0" smtClean="0">
                <a:latin typeface="Calibri"/>
                <a:cs typeface="Calibri"/>
              </a:rPr>
              <a:t>t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lo</a:t>
            </a:r>
            <a:r>
              <a:rPr sz="3050" spc="-25" dirty="0" smtClean="0">
                <a:latin typeface="Calibri"/>
                <a:cs typeface="Calibri"/>
              </a:rPr>
              <a:t>ca</a:t>
            </a:r>
            <a:r>
              <a:rPr sz="3050" spc="-30" dirty="0" smtClean="0">
                <a:latin typeface="Calibri"/>
                <a:cs typeface="Calibri"/>
              </a:rPr>
              <a:t>t</a:t>
            </a:r>
            <a:r>
              <a:rPr sz="3050" spc="-5" dirty="0" smtClean="0">
                <a:latin typeface="Calibri"/>
                <a:cs typeface="Calibri"/>
              </a:rPr>
              <a:t>e</a:t>
            </a:r>
            <a:r>
              <a:rPr sz="3050" spc="0" dirty="0" smtClean="0">
                <a:latin typeface="Calibri"/>
                <a:cs typeface="Calibri"/>
              </a:rPr>
              <a:t>s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th</a:t>
            </a:r>
            <a:r>
              <a:rPr sz="3050" spc="0" dirty="0" smtClean="0">
                <a:latin typeface="Calibri"/>
                <a:cs typeface="Calibri"/>
              </a:rPr>
              <a:t>e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object</a:t>
            </a:r>
            <a:endParaRPr sz="30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7412" y="5814072"/>
            <a:ext cx="838199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0"/>
                </a:lnTo>
                <a:lnTo>
                  <a:pt x="209550" y="838200"/>
                </a:lnTo>
                <a:lnTo>
                  <a:pt x="628650" y="838200"/>
                </a:lnTo>
                <a:lnTo>
                  <a:pt x="8382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7412" y="5814072"/>
            <a:ext cx="838199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209550" y="838200"/>
                </a:lnTo>
                <a:lnTo>
                  <a:pt x="628650" y="838200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60" y="4808232"/>
            <a:ext cx="2263140" cy="1927860"/>
          </a:xfrm>
          <a:custGeom>
            <a:avLst/>
            <a:gdLst/>
            <a:ahLst/>
            <a:cxnLst/>
            <a:rect l="l" t="t" r="r" b="b"/>
            <a:pathLst>
              <a:path w="2263140" h="1927859">
                <a:moveTo>
                  <a:pt x="2263140" y="963930"/>
                </a:moveTo>
                <a:lnTo>
                  <a:pt x="2259389" y="884868"/>
                </a:lnTo>
                <a:lnTo>
                  <a:pt x="2248331" y="807567"/>
                </a:lnTo>
                <a:lnTo>
                  <a:pt x="2230257" y="732275"/>
                </a:lnTo>
                <a:lnTo>
                  <a:pt x="2205458" y="659240"/>
                </a:lnTo>
                <a:lnTo>
                  <a:pt x="2174225" y="588711"/>
                </a:lnTo>
                <a:lnTo>
                  <a:pt x="2136849" y="520934"/>
                </a:lnTo>
                <a:lnTo>
                  <a:pt x="2093621" y="456158"/>
                </a:lnTo>
                <a:lnTo>
                  <a:pt x="2044832" y="394631"/>
                </a:lnTo>
                <a:lnTo>
                  <a:pt x="1990773" y="336601"/>
                </a:lnTo>
                <a:lnTo>
                  <a:pt x="1931736" y="282316"/>
                </a:lnTo>
                <a:lnTo>
                  <a:pt x="1868011" y="232024"/>
                </a:lnTo>
                <a:lnTo>
                  <a:pt x="1799890" y="185973"/>
                </a:lnTo>
                <a:lnTo>
                  <a:pt x="1727663" y="144411"/>
                </a:lnTo>
                <a:lnTo>
                  <a:pt x="1651621" y="107585"/>
                </a:lnTo>
                <a:lnTo>
                  <a:pt x="1572057" y="75745"/>
                </a:lnTo>
                <a:lnTo>
                  <a:pt x="1489260" y="49138"/>
                </a:lnTo>
                <a:lnTo>
                  <a:pt x="1403521" y="28012"/>
                </a:lnTo>
                <a:lnTo>
                  <a:pt x="1315133" y="12615"/>
                </a:lnTo>
                <a:lnTo>
                  <a:pt x="1224385" y="3195"/>
                </a:lnTo>
                <a:lnTo>
                  <a:pt x="1131570" y="0"/>
                </a:lnTo>
                <a:lnTo>
                  <a:pt x="1038754" y="3195"/>
                </a:lnTo>
                <a:lnTo>
                  <a:pt x="948006" y="12615"/>
                </a:lnTo>
                <a:lnTo>
                  <a:pt x="859618" y="28012"/>
                </a:lnTo>
                <a:lnTo>
                  <a:pt x="773879" y="49138"/>
                </a:lnTo>
                <a:lnTo>
                  <a:pt x="691082" y="75745"/>
                </a:lnTo>
                <a:lnTo>
                  <a:pt x="611518" y="107585"/>
                </a:lnTo>
                <a:lnTo>
                  <a:pt x="535476" y="144411"/>
                </a:lnTo>
                <a:lnTo>
                  <a:pt x="463249" y="185973"/>
                </a:lnTo>
                <a:lnTo>
                  <a:pt x="395128" y="232024"/>
                </a:lnTo>
                <a:lnTo>
                  <a:pt x="331403" y="282316"/>
                </a:lnTo>
                <a:lnTo>
                  <a:pt x="272366" y="336601"/>
                </a:lnTo>
                <a:lnTo>
                  <a:pt x="218307" y="394631"/>
                </a:lnTo>
                <a:lnTo>
                  <a:pt x="169518" y="456158"/>
                </a:lnTo>
                <a:lnTo>
                  <a:pt x="126290" y="520934"/>
                </a:lnTo>
                <a:lnTo>
                  <a:pt x="88914" y="588711"/>
                </a:lnTo>
                <a:lnTo>
                  <a:pt x="57681" y="659240"/>
                </a:lnTo>
                <a:lnTo>
                  <a:pt x="32882" y="732275"/>
                </a:lnTo>
                <a:lnTo>
                  <a:pt x="14808" y="807567"/>
                </a:lnTo>
                <a:lnTo>
                  <a:pt x="3750" y="884868"/>
                </a:lnTo>
                <a:lnTo>
                  <a:pt x="0" y="963930"/>
                </a:lnTo>
                <a:lnTo>
                  <a:pt x="3750" y="1042988"/>
                </a:lnTo>
                <a:lnTo>
                  <a:pt x="14808" y="1120286"/>
                </a:lnTo>
                <a:lnTo>
                  <a:pt x="32882" y="1195575"/>
                </a:lnTo>
                <a:lnTo>
                  <a:pt x="57681" y="1268609"/>
                </a:lnTo>
                <a:lnTo>
                  <a:pt x="88914" y="1339138"/>
                </a:lnTo>
                <a:lnTo>
                  <a:pt x="126290" y="1406914"/>
                </a:lnTo>
                <a:lnTo>
                  <a:pt x="169518" y="1471690"/>
                </a:lnTo>
                <a:lnTo>
                  <a:pt x="218307" y="1533217"/>
                </a:lnTo>
                <a:lnTo>
                  <a:pt x="272366" y="1591248"/>
                </a:lnTo>
                <a:lnTo>
                  <a:pt x="331403" y="1645534"/>
                </a:lnTo>
                <a:lnTo>
                  <a:pt x="395128" y="1695827"/>
                </a:lnTo>
                <a:lnTo>
                  <a:pt x="463249" y="1741879"/>
                </a:lnTo>
                <a:lnTo>
                  <a:pt x="535476" y="1783442"/>
                </a:lnTo>
                <a:lnTo>
                  <a:pt x="611518" y="1820269"/>
                </a:lnTo>
                <a:lnTo>
                  <a:pt x="691082" y="1852110"/>
                </a:lnTo>
                <a:lnTo>
                  <a:pt x="773879" y="1878718"/>
                </a:lnTo>
                <a:lnTo>
                  <a:pt x="859618" y="1899846"/>
                </a:lnTo>
                <a:lnTo>
                  <a:pt x="948006" y="1915243"/>
                </a:lnTo>
                <a:lnTo>
                  <a:pt x="1038754" y="1924664"/>
                </a:lnTo>
                <a:lnTo>
                  <a:pt x="1131570" y="1927860"/>
                </a:lnTo>
                <a:lnTo>
                  <a:pt x="1224385" y="1924664"/>
                </a:lnTo>
                <a:lnTo>
                  <a:pt x="1315133" y="1915243"/>
                </a:lnTo>
                <a:lnTo>
                  <a:pt x="1403521" y="1899846"/>
                </a:lnTo>
                <a:lnTo>
                  <a:pt x="1489260" y="1878718"/>
                </a:lnTo>
                <a:lnTo>
                  <a:pt x="1572057" y="1852110"/>
                </a:lnTo>
                <a:lnTo>
                  <a:pt x="1651621" y="1820269"/>
                </a:lnTo>
                <a:lnTo>
                  <a:pt x="1727663" y="1783442"/>
                </a:lnTo>
                <a:lnTo>
                  <a:pt x="1799890" y="1741879"/>
                </a:lnTo>
                <a:lnTo>
                  <a:pt x="1868011" y="1695827"/>
                </a:lnTo>
                <a:lnTo>
                  <a:pt x="1931736" y="1645534"/>
                </a:lnTo>
                <a:lnTo>
                  <a:pt x="1990773" y="1591248"/>
                </a:lnTo>
                <a:lnTo>
                  <a:pt x="2044832" y="1533217"/>
                </a:lnTo>
                <a:lnTo>
                  <a:pt x="2093621" y="1471690"/>
                </a:lnTo>
                <a:lnTo>
                  <a:pt x="2136849" y="1406914"/>
                </a:lnTo>
                <a:lnTo>
                  <a:pt x="2174225" y="1339138"/>
                </a:lnTo>
                <a:lnTo>
                  <a:pt x="2205458" y="1268609"/>
                </a:lnTo>
                <a:lnTo>
                  <a:pt x="2230257" y="1195575"/>
                </a:lnTo>
                <a:lnTo>
                  <a:pt x="2248331" y="1120286"/>
                </a:lnTo>
                <a:lnTo>
                  <a:pt x="2259389" y="1042988"/>
                </a:lnTo>
                <a:lnTo>
                  <a:pt x="2263140" y="96393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0" y="4808232"/>
            <a:ext cx="2263140" cy="1927860"/>
          </a:xfrm>
          <a:custGeom>
            <a:avLst/>
            <a:gdLst/>
            <a:ahLst/>
            <a:cxnLst/>
            <a:rect l="l" t="t" r="r" b="b"/>
            <a:pathLst>
              <a:path w="2263140" h="1927859">
                <a:moveTo>
                  <a:pt x="0" y="963930"/>
                </a:moveTo>
                <a:lnTo>
                  <a:pt x="3750" y="884868"/>
                </a:lnTo>
                <a:lnTo>
                  <a:pt x="14808" y="807567"/>
                </a:lnTo>
                <a:lnTo>
                  <a:pt x="32882" y="732275"/>
                </a:lnTo>
                <a:lnTo>
                  <a:pt x="57681" y="659240"/>
                </a:lnTo>
                <a:lnTo>
                  <a:pt x="88914" y="588711"/>
                </a:lnTo>
                <a:lnTo>
                  <a:pt x="126290" y="520934"/>
                </a:lnTo>
                <a:lnTo>
                  <a:pt x="169518" y="456158"/>
                </a:lnTo>
                <a:lnTo>
                  <a:pt x="218307" y="394631"/>
                </a:lnTo>
                <a:lnTo>
                  <a:pt x="272366" y="336601"/>
                </a:lnTo>
                <a:lnTo>
                  <a:pt x="331403" y="282316"/>
                </a:lnTo>
                <a:lnTo>
                  <a:pt x="395128" y="232024"/>
                </a:lnTo>
                <a:lnTo>
                  <a:pt x="463249" y="185973"/>
                </a:lnTo>
                <a:lnTo>
                  <a:pt x="535476" y="144411"/>
                </a:lnTo>
                <a:lnTo>
                  <a:pt x="611518" y="107585"/>
                </a:lnTo>
                <a:lnTo>
                  <a:pt x="691082" y="75745"/>
                </a:lnTo>
                <a:lnTo>
                  <a:pt x="773879" y="49138"/>
                </a:lnTo>
                <a:lnTo>
                  <a:pt x="859618" y="28012"/>
                </a:lnTo>
                <a:lnTo>
                  <a:pt x="948006" y="12615"/>
                </a:lnTo>
                <a:lnTo>
                  <a:pt x="1038754" y="3195"/>
                </a:lnTo>
                <a:lnTo>
                  <a:pt x="1131570" y="0"/>
                </a:lnTo>
                <a:lnTo>
                  <a:pt x="1224385" y="3195"/>
                </a:lnTo>
                <a:lnTo>
                  <a:pt x="1315133" y="12615"/>
                </a:lnTo>
                <a:lnTo>
                  <a:pt x="1403521" y="28012"/>
                </a:lnTo>
                <a:lnTo>
                  <a:pt x="1489260" y="49138"/>
                </a:lnTo>
                <a:lnTo>
                  <a:pt x="1572057" y="75745"/>
                </a:lnTo>
                <a:lnTo>
                  <a:pt x="1651621" y="107585"/>
                </a:lnTo>
                <a:lnTo>
                  <a:pt x="1727663" y="144411"/>
                </a:lnTo>
                <a:lnTo>
                  <a:pt x="1799890" y="185973"/>
                </a:lnTo>
                <a:lnTo>
                  <a:pt x="1868011" y="232024"/>
                </a:lnTo>
                <a:lnTo>
                  <a:pt x="1931736" y="282316"/>
                </a:lnTo>
                <a:lnTo>
                  <a:pt x="1990773" y="336601"/>
                </a:lnTo>
                <a:lnTo>
                  <a:pt x="2044832" y="394631"/>
                </a:lnTo>
                <a:lnTo>
                  <a:pt x="2093621" y="456158"/>
                </a:lnTo>
                <a:lnTo>
                  <a:pt x="2136849" y="520934"/>
                </a:lnTo>
                <a:lnTo>
                  <a:pt x="2174225" y="588711"/>
                </a:lnTo>
                <a:lnTo>
                  <a:pt x="2205458" y="659240"/>
                </a:lnTo>
                <a:lnTo>
                  <a:pt x="2230257" y="732275"/>
                </a:lnTo>
                <a:lnTo>
                  <a:pt x="2248331" y="807567"/>
                </a:lnTo>
                <a:lnTo>
                  <a:pt x="2259389" y="884868"/>
                </a:lnTo>
                <a:lnTo>
                  <a:pt x="2263140" y="963930"/>
                </a:lnTo>
                <a:lnTo>
                  <a:pt x="2259389" y="1042988"/>
                </a:lnTo>
                <a:lnTo>
                  <a:pt x="2248331" y="1120286"/>
                </a:lnTo>
                <a:lnTo>
                  <a:pt x="2230257" y="1195575"/>
                </a:lnTo>
                <a:lnTo>
                  <a:pt x="2205458" y="1268609"/>
                </a:lnTo>
                <a:lnTo>
                  <a:pt x="2174225" y="1339138"/>
                </a:lnTo>
                <a:lnTo>
                  <a:pt x="2136849" y="1406914"/>
                </a:lnTo>
                <a:lnTo>
                  <a:pt x="2093621" y="1471690"/>
                </a:lnTo>
                <a:lnTo>
                  <a:pt x="2044832" y="1533217"/>
                </a:lnTo>
                <a:lnTo>
                  <a:pt x="1990773" y="1591248"/>
                </a:lnTo>
                <a:lnTo>
                  <a:pt x="1931736" y="1645534"/>
                </a:lnTo>
                <a:lnTo>
                  <a:pt x="1868011" y="1695827"/>
                </a:lnTo>
                <a:lnTo>
                  <a:pt x="1799890" y="1741879"/>
                </a:lnTo>
                <a:lnTo>
                  <a:pt x="1727663" y="1783442"/>
                </a:lnTo>
                <a:lnTo>
                  <a:pt x="1651621" y="1820269"/>
                </a:lnTo>
                <a:lnTo>
                  <a:pt x="1572057" y="1852110"/>
                </a:lnTo>
                <a:lnTo>
                  <a:pt x="1489260" y="1878718"/>
                </a:lnTo>
                <a:lnTo>
                  <a:pt x="1403521" y="1899846"/>
                </a:lnTo>
                <a:lnTo>
                  <a:pt x="1315133" y="1915243"/>
                </a:lnTo>
                <a:lnTo>
                  <a:pt x="1224385" y="1924664"/>
                </a:lnTo>
                <a:lnTo>
                  <a:pt x="1131570" y="1927860"/>
                </a:lnTo>
                <a:lnTo>
                  <a:pt x="1038754" y="1924664"/>
                </a:lnTo>
                <a:lnTo>
                  <a:pt x="948006" y="1915243"/>
                </a:lnTo>
                <a:lnTo>
                  <a:pt x="859618" y="1899846"/>
                </a:lnTo>
                <a:lnTo>
                  <a:pt x="773879" y="1878718"/>
                </a:lnTo>
                <a:lnTo>
                  <a:pt x="691082" y="1852110"/>
                </a:lnTo>
                <a:lnTo>
                  <a:pt x="611518" y="1820269"/>
                </a:lnTo>
                <a:lnTo>
                  <a:pt x="535476" y="1783442"/>
                </a:lnTo>
                <a:lnTo>
                  <a:pt x="463249" y="1741879"/>
                </a:lnTo>
                <a:lnTo>
                  <a:pt x="395128" y="1695827"/>
                </a:lnTo>
                <a:lnTo>
                  <a:pt x="331403" y="1645534"/>
                </a:lnTo>
                <a:lnTo>
                  <a:pt x="272366" y="1591248"/>
                </a:lnTo>
                <a:lnTo>
                  <a:pt x="218307" y="1533217"/>
                </a:lnTo>
                <a:lnTo>
                  <a:pt x="169518" y="1471690"/>
                </a:lnTo>
                <a:lnTo>
                  <a:pt x="126290" y="1406914"/>
                </a:lnTo>
                <a:lnTo>
                  <a:pt x="88914" y="1339138"/>
                </a:lnTo>
                <a:lnTo>
                  <a:pt x="57681" y="1268609"/>
                </a:lnTo>
                <a:lnTo>
                  <a:pt x="32882" y="1195575"/>
                </a:lnTo>
                <a:lnTo>
                  <a:pt x="14808" y="1120286"/>
                </a:lnTo>
                <a:lnTo>
                  <a:pt x="3750" y="1042988"/>
                </a:lnTo>
                <a:lnTo>
                  <a:pt x="0" y="963930"/>
                </a:lnTo>
                <a:close/>
              </a:path>
            </a:pathLst>
          </a:custGeom>
          <a:ln w="27940">
            <a:solidFill>
              <a:srgbClr val="7189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27482" y="5479934"/>
            <a:ext cx="1226185" cy="53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3500" dirty="0" smtClean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17784" y="4760019"/>
            <a:ext cx="2313571" cy="848833"/>
          </a:xfrm>
          <a:custGeom>
            <a:avLst/>
            <a:gdLst/>
            <a:ahLst/>
            <a:cxnLst/>
            <a:rect l="l" t="t" r="r" b="b"/>
            <a:pathLst>
              <a:path w="2313571" h="848833">
                <a:moveTo>
                  <a:pt x="2273160" y="722336"/>
                </a:moveTo>
                <a:lnTo>
                  <a:pt x="2252383" y="653672"/>
                </a:lnTo>
                <a:lnTo>
                  <a:pt x="2235679" y="601661"/>
                </a:lnTo>
                <a:lnTo>
                  <a:pt x="2218372" y="552095"/>
                </a:lnTo>
                <a:lnTo>
                  <a:pt x="2200309" y="504930"/>
                </a:lnTo>
                <a:lnTo>
                  <a:pt x="2181336" y="460117"/>
                </a:lnTo>
                <a:lnTo>
                  <a:pt x="2161300" y="417611"/>
                </a:lnTo>
                <a:lnTo>
                  <a:pt x="2140047" y="377365"/>
                </a:lnTo>
                <a:lnTo>
                  <a:pt x="2117423" y="339333"/>
                </a:lnTo>
                <a:lnTo>
                  <a:pt x="2093275" y="303468"/>
                </a:lnTo>
                <a:lnTo>
                  <a:pt x="2067450" y="269723"/>
                </a:lnTo>
                <a:lnTo>
                  <a:pt x="2039794" y="238052"/>
                </a:lnTo>
                <a:lnTo>
                  <a:pt x="2010154" y="208409"/>
                </a:lnTo>
                <a:lnTo>
                  <a:pt x="1978375" y="180746"/>
                </a:lnTo>
                <a:lnTo>
                  <a:pt x="1944306" y="155017"/>
                </a:lnTo>
                <a:lnTo>
                  <a:pt x="1907791" y="131176"/>
                </a:lnTo>
                <a:lnTo>
                  <a:pt x="1868677" y="109176"/>
                </a:lnTo>
                <a:lnTo>
                  <a:pt x="1826812" y="88970"/>
                </a:lnTo>
                <a:lnTo>
                  <a:pt x="1782042" y="70513"/>
                </a:lnTo>
                <a:lnTo>
                  <a:pt x="1734212" y="53757"/>
                </a:lnTo>
                <a:lnTo>
                  <a:pt x="1683170" y="38655"/>
                </a:lnTo>
                <a:lnTo>
                  <a:pt x="1628762" y="25162"/>
                </a:lnTo>
                <a:lnTo>
                  <a:pt x="1580984" y="16501"/>
                </a:lnTo>
                <a:lnTo>
                  <a:pt x="1531251" y="9795"/>
                </a:lnTo>
                <a:lnTo>
                  <a:pt x="1467790" y="3990"/>
                </a:lnTo>
                <a:lnTo>
                  <a:pt x="1403978" y="779"/>
                </a:lnTo>
                <a:lnTo>
                  <a:pt x="1339870" y="0"/>
                </a:lnTo>
                <a:lnTo>
                  <a:pt x="1275519" y="1490"/>
                </a:lnTo>
                <a:lnTo>
                  <a:pt x="1210980" y="5090"/>
                </a:lnTo>
                <a:lnTo>
                  <a:pt x="1146309" y="10636"/>
                </a:lnTo>
                <a:lnTo>
                  <a:pt x="1081559" y="17969"/>
                </a:lnTo>
                <a:lnTo>
                  <a:pt x="1016784" y="26925"/>
                </a:lnTo>
                <a:lnTo>
                  <a:pt x="952041" y="37345"/>
                </a:lnTo>
                <a:lnTo>
                  <a:pt x="887382" y="49065"/>
                </a:lnTo>
                <a:lnTo>
                  <a:pt x="822863" y="61925"/>
                </a:lnTo>
                <a:lnTo>
                  <a:pt x="758537" y="75764"/>
                </a:lnTo>
                <a:lnTo>
                  <a:pt x="694461" y="90419"/>
                </a:lnTo>
                <a:lnTo>
                  <a:pt x="630688" y="105729"/>
                </a:lnTo>
                <a:lnTo>
                  <a:pt x="567272" y="121532"/>
                </a:lnTo>
                <a:lnTo>
                  <a:pt x="504268" y="137668"/>
                </a:lnTo>
                <a:lnTo>
                  <a:pt x="441731" y="153974"/>
                </a:lnTo>
                <a:lnTo>
                  <a:pt x="318276" y="186453"/>
                </a:lnTo>
                <a:lnTo>
                  <a:pt x="257467" y="202302"/>
                </a:lnTo>
                <a:lnTo>
                  <a:pt x="171970" y="225632"/>
                </a:lnTo>
                <a:lnTo>
                  <a:pt x="0" y="273269"/>
                </a:lnTo>
                <a:lnTo>
                  <a:pt x="11176" y="313643"/>
                </a:lnTo>
                <a:lnTo>
                  <a:pt x="183146" y="266005"/>
                </a:lnTo>
                <a:lnTo>
                  <a:pt x="268503" y="242675"/>
                </a:lnTo>
                <a:lnTo>
                  <a:pt x="332308" y="226319"/>
                </a:lnTo>
                <a:lnTo>
                  <a:pt x="396318" y="209648"/>
                </a:lnTo>
                <a:lnTo>
                  <a:pt x="460528" y="192840"/>
                </a:lnTo>
                <a:lnTo>
                  <a:pt x="524928" y="176071"/>
                </a:lnTo>
                <a:lnTo>
                  <a:pt x="589512" y="159521"/>
                </a:lnTo>
                <a:lnTo>
                  <a:pt x="654272" y="143365"/>
                </a:lnTo>
                <a:lnTo>
                  <a:pt x="719201" y="127783"/>
                </a:lnTo>
                <a:lnTo>
                  <a:pt x="784292" y="112951"/>
                </a:lnTo>
                <a:lnTo>
                  <a:pt x="849536" y="99046"/>
                </a:lnTo>
                <a:lnTo>
                  <a:pt x="914927" y="86248"/>
                </a:lnTo>
                <a:lnTo>
                  <a:pt x="980456" y="74732"/>
                </a:lnTo>
                <a:lnTo>
                  <a:pt x="1046118" y="64677"/>
                </a:lnTo>
                <a:lnTo>
                  <a:pt x="1111903" y="56260"/>
                </a:lnTo>
                <a:lnTo>
                  <a:pt x="1177806" y="49660"/>
                </a:lnTo>
                <a:lnTo>
                  <a:pt x="1243818" y="45052"/>
                </a:lnTo>
                <a:lnTo>
                  <a:pt x="1309931" y="42616"/>
                </a:lnTo>
                <a:lnTo>
                  <a:pt x="1376140" y="42528"/>
                </a:lnTo>
                <a:lnTo>
                  <a:pt x="1442435" y="44966"/>
                </a:lnTo>
                <a:lnTo>
                  <a:pt x="1508810" y="50108"/>
                </a:lnTo>
                <a:lnTo>
                  <a:pt x="1575257" y="58131"/>
                </a:lnTo>
                <a:lnTo>
                  <a:pt x="1621358" y="66374"/>
                </a:lnTo>
                <a:lnTo>
                  <a:pt x="1665503" y="76432"/>
                </a:lnTo>
                <a:lnTo>
                  <a:pt x="1714211" y="91011"/>
                </a:lnTo>
                <a:lnTo>
                  <a:pt x="1759691" y="106893"/>
                </a:lnTo>
                <a:lnTo>
                  <a:pt x="1802108" y="124122"/>
                </a:lnTo>
                <a:lnTo>
                  <a:pt x="1841623" y="142744"/>
                </a:lnTo>
                <a:lnTo>
                  <a:pt x="1878401" y="162803"/>
                </a:lnTo>
                <a:lnTo>
                  <a:pt x="1912605" y="184345"/>
                </a:lnTo>
                <a:lnTo>
                  <a:pt x="1944398" y="207413"/>
                </a:lnTo>
                <a:lnTo>
                  <a:pt x="1973943" y="232053"/>
                </a:lnTo>
                <a:lnTo>
                  <a:pt x="2026942" y="286228"/>
                </a:lnTo>
                <a:lnTo>
                  <a:pt x="2072908" y="347229"/>
                </a:lnTo>
                <a:lnTo>
                  <a:pt x="2093663" y="380401"/>
                </a:lnTo>
                <a:lnTo>
                  <a:pt x="2113148" y="415414"/>
                </a:lnTo>
                <a:lnTo>
                  <a:pt x="2131529" y="452313"/>
                </a:lnTo>
                <a:lnTo>
                  <a:pt x="2148968" y="491143"/>
                </a:lnTo>
                <a:lnTo>
                  <a:pt x="2165628" y="531948"/>
                </a:lnTo>
                <a:lnTo>
                  <a:pt x="2181672" y="574773"/>
                </a:lnTo>
                <a:lnTo>
                  <a:pt x="2197265" y="619664"/>
                </a:lnTo>
                <a:lnTo>
                  <a:pt x="2212568" y="666665"/>
                </a:lnTo>
                <a:lnTo>
                  <a:pt x="2226818" y="713045"/>
                </a:lnTo>
                <a:lnTo>
                  <a:pt x="2232848" y="733834"/>
                </a:lnTo>
                <a:lnTo>
                  <a:pt x="2273160" y="722336"/>
                </a:lnTo>
                <a:close/>
              </a:path>
              <a:path w="2313571" h="848833">
                <a:moveTo>
                  <a:pt x="2278926" y="839395"/>
                </a:moveTo>
                <a:lnTo>
                  <a:pt x="2278926" y="742382"/>
                </a:lnTo>
                <a:lnTo>
                  <a:pt x="2238692" y="753977"/>
                </a:lnTo>
                <a:lnTo>
                  <a:pt x="2232848" y="733834"/>
                </a:lnTo>
                <a:lnTo>
                  <a:pt x="2192591" y="745316"/>
                </a:lnTo>
                <a:lnTo>
                  <a:pt x="2278926" y="839395"/>
                </a:lnTo>
                <a:close/>
              </a:path>
              <a:path w="2313571" h="848833">
                <a:moveTo>
                  <a:pt x="2278926" y="742382"/>
                </a:moveTo>
                <a:lnTo>
                  <a:pt x="2273160" y="722336"/>
                </a:lnTo>
                <a:lnTo>
                  <a:pt x="2232848" y="733834"/>
                </a:lnTo>
                <a:lnTo>
                  <a:pt x="2238692" y="753977"/>
                </a:lnTo>
                <a:lnTo>
                  <a:pt x="2278926" y="742382"/>
                </a:lnTo>
                <a:close/>
              </a:path>
              <a:path w="2313571" h="848833">
                <a:moveTo>
                  <a:pt x="2313571" y="710810"/>
                </a:moveTo>
                <a:lnTo>
                  <a:pt x="2273160" y="722336"/>
                </a:lnTo>
                <a:lnTo>
                  <a:pt x="2278926" y="742382"/>
                </a:lnTo>
                <a:lnTo>
                  <a:pt x="2278926" y="839395"/>
                </a:lnTo>
                <a:lnTo>
                  <a:pt x="2287587" y="848833"/>
                </a:lnTo>
                <a:lnTo>
                  <a:pt x="2313571" y="71081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6292" y="4137672"/>
            <a:ext cx="1424939" cy="1424940"/>
          </a:xfrm>
          <a:custGeom>
            <a:avLst/>
            <a:gdLst/>
            <a:ahLst/>
            <a:cxnLst/>
            <a:rect l="l" t="t" r="r" b="b"/>
            <a:pathLst>
              <a:path w="1424939" h="1424940">
                <a:moveTo>
                  <a:pt x="1424940" y="712470"/>
                </a:moveTo>
                <a:lnTo>
                  <a:pt x="1422578" y="654029"/>
                </a:lnTo>
                <a:lnTo>
                  <a:pt x="1415616" y="596891"/>
                </a:lnTo>
                <a:lnTo>
                  <a:pt x="1404236" y="541239"/>
                </a:lnTo>
                <a:lnTo>
                  <a:pt x="1388622" y="487255"/>
                </a:lnTo>
                <a:lnTo>
                  <a:pt x="1368957" y="435124"/>
                </a:lnTo>
                <a:lnTo>
                  <a:pt x="1345424" y="385027"/>
                </a:lnTo>
                <a:lnTo>
                  <a:pt x="1318207" y="337149"/>
                </a:lnTo>
                <a:lnTo>
                  <a:pt x="1287488" y="291673"/>
                </a:lnTo>
                <a:lnTo>
                  <a:pt x="1253392" y="248718"/>
                </a:lnTo>
                <a:lnTo>
                  <a:pt x="1216280" y="208659"/>
                </a:lnTo>
                <a:lnTo>
                  <a:pt x="1176157" y="171488"/>
                </a:lnTo>
                <a:lnTo>
                  <a:pt x="1133266" y="137451"/>
                </a:lnTo>
                <a:lnTo>
                  <a:pt x="1087790" y="106732"/>
                </a:lnTo>
                <a:lnTo>
                  <a:pt x="1039912" y="79515"/>
                </a:lnTo>
                <a:lnTo>
                  <a:pt x="989815" y="55982"/>
                </a:lnTo>
                <a:lnTo>
                  <a:pt x="937684" y="36317"/>
                </a:lnTo>
                <a:lnTo>
                  <a:pt x="883700" y="20703"/>
                </a:lnTo>
                <a:lnTo>
                  <a:pt x="828048" y="9323"/>
                </a:lnTo>
                <a:lnTo>
                  <a:pt x="770910" y="2361"/>
                </a:lnTo>
                <a:lnTo>
                  <a:pt x="712470" y="0"/>
                </a:lnTo>
                <a:lnTo>
                  <a:pt x="654029" y="2361"/>
                </a:lnTo>
                <a:lnTo>
                  <a:pt x="596891" y="9323"/>
                </a:lnTo>
                <a:lnTo>
                  <a:pt x="541239" y="20703"/>
                </a:lnTo>
                <a:lnTo>
                  <a:pt x="487255" y="36317"/>
                </a:lnTo>
                <a:lnTo>
                  <a:pt x="435124" y="55982"/>
                </a:lnTo>
                <a:lnTo>
                  <a:pt x="385027" y="79515"/>
                </a:lnTo>
                <a:lnTo>
                  <a:pt x="337149" y="106732"/>
                </a:lnTo>
                <a:lnTo>
                  <a:pt x="291673" y="137451"/>
                </a:lnTo>
                <a:lnTo>
                  <a:pt x="248782" y="171488"/>
                </a:lnTo>
                <a:lnTo>
                  <a:pt x="208659" y="208659"/>
                </a:lnTo>
                <a:lnTo>
                  <a:pt x="171488" y="248782"/>
                </a:lnTo>
                <a:lnTo>
                  <a:pt x="137451" y="291673"/>
                </a:lnTo>
                <a:lnTo>
                  <a:pt x="106732" y="337149"/>
                </a:lnTo>
                <a:lnTo>
                  <a:pt x="79515" y="385027"/>
                </a:lnTo>
                <a:lnTo>
                  <a:pt x="55982" y="435124"/>
                </a:lnTo>
                <a:lnTo>
                  <a:pt x="36317" y="487255"/>
                </a:lnTo>
                <a:lnTo>
                  <a:pt x="20703" y="541239"/>
                </a:lnTo>
                <a:lnTo>
                  <a:pt x="9323" y="596891"/>
                </a:lnTo>
                <a:lnTo>
                  <a:pt x="2361" y="654029"/>
                </a:lnTo>
                <a:lnTo>
                  <a:pt x="0" y="712470"/>
                </a:lnTo>
                <a:lnTo>
                  <a:pt x="2361" y="770910"/>
                </a:lnTo>
                <a:lnTo>
                  <a:pt x="9323" y="828048"/>
                </a:lnTo>
                <a:lnTo>
                  <a:pt x="20703" y="883700"/>
                </a:lnTo>
                <a:lnTo>
                  <a:pt x="36317" y="937684"/>
                </a:lnTo>
                <a:lnTo>
                  <a:pt x="55982" y="989815"/>
                </a:lnTo>
                <a:lnTo>
                  <a:pt x="79515" y="1039912"/>
                </a:lnTo>
                <a:lnTo>
                  <a:pt x="106732" y="1087790"/>
                </a:lnTo>
                <a:lnTo>
                  <a:pt x="137451" y="1133266"/>
                </a:lnTo>
                <a:lnTo>
                  <a:pt x="138278" y="1134308"/>
                </a:lnTo>
                <a:lnTo>
                  <a:pt x="138278" y="692903"/>
                </a:lnTo>
                <a:lnTo>
                  <a:pt x="141445" y="648766"/>
                </a:lnTo>
                <a:lnTo>
                  <a:pt x="148029" y="604851"/>
                </a:lnTo>
                <a:lnTo>
                  <a:pt x="158055" y="561364"/>
                </a:lnTo>
                <a:lnTo>
                  <a:pt x="171547" y="518514"/>
                </a:lnTo>
                <a:lnTo>
                  <a:pt x="188530" y="476509"/>
                </a:lnTo>
                <a:lnTo>
                  <a:pt x="209030" y="435555"/>
                </a:lnTo>
                <a:lnTo>
                  <a:pt x="233072" y="395860"/>
                </a:lnTo>
                <a:lnTo>
                  <a:pt x="260680" y="357632"/>
                </a:lnTo>
                <a:lnTo>
                  <a:pt x="357631" y="454583"/>
                </a:lnTo>
                <a:lnTo>
                  <a:pt x="357631" y="260680"/>
                </a:lnTo>
                <a:lnTo>
                  <a:pt x="389490" y="237368"/>
                </a:lnTo>
                <a:lnTo>
                  <a:pt x="422494" y="216511"/>
                </a:lnTo>
                <a:lnTo>
                  <a:pt x="456515" y="198107"/>
                </a:lnTo>
                <a:lnTo>
                  <a:pt x="491426" y="182157"/>
                </a:lnTo>
                <a:lnTo>
                  <a:pt x="527101" y="168661"/>
                </a:lnTo>
                <a:lnTo>
                  <a:pt x="600231" y="149030"/>
                </a:lnTo>
                <a:lnTo>
                  <a:pt x="674887" y="139215"/>
                </a:lnTo>
                <a:lnTo>
                  <a:pt x="712470" y="137988"/>
                </a:lnTo>
                <a:lnTo>
                  <a:pt x="750052" y="139215"/>
                </a:lnTo>
                <a:lnTo>
                  <a:pt x="824708" y="149030"/>
                </a:lnTo>
                <a:lnTo>
                  <a:pt x="897838" y="168661"/>
                </a:lnTo>
                <a:lnTo>
                  <a:pt x="933513" y="182157"/>
                </a:lnTo>
                <a:lnTo>
                  <a:pt x="968424" y="198107"/>
                </a:lnTo>
                <a:lnTo>
                  <a:pt x="1002445" y="216511"/>
                </a:lnTo>
                <a:lnTo>
                  <a:pt x="1035449" y="237368"/>
                </a:lnTo>
                <a:lnTo>
                  <a:pt x="1067308" y="260680"/>
                </a:lnTo>
                <a:lnTo>
                  <a:pt x="1103184" y="291283"/>
                </a:lnTo>
                <a:lnTo>
                  <a:pt x="1135944" y="324156"/>
                </a:lnTo>
                <a:lnTo>
                  <a:pt x="1165563" y="359091"/>
                </a:lnTo>
                <a:lnTo>
                  <a:pt x="1192016" y="395880"/>
                </a:lnTo>
                <a:lnTo>
                  <a:pt x="1215278" y="434316"/>
                </a:lnTo>
                <a:lnTo>
                  <a:pt x="1235324" y="474191"/>
                </a:lnTo>
                <a:lnTo>
                  <a:pt x="1252129" y="515297"/>
                </a:lnTo>
                <a:lnTo>
                  <a:pt x="1265668" y="557427"/>
                </a:lnTo>
                <a:lnTo>
                  <a:pt x="1275916" y="600374"/>
                </a:lnTo>
                <a:lnTo>
                  <a:pt x="1282847" y="643929"/>
                </a:lnTo>
                <a:lnTo>
                  <a:pt x="1286437" y="687886"/>
                </a:lnTo>
                <a:lnTo>
                  <a:pt x="1286661" y="1134308"/>
                </a:lnTo>
                <a:lnTo>
                  <a:pt x="1287488" y="1133266"/>
                </a:lnTo>
                <a:lnTo>
                  <a:pt x="1318207" y="1087790"/>
                </a:lnTo>
                <a:lnTo>
                  <a:pt x="1345424" y="1039912"/>
                </a:lnTo>
                <a:lnTo>
                  <a:pt x="1368957" y="989815"/>
                </a:lnTo>
                <a:lnTo>
                  <a:pt x="1388622" y="937684"/>
                </a:lnTo>
                <a:lnTo>
                  <a:pt x="1404236" y="883700"/>
                </a:lnTo>
                <a:lnTo>
                  <a:pt x="1415616" y="828048"/>
                </a:lnTo>
                <a:lnTo>
                  <a:pt x="1422578" y="770910"/>
                </a:lnTo>
                <a:lnTo>
                  <a:pt x="1424940" y="712470"/>
                </a:lnTo>
                <a:close/>
              </a:path>
              <a:path w="1424939" h="1424940">
                <a:moveTo>
                  <a:pt x="1067308" y="1329850"/>
                </a:moveTo>
                <a:lnTo>
                  <a:pt x="1067308" y="1164259"/>
                </a:lnTo>
                <a:lnTo>
                  <a:pt x="1035449" y="1187571"/>
                </a:lnTo>
                <a:lnTo>
                  <a:pt x="1002445" y="1208428"/>
                </a:lnTo>
                <a:lnTo>
                  <a:pt x="968424" y="1226832"/>
                </a:lnTo>
                <a:lnTo>
                  <a:pt x="933513" y="1242782"/>
                </a:lnTo>
                <a:lnTo>
                  <a:pt x="897838" y="1256278"/>
                </a:lnTo>
                <a:lnTo>
                  <a:pt x="824708" y="1275909"/>
                </a:lnTo>
                <a:lnTo>
                  <a:pt x="750052" y="1285724"/>
                </a:lnTo>
                <a:lnTo>
                  <a:pt x="712470" y="1286951"/>
                </a:lnTo>
                <a:lnTo>
                  <a:pt x="674887" y="1285724"/>
                </a:lnTo>
                <a:lnTo>
                  <a:pt x="600231" y="1275909"/>
                </a:lnTo>
                <a:lnTo>
                  <a:pt x="527101" y="1256278"/>
                </a:lnTo>
                <a:lnTo>
                  <a:pt x="491426" y="1242782"/>
                </a:lnTo>
                <a:lnTo>
                  <a:pt x="456515" y="1226832"/>
                </a:lnTo>
                <a:lnTo>
                  <a:pt x="422494" y="1208428"/>
                </a:lnTo>
                <a:lnTo>
                  <a:pt x="389490" y="1187571"/>
                </a:lnTo>
                <a:lnTo>
                  <a:pt x="357632" y="1164259"/>
                </a:lnTo>
                <a:lnTo>
                  <a:pt x="321755" y="1133656"/>
                </a:lnTo>
                <a:lnTo>
                  <a:pt x="288995" y="1100783"/>
                </a:lnTo>
                <a:lnTo>
                  <a:pt x="259376" y="1065848"/>
                </a:lnTo>
                <a:lnTo>
                  <a:pt x="232923" y="1029059"/>
                </a:lnTo>
                <a:lnTo>
                  <a:pt x="209661" y="990623"/>
                </a:lnTo>
                <a:lnTo>
                  <a:pt x="189615" y="950748"/>
                </a:lnTo>
                <a:lnTo>
                  <a:pt x="172810" y="909642"/>
                </a:lnTo>
                <a:lnTo>
                  <a:pt x="159271" y="867512"/>
                </a:lnTo>
                <a:lnTo>
                  <a:pt x="149023" y="824565"/>
                </a:lnTo>
                <a:lnTo>
                  <a:pt x="142092" y="781010"/>
                </a:lnTo>
                <a:lnTo>
                  <a:pt x="138502" y="737053"/>
                </a:lnTo>
                <a:lnTo>
                  <a:pt x="138278" y="692903"/>
                </a:lnTo>
                <a:lnTo>
                  <a:pt x="138278" y="1134308"/>
                </a:lnTo>
                <a:lnTo>
                  <a:pt x="171547" y="1176221"/>
                </a:lnTo>
                <a:lnTo>
                  <a:pt x="208659" y="1216280"/>
                </a:lnTo>
                <a:lnTo>
                  <a:pt x="248782" y="1253451"/>
                </a:lnTo>
                <a:lnTo>
                  <a:pt x="291673" y="1287488"/>
                </a:lnTo>
                <a:lnTo>
                  <a:pt x="337149" y="1318207"/>
                </a:lnTo>
                <a:lnTo>
                  <a:pt x="385027" y="1345424"/>
                </a:lnTo>
                <a:lnTo>
                  <a:pt x="435124" y="1368957"/>
                </a:lnTo>
                <a:lnTo>
                  <a:pt x="487255" y="1388622"/>
                </a:lnTo>
                <a:lnTo>
                  <a:pt x="541239" y="1404236"/>
                </a:lnTo>
                <a:lnTo>
                  <a:pt x="596891" y="1415616"/>
                </a:lnTo>
                <a:lnTo>
                  <a:pt x="654029" y="1422578"/>
                </a:lnTo>
                <a:lnTo>
                  <a:pt x="712470" y="1424940"/>
                </a:lnTo>
                <a:lnTo>
                  <a:pt x="770910" y="1422578"/>
                </a:lnTo>
                <a:lnTo>
                  <a:pt x="828048" y="1415616"/>
                </a:lnTo>
                <a:lnTo>
                  <a:pt x="883700" y="1404236"/>
                </a:lnTo>
                <a:lnTo>
                  <a:pt x="937684" y="1388622"/>
                </a:lnTo>
                <a:lnTo>
                  <a:pt x="989815" y="1368957"/>
                </a:lnTo>
                <a:lnTo>
                  <a:pt x="1039912" y="1345424"/>
                </a:lnTo>
                <a:lnTo>
                  <a:pt x="1067308" y="1329850"/>
                </a:lnTo>
                <a:close/>
              </a:path>
              <a:path w="1424939" h="1424940">
                <a:moveTo>
                  <a:pt x="1286661" y="1134308"/>
                </a:moveTo>
                <a:lnTo>
                  <a:pt x="1286661" y="732036"/>
                </a:lnTo>
                <a:lnTo>
                  <a:pt x="1283494" y="776173"/>
                </a:lnTo>
                <a:lnTo>
                  <a:pt x="1276910" y="820088"/>
                </a:lnTo>
                <a:lnTo>
                  <a:pt x="1266884" y="863575"/>
                </a:lnTo>
                <a:lnTo>
                  <a:pt x="1253392" y="906425"/>
                </a:lnTo>
                <a:lnTo>
                  <a:pt x="1236409" y="948430"/>
                </a:lnTo>
                <a:lnTo>
                  <a:pt x="1215909" y="989384"/>
                </a:lnTo>
                <a:lnTo>
                  <a:pt x="1191867" y="1029079"/>
                </a:lnTo>
                <a:lnTo>
                  <a:pt x="1164259" y="1067308"/>
                </a:lnTo>
                <a:lnTo>
                  <a:pt x="357631" y="260680"/>
                </a:lnTo>
                <a:lnTo>
                  <a:pt x="357631" y="454583"/>
                </a:lnTo>
                <a:lnTo>
                  <a:pt x="1067308" y="1164259"/>
                </a:lnTo>
                <a:lnTo>
                  <a:pt x="1067308" y="1329850"/>
                </a:lnTo>
                <a:lnTo>
                  <a:pt x="1087790" y="1318207"/>
                </a:lnTo>
                <a:lnTo>
                  <a:pt x="1133266" y="1287488"/>
                </a:lnTo>
                <a:lnTo>
                  <a:pt x="1176157" y="1253451"/>
                </a:lnTo>
                <a:lnTo>
                  <a:pt x="1216280" y="1216280"/>
                </a:lnTo>
                <a:lnTo>
                  <a:pt x="1253451" y="1176157"/>
                </a:lnTo>
                <a:lnTo>
                  <a:pt x="1286661" y="113430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6292" y="4137672"/>
            <a:ext cx="1424939" cy="1424940"/>
          </a:xfrm>
          <a:custGeom>
            <a:avLst/>
            <a:gdLst/>
            <a:ahLst/>
            <a:cxnLst/>
            <a:rect l="l" t="t" r="r" b="b"/>
            <a:pathLst>
              <a:path w="1424939" h="1424940">
                <a:moveTo>
                  <a:pt x="0" y="712470"/>
                </a:moveTo>
                <a:lnTo>
                  <a:pt x="2361" y="654029"/>
                </a:lnTo>
                <a:lnTo>
                  <a:pt x="9323" y="596891"/>
                </a:lnTo>
                <a:lnTo>
                  <a:pt x="20703" y="541239"/>
                </a:lnTo>
                <a:lnTo>
                  <a:pt x="36317" y="487255"/>
                </a:lnTo>
                <a:lnTo>
                  <a:pt x="55982" y="435124"/>
                </a:lnTo>
                <a:lnTo>
                  <a:pt x="79515" y="385027"/>
                </a:lnTo>
                <a:lnTo>
                  <a:pt x="106732" y="337149"/>
                </a:lnTo>
                <a:lnTo>
                  <a:pt x="137451" y="291673"/>
                </a:lnTo>
                <a:lnTo>
                  <a:pt x="171488" y="248782"/>
                </a:lnTo>
                <a:lnTo>
                  <a:pt x="208659" y="208659"/>
                </a:lnTo>
                <a:lnTo>
                  <a:pt x="248782" y="171488"/>
                </a:lnTo>
                <a:lnTo>
                  <a:pt x="291673" y="137451"/>
                </a:lnTo>
                <a:lnTo>
                  <a:pt x="337149" y="106732"/>
                </a:lnTo>
                <a:lnTo>
                  <a:pt x="385027" y="79515"/>
                </a:lnTo>
                <a:lnTo>
                  <a:pt x="435124" y="55982"/>
                </a:lnTo>
                <a:lnTo>
                  <a:pt x="487255" y="36317"/>
                </a:lnTo>
                <a:lnTo>
                  <a:pt x="541239" y="20703"/>
                </a:lnTo>
                <a:lnTo>
                  <a:pt x="596891" y="9323"/>
                </a:lnTo>
                <a:lnTo>
                  <a:pt x="654029" y="2361"/>
                </a:lnTo>
                <a:lnTo>
                  <a:pt x="712470" y="0"/>
                </a:lnTo>
                <a:lnTo>
                  <a:pt x="770910" y="2361"/>
                </a:lnTo>
                <a:lnTo>
                  <a:pt x="828048" y="9323"/>
                </a:lnTo>
                <a:lnTo>
                  <a:pt x="883700" y="20703"/>
                </a:lnTo>
                <a:lnTo>
                  <a:pt x="937684" y="36317"/>
                </a:lnTo>
                <a:lnTo>
                  <a:pt x="989815" y="55982"/>
                </a:lnTo>
                <a:lnTo>
                  <a:pt x="1039912" y="79515"/>
                </a:lnTo>
                <a:lnTo>
                  <a:pt x="1087790" y="106732"/>
                </a:lnTo>
                <a:lnTo>
                  <a:pt x="1133266" y="137451"/>
                </a:lnTo>
                <a:lnTo>
                  <a:pt x="1176157" y="171488"/>
                </a:lnTo>
                <a:lnTo>
                  <a:pt x="1216280" y="208659"/>
                </a:lnTo>
                <a:lnTo>
                  <a:pt x="1253451" y="248782"/>
                </a:lnTo>
                <a:lnTo>
                  <a:pt x="1287488" y="291673"/>
                </a:lnTo>
                <a:lnTo>
                  <a:pt x="1318207" y="337149"/>
                </a:lnTo>
                <a:lnTo>
                  <a:pt x="1345424" y="385027"/>
                </a:lnTo>
                <a:lnTo>
                  <a:pt x="1368957" y="435124"/>
                </a:lnTo>
                <a:lnTo>
                  <a:pt x="1388622" y="487255"/>
                </a:lnTo>
                <a:lnTo>
                  <a:pt x="1404236" y="541239"/>
                </a:lnTo>
                <a:lnTo>
                  <a:pt x="1415616" y="596891"/>
                </a:lnTo>
                <a:lnTo>
                  <a:pt x="1422578" y="654029"/>
                </a:lnTo>
                <a:lnTo>
                  <a:pt x="1424940" y="712470"/>
                </a:lnTo>
                <a:lnTo>
                  <a:pt x="1422578" y="770910"/>
                </a:lnTo>
                <a:lnTo>
                  <a:pt x="1415616" y="828048"/>
                </a:lnTo>
                <a:lnTo>
                  <a:pt x="1404236" y="883700"/>
                </a:lnTo>
                <a:lnTo>
                  <a:pt x="1388622" y="937684"/>
                </a:lnTo>
                <a:lnTo>
                  <a:pt x="1368957" y="989815"/>
                </a:lnTo>
                <a:lnTo>
                  <a:pt x="1345424" y="1039912"/>
                </a:lnTo>
                <a:lnTo>
                  <a:pt x="1318207" y="1087790"/>
                </a:lnTo>
                <a:lnTo>
                  <a:pt x="1287488" y="1133266"/>
                </a:lnTo>
                <a:lnTo>
                  <a:pt x="1253451" y="1176157"/>
                </a:lnTo>
                <a:lnTo>
                  <a:pt x="1216280" y="1216280"/>
                </a:lnTo>
                <a:lnTo>
                  <a:pt x="1176157" y="1253451"/>
                </a:lnTo>
                <a:lnTo>
                  <a:pt x="1133266" y="1287488"/>
                </a:lnTo>
                <a:lnTo>
                  <a:pt x="1087790" y="1318207"/>
                </a:lnTo>
                <a:lnTo>
                  <a:pt x="1039912" y="1345424"/>
                </a:lnTo>
                <a:lnTo>
                  <a:pt x="989815" y="1368957"/>
                </a:lnTo>
                <a:lnTo>
                  <a:pt x="937684" y="1388622"/>
                </a:lnTo>
                <a:lnTo>
                  <a:pt x="883700" y="1404236"/>
                </a:lnTo>
                <a:lnTo>
                  <a:pt x="828048" y="1415616"/>
                </a:lnTo>
                <a:lnTo>
                  <a:pt x="770910" y="1422578"/>
                </a:lnTo>
                <a:lnTo>
                  <a:pt x="712470" y="1424940"/>
                </a:lnTo>
                <a:lnTo>
                  <a:pt x="654029" y="1422578"/>
                </a:lnTo>
                <a:lnTo>
                  <a:pt x="596891" y="1415616"/>
                </a:lnTo>
                <a:lnTo>
                  <a:pt x="541239" y="1404236"/>
                </a:lnTo>
                <a:lnTo>
                  <a:pt x="487255" y="1388622"/>
                </a:lnTo>
                <a:lnTo>
                  <a:pt x="435124" y="1368957"/>
                </a:lnTo>
                <a:lnTo>
                  <a:pt x="385027" y="1345424"/>
                </a:lnTo>
                <a:lnTo>
                  <a:pt x="337149" y="1318207"/>
                </a:lnTo>
                <a:lnTo>
                  <a:pt x="291673" y="1287488"/>
                </a:lnTo>
                <a:lnTo>
                  <a:pt x="248782" y="1253451"/>
                </a:lnTo>
                <a:lnTo>
                  <a:pt x="208659" y="1216280"/>
                </a:lnTo>
                <a:lnTo>
                  <a:pt x="171488" y="1176157"/>
                </a:lnTo>
                <a:lnTo>
                  <a:pt x="137451" y="1133266"/>
                </a:lnTo>
                <a:lnTo>
                  <a:pt x="106732" y="1087790"/>
                </a:lnTo>
                <a:lnTo>
                  <a:pt x="79515" y="1039912"/>
                </a:lnTo>
                <a:lnTo>
                  <a:pt x="55982" y="989815"/>
                </a:lnTo>
                <a:lnTo>
                  <a:pt x="36317" y="937684"/>
                </a:lnTo>
                <a:lnTo>
                  <a:pt x="20703" y="883700"/>
                </a:lnTo>
                <a:lnTo>
                  <a:pt x="9323" y="828048"/>
                </a:lnTo>
                <a:lnTo>
                  <a:pt x="2361" y="770910"/>
                </a:lnTo>
                <a:lnTo>
                  <a:pt x="0" y="712470"/>
                </a:lnTo>
                <a:close/>
              </a:path>
            </a:pathLst>
          </a:custGeom>
          <a:ln w="27940">
            <a:solidFill>
              <a:srgbClr val="C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83924" y="4275661"/>
            <a:ext cx="929029" cy="929319"/>
          </a:xfrm>
          <a:custGeom>
            <a:avLst/>
            <a:gdLst/>
            <a:ahLst/>
            <a:cxnLst/>
            <a:rect l="l" t="t" r="r" b="b"/>
            <a:pathLst>
              <a:path w="929029" h="929319">
                <a:moveTo>
                  <a:pt x="806627" y="929319"/>
                </a:moveTo>
                <a:lnTo>
                  <a:pt x="834235" y="891091"/>
                </a:lnTo>
                <a:lnTo>
                  <a:pt x="858277" y="851396"/>
                </a:lnTo>
                <a:lnTo>
                  <a:pt x="878777" y="810442"/>
                </a:lnTo>
                <a:lnTo>
                  <a:pt x="895760" y="768436"/>
                </a:lnTo>
                <a:lnTo>
                  <a:pt x="909252" y="725586"/>
                </a:lnTo>
                <a:lnTo>
                  <a:pt x="919278" y="682100"/>
                </a:lnTo>
                <a:lnTo>
                  <a:pt x="925862" y="638184"/>
                </a:lnTo>
                <a:lnTo>
                  <a:pt x="929029" y="594048"/>
                </a:lnTo>
                <a:lnTo>
                  <a:pt x="928805" y="549897"/>
                </a:lnTo>
                <a:lnTo>
                  <a:pt x="925215" y="505941"/>
                </a:lnTo>
                <a:lnTo>
                  <a:pt x="918284" y="462385"/>
                </a:lnTo>
                <a:lnTo>
                  <a:pt x="908036" y="419438"/>
                </a:lnTo>
                <a:lnTo>
                  <a:pt x="894497" y="377308"/>
                </a:lnTo>
                <a:lnTo>
                  <a:pt x="877692" y="336202"/>
                </a:lnTo>
                <a:lnTo>
                  <a:pt x="857646" y="296327"/>
                </a:lnTo>
                <a:lnTo>
                  <a:pt x="834384" y="257892"/>
                </a:lnTo>
                <a:lnTo>
                  <a:pt x="807931" y="221103"/>
                </a:lnTo>
                <a:lnTo>
                  <a:pt x="778312" y="186168"/>
                </a:lnTo>
                <a:lnTo>
                  <a:pt x="745552" y="153295"/>
                </a:lnTo>
                <a:lnTo>
                  <a:pt x="709676" y="122691"/>
                </a:lnTo>
                <a:lnTo>
                  <a:pt x="677817" y="99380"/>
                </a:lnTo>
                <a:lnTo>
                  <a:pt x="644813" y="78522"/>
                </a:lnTo>
                <a:lnTo>
                  <a:pt x="610792" y="60118"/>
                </a:lnTo>
                <a:lnTo>
                  <a:pt x="575881" y="44168"/>
                </a:lnTo>
                <a:lnTo>
                  <a:pt x="540206" y="30672"/>
                </a:lnTo>
                <a:lnTo>
                  <a:pt x="467076" y="11042"/>
                </a:lnTo>
                <a:lnTo>
                  <a:pt x="392420" y="1226"/>
                </a:lnTo>
                <a:lnTo>
                  <a:pt x="354838" y="0"/>
                </a:lnTo>
                <a:lnTo>
                  <a:pt x="317255" y="1226"/>
                </a:lnTo>
                <a:lnTo>
                  <a:pt x="242599" y="11042"/>
                </a:lnTo>
                <a:lnTo>
                  <a:pt x="169469" y="30672"/>
                </a:lnTo>
                <a:lnTo>
                  <a:pt x="133794" y="44168"/>
                </a:lnTo>
                <a:lnTo>
                  <a:pt x="98883" y="60118"/>
                </a:lnTo>
                <a:lnTo>
                  <a:pt x="64862" y="78522"/>
                </a:lnTo>
                <a:lnTo>
                  <a:pt x="31858" y="99380"/>
                </a:lnTo>
                <a:lnTo>
                  <a:pt x="0" y="122691"/>
                </a:lnTo>
                <a:lnTo>
                  <a:pt x="806627" y="929319"/>
                </a:lnTo>
                <a:close/>
              </a:path>
            </a:pathLst>
          </a:custGeom>
          <a:ln w="27940">
            <a:solidFill>
              <a:srgbClr val="C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64571" y="4495304"/>
            <a:ext cx="929029" cy="929319"/>
          </a:xfrm>
          <a:custGeom>
            <a:avLst/>
            <a:gdLst/>
            <a:ahLst/>
            <a:cxnLst/>
            <a:rect l="l" t="t" r="r" b="b"/>
            <a:pathLst>
              <a:path w="929029" h="929319">
                <a:moveTo>
                  <a:pt x="122401" y="0"/>
                </a:moveTo>
                <a:lnTo>
                  <a:pt x="94793" y="38228"/>
                </a:lnTo>
                <a:lnTo>
                  <a:pt x="70752" y="77923"/>
                </a:lnTo>
                <a:lnTo>
                  <a:pt x="50252" y="118877"/>
                </a:lnTo>
                <a:lnTo>
                  <a:pt x="33268" y="160882"/>
                </a:lnTo>
                <a:lnTo>
                  <a:pt x="19776" y="203732"/>
                </a:lnTo>
                <a:lnTo>
                  <a:pt x="9751" y="247219"/>
                </a:lnTo>
                <a:lnTo>
                  <a:pt x="3167" y="291134"/>
                </a:lnTo>
                <a:lnTo>
                  <a:pt x="0" y="335271"/>
                </a:lnTo>
                <a:lnTo>
                  <a:pt x="223" y="379421"/>
                </a:lnTo>
                <a:lnTo>
                  <a:pt x="3813" y="423378"/>
                </a:lnTo>
                <a:lnTo>
                  <a:pt x="10745" y="466933"/>
                </a:lnTo>
                <a:lnTo>
                  <a:pt x="20992" y="509880"/>
                </a:lnTo>
                <a:lnTo>
                  <a:pt x="34531" y="552010"/>
                </a:lnTo>
                <a:lnTo>
                  <a:pt x="51336" y="593116"/>
                </a:lnTo>
                <a:lnTo>
                  <a:pt x="71382" y="632991"/>
                </a:lnTo>
                <a:lnTo>
                  <a:pt x="94645" y="671427"/>
                </a:lnTo>
                <a:lnTo>
                  <a:pt x="121098" y="708216"/>
                </a:lnTo>
                <a:lnTo>
                  <a:pt x="150717" y="743151"/>
                </a:lnTo>
                <a:lnTo>
                  <a:pt x="183477" y="776024"/>
                </a:lnTo>
                <a:lnTo>
                  <a:pt x="219353" y="806627"/>
                </a:lnTo>
                <a:lnTo>
                  <a:pt x="251212" y="829939"/>
                </a:lnTo>
                <a:lnTo>
                  <a:pt x="284215" y="850796"/>
                </a:lnTo>
                <a:lnTo>
                  <a:pt x="318236" y="869200"/>
                </a:lnTo>
                <a:lnTo>
                  <a:pt x="353148" y="885150"/>
                </a:lnTo>
                <a:lnTo>
                  <a:pt x="388822" y="898646"/>
                </a:lnTo>
                <a:lnTo>
                  <a:pt x="461952" y="918277"/>
                </a:lnTo>
                <a:lnTo>
                  <a:pt x="536609" y="928092"/>
                </a:lnTo>
                <a:lnTo>
                  <a:pt x="574191" y="929319"/>
                </a:lnTo>
                <a:lnTo>
                  <a:pt x="611774" y="928092"/>
                </a:lnTo>
                <a:lnTo>
                  <a:pt x="686430" y="918277"/>
                </a:lnTo>
                <a:lnTo>
                  <a:pt x="759560" y="898646"/>
                </a:lnTo>
                <a:lnTo>
                  <a:pt x="795234" y="885150"/>
                </a:lnTo>
                <a:lnTo>
                  <a:pt x="830146" y="869200"/>
                </a:lnTo>
                <a:lnTo>
                  <a:pt x="864167" y="850796"/>
                </a:lnTo>
                <a:lnTo>
                  <a:pt x="897170" y="829939"/>
                </a:lnTo>
                <a:lnTo>
                  <a:pt x="929029" y="806627"/>
                </a:lnTo>
                <a:lnTo>
                  <a:pt x="122401" y="0"/>
                </a:lnTo>
                <a:close/>
              </a:path>
            </a:pathLst>
          </a:custGeom>
          <a:ln w="27940">
            <a:solidFill>
              <a:srgbClr val="C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4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28675">
              <a:lnSpc>
                <a:spcPts val="5670"/>
              </a:lnSpc>
            </a:pPr>
            <a:r>
              <a:rPr sz="4850" spc="-30" dirty="0" smtClean="0">
                <a:latin typeface="Calibri"/>
                <a:cs typeface="Calibri"/>
              </a:rPr>
              <a:t>How</a:t>
            </a:r>
            <a:r>
              <a:rPr sz="4850" spc="-40" dirty="0" smtClean="0">
                <a:latin typeface="Calibri"/>
                <a:cs typeface="Calibri"/>
              </a:rPr>
              <a:t> </a:t>
            </a:r>
            <a:r>
              <a:rPr sz="4850" spc="-15" dirty="0" smtClean="0">
                <a:latin typeface="Calibri"/>
                <a:cs typeface="Calibri"/>
              </a:rPr>
              <a:t>j</a:t>
            </a:r>
            <a:r>
              <a:rPr sz="4850" spc="-100" dirty="0" smtClean="0">
                <a:latin typeface="Calibri"/>
                <a:cs typeface="Calibri"/>
              </a:rPr>
              <a:t>a</a:t>
            </a:r>
            <a:r>
              <a:rPr sz="4850" spc="-95" dirty="0" smtClean="0">
                <a:latin typeface="Calibri"/>
                <a:cs typeface="Calibri"/>
              </a:rPr>
              <a:t>v</a:t>
            </a:r>
            <a:r>
              <a:rPr sz="4850" spc="-25" dirty="0" smtClean="0">
                <a:latin typeface="Calibri"/>
                <a:cs typeface="Calibri"/>
              </a:rPr>
              <a:t>a</a:t>
            </a:r>
            <a:r>
              <a:rPr sz="4850" spc="-5" dirty="0" smtClean="0">
                <a:latin typeface="Calibri"/>
                <a:cs typeface="Calibri"/>
              </a:rPr>
              <a:t> </a:t>
            </a:r>
            <a:r>
              <a:rPr sz="4850" spc="-80" dirty="0" smtClean="0">
                <a:latin typeface="Calibri"/>
                <a:cs typeface="Calibri"/>
              </a:rPr>
              <a:t>s</a:t>
            </a:r>
            <a:r>
              <a:rPr sz="4850" spc="-75" dirty="0" smtClean="0">
                <a:latin typeface="Calibri"/>
                <a:cs typeface="Calibri"/>
              </a:rPr>
              <a:t>t</a:t>
            </a:r>
            <a:r>
              <a:rPr sz="4850" spc="-30" dirty="0" smtClean="0">
                <a:latin typeface="Calibri"/>
                <a:cs typeface="Calibri"/>
              </a:rPr>
              <a:t>o</a:t>
            </a:r>
            <a:r>
              <a:rPr sz="4850" spc="-85" dirty="0" smtClean="0">
                <a:latin typeface="Calibri"/>
                <a:cs typeface="Calibri"/>
              </a:rPr>
              <a:t>r</a:t>
            </a:r>
            <a:r>
              <a:rPr sz="4850" spc="-25" dirty="0" smtClean="0">
                <a:latin typeface="Calibri"/>
                <a:cs typeface="Calibri"/>
              </a:rPr>
              <a:t>es</a:t>
            </a:r>
            <a:r>
              <a:rPr sz="4850" spc="15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solidFill>
                  <a:srgbClr val="C00000"/>
                </a:solidFill>
                <a:latin typeface="Calibri"/>
                <a:cs typeface="Calibri"/>
              </a:rPr>
              <a:t>objects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900115"/>
            <a:ext cx="8453755" cy="1680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5" dirty="0" smtClean="0">
                <a:latin typeface="Calibri"/>
                <a:cs typeface="Calibri"/>
              </a:rPr>
              <a:t>Object</a:t>
            </a:r>
            <a:r>
              <a:rPr sz="3500" spc="0" dirty="0" smtClean="0">
                <a:latin typeface="Calibri"/>
                <a:cs typeface="Calibri"/>
              </a:rPr>
              <a:t>s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a</a:t>
            </a:r>
            <a:r>
              <a:rPr sz="3500" spc="-45" dirty="0" smtClean="0">
                <a:latin typeface="Calibri"/>
                <a:cs typeface="Calibri"/>
              </a:rPr>
              <a:t>r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0" dirty="0" smtClean="0">
                <a:latin typeface="Calibri"/>
                <a:cs typeface="Calibri"/>
              </a:rPr>
              <a:t>t</a:t>
            </a:r>
            <a:r>
              <a:rPr sz="3500" spc="-5" dirty="0" smtClean="0">
                <a:latin typeface="Calibri"/>
                <a:cs typeface="Calibri"/>
              </a:rPr>
              <a:t>o</a:t>
            </a:r>
            <a:r>
              <a:rPr sz="3500" spc="0" dirty="0" smtClean="0">
                <a:latin typeface="Calibri"/>
                <a:cs typeface="Calibri"/>
              </a:rPr>
              <a:t>o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bi</a:t>
            </a:r>
            <a:r>
              <a:rPr sz="3500" spc="0" dirty="0" smtClean="0">
                <a:latin typeface="Calibri"/>
                <a:cs typeface="Calibri"/>
              </a:rPr>
              <a:t>g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0" dirty="0" smtClean="0">
                <a:latin typeface="Calibri"/>
                <a:cs typeface="Calibri"/>
              </a:rPr>
              <a:t>t</a:t>
            </a:r>
            <a:r>
              <a:rPr sz="3500" spc="0" dirty="0" smtClean="0">
                <a:latin typeface="Calibri"/>
                <a:cs typeface="Calibri"/>
              </a:rPr>
              <a:t>o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fi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i</a:t>
            </a:r>
            <a:r>
              <a:rPr sz="3500" spc="0" dirty="0" smtClean="0">
                <a:latin typeface="Calibri"/>
                <a:cs typeface="Calibri"/>
              </a:rPr>
              <a:t>n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a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60" dirty="0" smtClean="0">
                <a:latin typeface="Calibri"/>
                <a:cs typeface="Calibri"/>
              </a:rPr>
              <a:t>v</a:t>
            </a:r>
            <a:r>
              <a:rPr sz="3500" spc="-5" dirty="0" smtClean="0">
                <a:latin typeface="Calibri"/>
                <a:cs typeface="Calibri"/>
              </a:rPr>
              <a:t>ariable</a:t>
            </a:r>
            <a:endParaRPr sz="35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0"/>
              </a:spcBef>
              <a:buFont typeface="Arial"/>
              <a:buChar char="•"/>
            </a:pPr>
            <a:endParaRPr sz="750" dirty="0"/>
          </a:p>
          <a:p>
            <a:pPr marL="830580" lvl="1" indent="-315595">
              <a:lnSpc>
                <a:spcPct val="100000"/>
              </a:lnSpc>
              <a:buFont typeface="Arial"/>
              <a:buChar char="–"/>
              <a:tabLst>
                <a:tab pos="830580" algn="l"/>
              </a:tabLst>
            </a:pPr>
            <a:r>
              <a:rPr sz="3050" spc="-5" dirty="0" smtClean="0">
                <a:latin typeface="Calibri"/>
                <a:cs typeface="Calibri"/>
              </a:rPr>
              <a:t>S</a:t>
            </a:r>
            <a:r>
              <a:rPr sz="3050" spc="-30" dirty="0" smtClean="0">
                <a:latin typeface="Calibri"/>
                <a:cs typeface="Calibri"/>
              </a:rPr>
              <a:t>t</a:t>
            </a:r>
            <a:r>
              <a:rPr sz="3050" spc="-5" dirty="0" smtClean="0">
                <a:latin typeface="Calibri"/>
                <a:cs typeface="Calibri"/>
              </a:rPr>
              <a:t>o</a:t>
            </a:r>
            <a:r>
              <a:rPr sz="3050" spc="-40" dirty="0" smtClean="0">
                <a:latin typeface="Calibri"/>
                <a:cs typeface="Calibri"/>
              </a:rPr>
              <a:t>r</a:t>
            </a:r>
            <a:r>
              <a:rPr sz="3050" spc="-5" dirty="0" smtClean="0">
                <a:latin typeface="Calibri"/>
                <a:cs typeface="Calibri"/>
              </a:rPr>
              <a:t>e</a:t>
            </a:r>
            <a:r>
              <a:rPr sz="3050" spc="0" dirty="0" smtClean="0">
                <a:latin typeface="Calibri"/>
                <a:cs typeface="Calibri"/>
              </a:rPr>
              <a:t>d</a:t>
            </a:r>
            <a:r>
              <a:rPr sz="3050" spc="10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somewhe</a:t>
            </a:r>
            <a:r>
              <a:rPr sz="3050" spc="-45" dirty="0" smtClean="0">
                <a:latin typeface="Calibri"/>
                <a:cs typeface="Calibri"/>
              </a:rPr>
              <a:t>r</a:t>
            </a:r>
            <a:r>
              <a:rPr sz="3050" spc="0" dirty="0" smtClean="0">
                <a:latin typeface="Calibri"/>
                <a:cs typeface="Calibri"/>
              </a:rPr>
              <a:t>e</a:t>
            </a:r>
            <a:r>
              <a:rPr sz="3050" spc="10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else</a:t>
            </a:r>
            <a:endParaRPr sz="3050" dirty="0">
              <a:latin typeface="Calibri"/>
              <a:cs typeface="Calibri"/>
            </a:endParaRPr>
          </a:p>
          <a:p>
            <a:pPr lvl="1">
              <a:lnSpc>
                <a:spcPts val="750"/>
              </a:lnSpc>
              <a:spcBef>
                <a:spcPts val="25"/>
              </a:spcBef>
              <a:buFont typeface="Arial"/>
              <a:buChar char="–"/>
            </a:pPr>
            <a:endParaRPr sz="750" dirty="0"/>
          </a:p>
          <a:p>
            <a:pPr marL="830580" lvl="1" indent="-315595">
              <a:lnSpc>
                <a:spcPct val="100000"/>
              </a:lnSpc>
              <a:buFont typeface="Arial"/>
              <a:buChar char="–"/>
              <a:tabLst>
                <a:tab pos="830580" algn="l"/>
              </a:tabLst>
            </a:pPr>
            <a:r>
              <a:rPr sz="3050" spc="-175" dirty="0" smtClean="0">
                <a:latin typeface="Calibri"/>
                <a:cs typeface="Calibri"/>
              </a:rPr>
              <a:t>V</a:t>
            </a:r>
            <a:r>
              <a:rPr sz="3050" spc="-5" dirty="0" smtClean="0">
                <a:latin typeface="Calibri"/>
                <a:cs typeface="Calibri"/>
              </a:rPr>
              <a:t>ariabl</a:t>
            </a:r>
            <a:r>
              <a:rPr sz="3050" spc="0" dirty="0" smtClean="0">
                <a:latin typeface="Calibri"/>
                <a:cs typeface="Calibri"/>
              </a:rPr>
              <a:t>e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-50" dirty="0" smtClean="0">
                <a:latin typeface="Calibri"/>
                <a:cs typeface="Calibri"/>
              </a:rPr>
              <a:t>s</a:t>
            </a:r>
            <a:r>
              <a:rPr sz="3050" spc="-30" dirty="0" smtClean="0">
                <a:latin typeface="Calibri"/>
                <a:cs typeface="Calibri"/>
              </a:rPr>
              <a:t>t</a:t>
            </a:r>
            <a:r>
              <a:rPr sz="3050" spc="-5" dirty="0" smtClean="0">
                <a:latin typeface="Calibri"/>
                <a:cs typeface="Calibri"/>
              </a:rPr>
              <a:t>o</a:t>
            </a:r>
            <a:r>
              <a:rPr sz="3050" spc="-40" dirty="0" smtClean="0">
                <a:latin typeface="Calibri"/>
                <a:cs typeface="Calibri"/>
              </a:rPr>
              <a:t>r</a:t>
            </a:r>
            <a:r>
              <a:rPr sz="3050" spc="-5" dirty="0" smtClean="0">
                <a:latin typeface="Calibri"/>
                <a:cs typeface="Calibri"/>
              </a:rPr>
              <a:t>e</a:t>
            </a:r>
            <a:r>
              <a:rPr sz="3050" spc="0" dirty="0" smtClean="0">
                <a:latin typeface="Calibri"/>
                <a:cs typeface="Calibri"/>
              </a:rPr>
              <a:t>s</a:t>
            </a:r>
            <a:r>
              <a:rPr sz="3050" spc="25" dirty="0" smtClean="0">
                <a:latin typeface="Calibri"/>
                <a:cs typeface="Calibri"/>
              </a:rPr>
              <a:t> </a:t>
            </a:r>
            <a:r>
              <a:rPr sz="3050" spc="0" dirty="0" smtClean="0">
                <a:latin typeface="Calibri"/>
                <a:cs typeface="Calibri"/>
              </a:rPr>
              <a:t>a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lang="en-US" sz="3050" spc="-5" dirty="0">
                <a:cs typeface="Calibri"/>
              </a:rPr>
              <a:t>pointer </a:t>
            </a:r>
            <a:r>
              <a:rPr sz="3050" spc="-5" dirty="0" smtClean="0">
                <a:latin typeface="Calibri"/>
                <a:cs typeface="Calibri"/>
              </a:rPr>
              <a:t>th</a:t>
            </a:r>
            <a:r>
              <a:rPr sz="3050" spc="-30" dirty="0" smtClean="0">
                <a:latin typeface="Calibri"/>
                <a:cs typeface="Calibri"/>
              </a:rPr>
              <a:t>a</a:t>
            </a:r>
            <a:r>
              <a:rPr sz="3050" spc="0" dirty="0" smtClean="0">
                <a:latin typeface="Calibri"/>
                <a:cs typeface="Calibri"/>
              </a:rPr>
              <a:t>t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lo</a:t>
            </a:r>
            <a:r>
              <a:rPr sz="3050" spc="-25" dirty="0" smtClean="0">
                <a:latin typeface="Calibri"/>
                <a:cs typeface="Calibri"/>
              </a:rPr>
              <a:t>ca</a:t>
            </a:r>
            <a:r>
              <a:rPr sz="3050" spc="-30" dirty="0" smtClean="0">
                <a:latin typeface="Calibri"/>
                <a:cs typeface="Calibri"/>
              </a:rPr>
              <a:t>t</a:t>
            </a:r>
            <a:r>
              <a:rPr sz="3050" spc="-5" dirty="0" smtClean="0">
                <a:latin typeface="Calibri"/>
                <a:cs typeface="Calibri"/>
              </a:rPr>
              <a:t>e</a:t>
            </a:r>
            <a:r>
              <a:rPr sz="3050" spc="0" dirty="0" smtClean="0">
                <a:latin typeface="Calibri"/>
                <a:cs typeface="Calibri"/>
              </a:rPr>
              <a:t>s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th</a:t>
            </a:r>
            <a:r>
              <a:rPr sz="3050" spc="0" dirty="0" smtClean="0">
                <a:latin typeface="Calibri"/>
                <a:cs typeface="Calibri"/>
              </a:rPr>
              <a:t>e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object</a:t>
            </a:r>
            <a:endParaRPr sz="30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2579" y="589789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0"/>
                </a:lnTo>
                <a:lnTo>
                  <a:pt x="209550" y="838200"/>
                </a:lnTo>
                <a:lnTo>
                  <a:pt x="628650" y="838200"/>
                </a:lnTo>
                <a:lnTo>
                  <a:pt x="8382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2579" y="589789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209550" y="838200"/>
                </a:lnTo>
                <a:lnTo>
                  <a:pt x="628650" y="838200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80672" y="3970032"/>
            <a:ext cx="1424940" cy="1341120"/>
          </a:xfrm>
          <a:custGeom>
            <a:avLst/>
            <a:gdLst/>
            <a:ahLst/>
            <a:cxnLst/>
            <a:rect l="l" t="t" r="r" b="b"/>
            <a:pathLst>
              <a:path w="1424940" h="1341120">
                <a:moveTo>
                  <a:pt x="1424940" y="670560"/>
                </a:moveTo>
                <a:lnTo>
                  <a:pt x="1422578" y="615563"/>
                </a:lnTo>
                <a:lnTo>
                  <a:pt x="1415616" y="561790"/>
                </a:lnTo>
                <a:lnTo>
                  <a:pt x="1404236" y="509415"/>
                </a:lnTo>
                <a:lnTo>
                  <a:pt x="1388622" y="458609"/>
                </a:lnTo>
                <a:lnTo>
                  <a:pt x="1368957" y="409545"/>
                </a:lnTo>
                <a:lnTo>
                  <a:pt x="1345424" y="362397"/>
                </a:lnTo>
                <a:lnTo>
                  <a:pt x="1318207" y="317335"/>
                </a:lnTo>
                <a:lnTo>
                  <a:pt x="1287488" y="274533"/>
                </a:lnTo>
                <a:lnTo>
                  <a:pt x="1253451" y="234164"/>
                </a:lnTo>
                <a:lnTo>
                  <a:pt x="1216280" y="196400"/>
                </a:lnTo>
                <a:lnTo>
                  <a:pt x="1176157" y="161414"/>
                </a:lnTo>
                <a:lnTo>
                  <a:pt x="1133266" y="129377"/>
                </a:lnTo>
                <a:lnTo>
                  <a:pt x="1087790" y="100464"/>
                </a:lnTo>
                <a:lnTo>
                  <a:pt x="1039912" y="74845"/>
                </a:lnTo>
                <a:lnTo>
                  <a:pt x="989815" y="52695"/>
                </a:lnTo>
                <a:lnTo>
                  <a:pt x="937684" y="34185"/>
                </a:lnTo>
                <a:lnTo>
                  <a:pt x="883700" y="19487"/>
                </a:lnTo>
                <a:lnTo>
                  <a:pt x="828048" y="8776"/>
                </a:lnTo>
                <a:lnTo>
                  <a:pt x="770910" y="2222"/>
                </a:lnTo>
                <a:lnTo>
                  <a:pt x="712470" y="0"/>
                </a:lnTo>
                <a:lnTo>
                  <a:pt x="654029" y="2222"/>
                </a:lnTo>
                <a:lnTo>
                  <a:pt x="596891" y="8776"/>
                </a:lnTo>
                <a:lnTo>
                  <a:pt x="541239" y="19487"/>
                </a:lnTo>
                <a:lnTo>
                  <a:pt x="487255" y="34185"/>
                </a:lnTo>
                <a:lnTo>
                  <a:pt x="435124" y="52695"/>
                </a:lnTo>
                <a:lnTo>
                  <a:pt x="385027" y="74845"/>
                </a:lnTo>
                <a:lnTo>
                  <a:pt x="337149" y="100464"/>
                </a:lnTo>
                <a:lnTo>
                  <a:pt x="291673" y="129377"/>
                </a:lnTo>
                <a:lnTo>
                  <a:pt x="248782" y="161414"/>
                </a:lnTo>
                <a:lnTo>
                  <a:pt x="208659" y="196400"/>
                </a:lnTo>
                <a:lnTo>
                  <a:pt x="171488" y="234164"/>
                </a:lnTo>
                <a:lnTo>
                  <a:pt x="137451" y="274533"/>
                </a:lnTo>
                <a:lnTo>
                  <a:pt x="106732" y="317335"/>
                </a:lnTo>
                <a:lnTo>
                  <a:pt x="79515" y="362397"/>
                </a:lnTo>
                <a:lnTo>
                  <a:pt x="55982" y="409545"/>
                </a:lnTo>
                <a:lnTo>
                  <a:pt x="36317" y="458609"/>
                </a:lnTo>
                <a:lnTo>
                  <a:pt x="20703" y="509415"/>
                </a:lnTo>
                <a:lnTo>
                  <a:pt x="9323" y="561790"/>
                </a:lnTo>
                <a:lnTo>
                  <a:pt x="2361" y="615563"/>
                </a:lnTo>
                <a:lnTo>
                  <a:pt x="0" y="670560"/>
                </a:lnTo>
                <a:lnTo>
                  <a:pt x="2361" y="725556"/>
                </a:lnTo>
                <a:lnTo>
                  <a:pt x="9323" y="779329"/>
                </a:lnTo>
                <a:lnTo>
                  <a:pt x="20703" y="831704"/>
                </a:lnTo>
                <a:lnTo>
                  <a:pt x="36317" y="882510"/>
                </a:lnTo>
                <a:lnTo>
                  <a:pt x="55982" y="931574"/>
                </a:lnTo>
                <a:lnTo>
                  <a:pt x="79515" y="978722"/>
                </a:lnTo>
                <a:lnTo>
                  <a:pt x="106732" y="1023784"/>
                </a:lnTo>
                <a:lnTo>
                  <a:pt x="137451" y="1066586"/>
                </a:lnTo>
                <a:lnTo>
                  <a:pt x="171488" y="1106955"/>
                </a:lnTo>
                <a:lnTo>
                  <a:pt x="208659" y="1144719"/>
                </a:lnTo>
                <a:lnTo>
                  <a:pt x="248782" y="1179705"/>
                </a:lnTo>
                <a:lnTo>
                  <a:pt x="291673" y="1211742"/>
                </a:lnTo>
                <a:lnTo>
                  <a:pt x="337149" y="1240655"/>
                </a:lnTo>
                <a:lnTo>
                  <a:pt x="385027" y="1266274"/>
                </a:lnTo>
                <a:lnTo>
                  <a:pt x="435124" y="1288424"/>
                </a:lnTo>
                <a:lnTo>
                  <a:pt x="487255" y="1306934"/>
                </a:lnTo>
                <a:lnTo>
                  <a:pt x="541239" y="1321632"/>
                </a:lnTo>
                <a:lnTo>
                  <a:pt x="596891" y="1332343"/>
                </a:lnTo>
                <a:lnTo>
                  <a:pt x="654029" y="1338897"/>
                </a:lnTo>
                <a:lnTo>
                  <a:pt x="712470" y="1341120"/>
                </a:lnTo>
                <a:lnTo>
                  <a:pt x="770910" y="1338897"/>
                </a:lnTo>
                <a:lnTo>
                  <a:pt x="828048" y="1332343"/>
                </a:lnTo>
                <a:lnTo>
                  <a:pt x="883700" y="1321632"/>
                </a:lnTo>
                <a:lnTo>
                  <a:pt x="937684" y="1306934"/>
                </a:lnTo>
                <a:lnTo>
                  <a:pt x="989815" y="1288424"/>
                </a:lnTo>
                <a:lnTo>
                  <a:pt x="1039912" y="1266274"/>
                </a:lnTo>
                <a:lnTo>
                  <a:pt x="1087790" y="1240655"/>
                </a:lnTo>
                <a:lnTo>
                  <a:pt x="1133266" y="1211742"/>
                </a:lnTo>
                <a:lnTo>
                  <a:pt x="1176157" y="1179705"/>
                </a:lnTo>
                <a:lnTo>
                  <a:pt x="1216280" y="1144719"/>
                </a:lnTo>
                <a:lnTo>
                  <a:pt x="1253451" y="1106955"/>
                </a:lnTo>
                <a:lnTo>
                  <a:pt x="1287488" y="1066586"/>
                </a:lnTo>
                <a:lnTo>
                  <a:pt x="1318207" y="1023784"/>
                </a:lnTo>
                <a:lnTo>
                  <a:pt x="1345424" y="978722"/>
                </a:lnTo>
                <a:lnTo>
                  <a:pt x="1368957" y="931574"/>
                </a:lnTo>
                <a:lnTo>
                  <a:pt x="1388622" y="882510"/>
                </a:lnTo>
                <a:lnTo>
                  <a:pt x="1404236" y="831704"/>
                </a:lnTo>
                <a:lnTo>
                  <a:pt x="1415616" y="779329"/>
                </a:lnTo>
                <a:lnTo>
                  <a:pt x="1422578" y="725556"/>
                </a:lnTo>
                <a:lnTo>
                  <a:pt x="1424940" y="67056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0672" y="3970032"/>
            <a:ext cx="1424940" cy="1341120"/>
          </a:xfrm>
          <a:custGeom>
            <a:avLst/>
            <a:gdLst/>
            <a:ahLst/>
            <a:cxnLst/>
            <a:rect l="l" t="t" r="r" b="b"/>
            <a:pathLst>
              <a:path w="1424940" h="1341120">
                <a:moveTo>
                  <a:pt x="0" y="670560"/>
                </a:moveTo>
                <a:lnTo>
                  <a:pt x="2361" y="615563"/>
                </a:lnTo>
                <a:lnTo>
                  <a:pt x="9323" y="561790"/>
                </a:lnTo>
                <a:lnTo>
                  <a:pt x="20703" y="509415"/>
                </a:lnTo>
                <a:lnTo>
                  <a:pt x="36317" y="458609"/>
                </a:lnTo>
                <a:lnTo>
                  <a:pt x="55982" y="409545"/>
                </a:lnTo>
                <a:lnTo>
                  <a:pt x="79515" y="362397"/>
                </a:lnTo>
                <a:lnTo>
                  <a:pt x="106732" y="317335"/>
                </a:lnTo>
                <a:lnTo>
                  <a:pt x="137451" y="274533"/>
                </a:lnTo>
                <a:lnTo>
                  <a:pt x="171488" y="234164"/>
                </a:lnTo>
                <a:lnTo>
                  <a:pt x="208659" y="196400"/>
                </a:lnTo>
                <a:lnTo>
                  <a:pt x="248782" y="161414"/>
                </a:lnTo>
                <a:lnTo>
                  <a:pt x="291673" y="129377"/>
                </a:lnTo>
                <a:lnTo>
                  <a:pt x="337149" y="100464"/>
                </a:lnTo>
                <a:lnTo>
                  <a:pt x="385027" y="74845"/>
                </a:lnTo>
                <a:lnTo>
                  <a:pt x="435124" y="52695"/>
                </a:lnTo>
                <a:lnTo>
                  <a:pt x="487255" y="34185"/>
                </a:lnTo>
                <a:lnTo>
                  <a:pt x="541239" y="19487"/>
                </a:lnTo>
                <a:lnTo>
                  <a:pt x="596891" y="8776"/>
                </a:lnTo>
                <a:lnTo>
                  <a:pt x="654029" y="2222"/>
                </a:lnTo>
                <a:lnTo>
                  <a:pt x="712470" y="0"/>
                </a:lnTo>
                <a:lnTo>
                  <a:pt x="770910" y="2222"/>
                </a:lnTo>
                <a:lnTo>
                  <a:pt x="828048" y="8776"/>
                </a:lnTo>
                <a:lnTo>
                  <a:pt x="883700" y="19487"/>
                </a:lnTo>
                <a:lnTo>
                  <a:pt x="937684" y="34185"/>
                </a:lnTo>
                <a:lnTo>
                  <a:pt x="989815" y="52695"/>
                </a:lnTo>
                <a:lnTo>
                  <a:pt x="1039912" y="74845"/>
                </a:lnTo>
                <a:lnTo>
                  <a:pt x="1087790" y="100464"/>
                </a:lnTo>
                <a:lnTo>
                  <a:pt x="1133266" y="129377"/>
                </a:lnTo>
                <a:lnTo>
                  <a:pt x="1176157" y="161414"/>
                </a:lnTo>
                <a:lnTo>
                  <a:pt x="1216280" y="196400"/>
                </a:lnTo>
                <a:lnTo>
                  <a:pt x="1253451" y="234164"/>
                </a:lnTo>
                <a:lnTo>
                  <a:pt x="1287488" y="274533"/>
                </a:lnTo>
                <a:lnTo>
                  <a:pt x="1318207" y="317335"/>
                </a:lnTo>
                <a:lnTo>
                  <a:pt x="1345424" y="362397"/>
                </a:lnTo>
                <a:lnTo>
                  <a:pt x="1368957" y="409545"/>
                </a:lnTo>
                <a:lnTo>
                  <a:pt x="1388622" y="458609"/>
                </a:lnTo>
                <a:lnTo>
                  <a:pt x="1404236" y="509415"/>
                </a:lnTo>
                <a:lnTo>
                  <a:pt x="1415616" y="561790"/>
                </a:lnTo>
                <a:lnTo>
                  <a:pt x="1422578" y="615563"/>
                </a:lnTo>
                <a:lnTo>
                  <a:pt x="1424940" y="670560"/>
                </a:lnTo>
                <a:lnTo>
                  <a:pt x="1422578" y="725556"/>
                </a:lnTo>
                <a:lnTo>
                  <a:pt x="1415616" y="779329"/>
                </a:lnTo>
                <a:lnTo>
                  <a:pt x="1404236" y="831704"/>
                </a:lnTo>
                <a:lnTo>
                  <a:pt x="1388622" y="882510"/>
                </a:lnTo>
                <a:lnTo>
                  <a:pt x="1368957" y="931574"/>
                </a:lnTo>
                <a:lnTo>
                  <a:pt x="1345424" y="978722"/>
                </a:lnTo>
                <a:lnTo>
                  <a:pt x="1318207" y="1023784"/>
                </a:lnTo>
                <a:lnTo>
                  <a:pt x="1287488" y="1066586"/>
                </a:lnTo>
                <a:lnTo>
                  <a:pt x="1253451" y="1106955"/>
                </a:lnTo>
                <a:lnTo>
                  <a:pt x="1216280" y="1144719"/>
                </a:lnTo>
                <a:lnTo>
                  <a:pt x="1176157" y="1179705"/>
                </a:lnTo>
                <a:lnTo>
                  <a:pt x="1133266" y="1211742"/>
                </a:lnTo>
                <a:lnTo>
                  <a:pt x="1087790" y="1240655"/>
                </a:lnTo>
                <a:lnTo>
                  <a:pt x="1039912" y="1266274"/>
                </a:lnTo>
                <a:lnTo>
                  <a:pt x="989815" y="1288424"/>
                </a:lnTo>
                <a:lnTo>
                  <a:pt x="937684" y="1306934"/>
                </a:lnTo>
                <a:lnTo>
                  <a:pt x="883700" y="1321632"/>
                </a:lnTo>
                <a:lnTo>
                  <a:pt x="828048" y="1332343"/>
                </a:lnTo>
                <a:lnTo>
                  <a:pt x="770910" y="1338897"/>
                </a:lnTo>
                <a:lnTo>
                  <a:pt x="712470" y="1341120"/>
                </a:lnTo>
                <a:lnTo>
                  <a:pt x="654029" y="1338897"/>
                </a:lnTo>
                <a:lnTo>
                  <a:pt x="596891" y="1332343"/>
                </a:lnTo>
                <a:lnTo>
                  <a:pt x="541239" y="1321632"/>
                </a:lnTo>
                <a:lnTo>
                  <a:pt x="487255" y="1306934"/>
                </a:lnTo>
                <a:lnTo>
                  <a:pt x="435124" y="1288424"/>
                </a:lnTo>
                <a:lnTo>
                  <a:pt x="385027" y="1266274"/>
                </a:lnTo>
                <a:lnTo>
                  <a:pt x="337149" y="1240655"/>
                </a:lnTo>
                <a:lnTo>
                  <a:pt x="291673" y="1211742"/>
                </a:lnTo>
                <a:lnTo>
                  <a:pt x="248782" y="1179705"/>
                </a:lnTo>
                <a:lnTo>
                  <a:pt x="208659" y="1144719"/>
                </a:lnTo>
                <a:lnTo>
                  <a:pt x="171488" y="1106955"/>
                </a:lnTo>
                <a:lnTo>
                  <a:pt x="137451" y="1066586"/>
                </a:lnTo>
                <a:lnTo>
                  <a:pt x="106732" y="1023784"/>
                </a:lnTo>
                <a:lnTo>
                  <a:pt x="79515" y="978722"/>
                </a:lnTo>
                <a:lnTo>
                  <a:pt x="55982" y="931574"/>
                </a:lnTo>
                <a:lnTo>
                  <a:pt x="36317" y="882510"/>
                </a:lnTo>
                <a:lnTo>
                  <a:pt x="20703" y="831704"/>
                </a:lnTo>
                <a:lnTo>
                  <a:pt x="9323" y="779329"/>
                </a:lnTo>
                <a:lnTo>
                  <a:pt x="2361" y="725556"/>
                </a:lnTo>
                <a:lnTo>
                  <a:pt x="0" y="670560"/>
                </a:lnTo>
                <a:close/>
              </a:path>
            </a:pathLst>
          </a:custGeom>
          <a:ln w="27940">
            <a:solidFill>
              <a:srgbClr val="5C47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03949" y="4456046"/>
            <a:ext cx="777875" cy="339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89432" y="3970032"/>
            <a:ext cx="1424940" cy="1341120"/>
          </a:xfrm>
          <a:custGeom>
            <a:avLst/>
            <a:gdLst/>
            <a:ahLst/>
            <a:cxnLst/>
            <a:rect l="l" t="t" r="r" b="b"/>
            <a:pathLst>
              <a:path w="1424940" h="1341120">
                <a:moveTo>
                  <a:pt x="1424940" y="670560"/>
                </a:moveTo>
                <a:lnTo>
                  <a:pt x="1422578" y="615563"/>
                </a:lnTo>
                <a:lnTo>
                  <a:pt x="1415616" y="561790"/>
                </a:lnTo>
                <a:lnTo>
                  <a:pt x="1404236" y="509415"/>
                </a:lnTo>
                <a:lnTo>
                  <a:pt x="1388622" y="458609"/>
                </a:lnTo>
                <a:lnTo>
                  <a:pt x="1368957" y="409545"/>
                </a:lnTo>
                <a:lnTo>
                  <a:pt x="1345424" y="362397"/>
                </a:lnTo>
                <a:lnTo>
                  <a:pt x="1318207" y="317335"/>
                </a:lnTo>
                <a:lnTo>
                  <a:pt x="1287488" y="274533"/>
                </a:lnTo>
                <a:lnTo>
                  <a:pt x="1253451" y="234164"/>
                </a:lnTo>
                <a:lnTo>
                  <a:pt x="1216280" y="196400"/>
                </a:lnTo>
                <a:lnTo>
                  <a:pt x="1176157" y="161414"/>
                </a:lnTo>
                <a:lnTo>
                  <a:pt x="1133266" y="129377"/>
                </a:lnTo>
                <a:lnTo>
                  <a:pt x="1087790" y="100464"/>
                </a:lnTo>
                <a:lnTo>
                  <a:pt x="1039912" y="74845"/>
                </a:lnTo>
                <a:lnTo>
                  <a:pt x="989815" y="52695"/>
                </a:lnTo>
                <a:lnTo>
                  <a:pt x="937684" y="34185"/>
                </a:lnTo>
                <a:lnTo>
                  <a:pt x="883700" y="19487"/>
                </a:lnTo>
                <a:lnTo>
                  <a:pt x="828048" y="8776"/>
                </a:lnTo>
                <a:lnTo>
                  <a:pt x="770910" y="2222"/>
                </a:lnTo>
                <a:lnTo>
                  <a:pt x="712470" y="0"/>
                </a:lnTo>
                <a:lnTo>
                  <a:pt x="654029" y="2222"/>
                </a:lnTo>
                <a:lnTo>
                  <a:pt x="596891" y="8776"/>
                </a:lnTo>
                <a:lnTo>
                  <a:pt x="541239" y="19487"/>
                </a:lnTo>
                <a:lnTo>
                  <a:pt x="487255" y="34185"/>
                </a:lnTo>
                <a:lnTo>
                  <a:pt x="435124" y="52695"/>
                </a:lnTo>
                <a:lnTo>
                  <a:pt x="385027" y="74845"/>
                </a:lnTo>
                <a:lnTo>
                  <a:pt x="337149" y="100464"/>
                </a:lnTo>
                <a:lnTo>
                  <a:pt x="291673" y="129377"/>
                </a:lnTo>
                <a:lnTo>
                  <a:pt x="248782" y="161414"/>
                </a:lnTo>
                <a:lnTo>
                  <a:pt x="208659" y="196400"/>
                </a:lnTo>
                <a:lnTo>
                  <a:pt x="171488" y="234164"/>
                </a:lnTo>
                <a:lnTo>
                  <a:pt x="137451" y="274533"/>
                </a:lnTo>
                <a:lnTo>
                  <a:pt x="106732" y="317335"/>
                </a:lnTo>
                <a:lnTo>
                  <a:pt x="79515" y="362397"/>
                </a:lnTo>
                <a:lnTo>
                  <a:pt x="55982" y="409545"/>
                </a:lnTo>
                <a:lnTo>
                  <a:pt x="36317" y="458609"/>
                </a:lnTo>
                <a:lnTo>
                  <a:pt x="20703" y="509415"/>
                </a:lnTo>
                <a:lnTo>
                  <a:pt x="9323" y="561790"/>
                </a:lnTo>
                <a:lnTo>
                  <a:pt x="2361" y="615563"/>
                </a:lnTo>
                <a:lnTo>
                  <a:pt x="0" y="670560"/>
                </a:lnTo>
                <a:lnTo>
                  <a:pt x="2361" y="725556"/>
                </a:lnTo>
                <a:lnTo>
                  <a:pt x="9323" y="779329"/>
                </a:lnTo>
                <a:lnTo>
                  <a:pt x="20703" y="831704"/>
                </a:lnTo>
                <a:lnTo>
                  <a:pt x="36317" y="882510"/>
                </a:lnTo>
                <a:lnTo>
                  <a:pt x="55982" y="931574"/>
                </a:lnTo>
                <a:lnTo>
                  <a:pt x="79515" y="978722"/>
                </a:lnTo>
                <a:lnTo>
                  <a:pt x="106732" y="1023784"/>
                </a:lnTo>
                <a:lnTo>
                  <a:pt x="137451" y="1066586"/>
                </a:lnTo>
                <a:lnTo>
                  <a:pt x="171488" y="1106955"/>
                </a:lnTo>
                <a:lnTo>
                  <a:pt x="208659" y="1144719"/>
                </a:lnTo>
                <a:lnTo>
                  <a:pt x="248782" y="1179705"/>
                </a:lnTo>
                <a:lnTo>
                  <a:pt x="291673" y="1211742"/>
                </a:lnTo>
                <a:lnTo>
                  <a:pt x="337149" y="1240655"/>
                </a:lnTo>
                <a:lnTo>
                  <a:pt x="385027" y="1266274"/>
                </a:lnTo>
                <a:lnTo>
                  <a:pt x="435124" y="1288424"/>
                </a:lnTo>
                <a:lnTo>
                  <a:pt x="487255" y="1306934"/>
                </a:lnTo>
                <a:lnTo>
                  <a:pt x="541239" y="1321632"/>
                </a:lnTo>
                <a:lnTo>
                  <a:pt x="596891" y="1332343"/>
                </a:lnTo>
                <a:lnTo>
                  <a:pt x="654029" y="1338897"/>
                </a:lnTo>
                <a:lnTo>
                  <a:pt x="712470" y="1341120"/>
                </a:lnTo>
                <a:lnTo>
                  <a:pt x="770910" y="1338897"/>
                </a:lnTo>
                <a:lnTo>
                  <a:pt x="828048" y="1332343"/>
                </a:lnTo>
                <a:lnTo>
                  <a:pt x="883700" y="1321632"/>
                </a:lnTo>
                <a:lnTo>
                  <a:pt x="937684" y="1306934"/>
                </a:lnTo>
                <a:lnTo>
                  <a:pt x="989815" y="1288424"/>
                </a:lnTo>
                <a:lnTo>
                  <a:pt x="1039912" y="1266274"/>
                </a:lnTo>
                <a:lnTo>
                  <a:pt x="1087790" y="1240655"/>
                </a:lnTo>
                <a:lnTo>
                  <a:pt x="1133266" y="1211742"/>
                </a:lnTo>
                <a:lnTo>
                  <a:pt x="1176157" y="1179705"/>
                </a:lnTo>
                <a:lnTo>
                  <a:pt x="1216280" y="1144719"/>
                </a:lnTo>
                <a:lnTo>
                  <a:pt x="1253451" y="1106955"/>
                </a:lnTo>
                <a:lnTo>
                  <a:pt x="1287488" y="1066586"/>
                </a:lnTo>
                <a:lnTo>
                  <a:pt x="1318207" y="1023784"/>
                </a:lnTo>
                <a:lnTo>
                  <a:pt x="1345424" y="978722"/>
                </a:lnTo>
                <a:lnTo>
                  <a:pt x="1368957" y="931574"/>
                </a:lnTo>
                <a:lnTo>
                  <a:pt x="1388622" y="882510"/>
                </a:lnTo>
                <a:lnTo>
                  <a:pt x="1404236" y="831704"/>
                </a:lnTo>
                <a:lnTo>
                  <a:pt x="1415616" y="779329"/>
                </a:lnTo>
                <a:lnTo>
                  <a:pt x="1422578" y="725556"/>
                </a:lnTo>
                <a:lnTo>
                  <a:pt x="1424940" y="67056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89432" y="3970032"/>
            <a:ext cx="1424940" cy="1341120"/>
          </a:xfrm>
          <a:custGeom>
            <a:avLst/>
            <a:gdLst/>
            <a:ahLst/>
            <a:cxnLst/>
            <a:rect l="l" t="t" r="r" b="b"/>
            <a:pathLst>
              <a:path w="1424940" h="1341120">
                <a:moveTo>
                  <a:pt x="0" y="670560"/>
                </a:moveTo>
                <a:lnTo>
                  <a:pt x="2361" y="615563"/>
                </a:lnTo>
                <a:lnTo>
                  <a:pt x="9323" y="561790"/>
                </a:lnTo>
                <a:lnTo>
                  <a:pt x="20703" y="509415"/>
                </a:lnTo>
                <a:lnTo>
                  <a:pt x="36317" y="458609"/>
                </a:lnTo>
                <a:lnTo>
                  <a:pt x="55982" y="409545"/>
                </a:lnTo>
                <a:lnTo>
                  <a:pt x="79515" y="362397"/>
                </a:lnTo>
                <a:lnTo>
                  <a:pt x="106732" y="317335"/>
                </a:lnTo>
                <a:lnTo>
                  <a:pt x="137451" y="274533"/>
                </a:lnTo>
                <a:lnTo>
                  <a:pt x="171488" y="234164"/>
                </a:lnTo>
                <a:lnTo>
                  <a:pt x="208659" y="196400"/>
                </a:lnTo>
                <a:lnTo>
                  <a:pt x="248782" y="161414"/>
                </a:lnTo>
                <a:lnTo>
                  <a:pt x="291673" y="129377"/>
                </a:lnTo>
                <a:lnTo>
                  <a:pt x="337149" y="100464"/>
                </a:lnTo>
                <a:lnTo>
                  <a:pt x="385027" y="74845"/>
                </a:lnTo>
                <a:lnTo>
                  <a:pt x="435124" y="52695"/>
                </a:lnTo>
                <a:lnTo>
                  <a:pt x="487255" y="34185"/>
                </a:lnTo>
                <a:lnTo>
                  <a:pt x="541239" y="19487"/>
                </a:lnTo>
                <a:lnTo>
                  <a:pt x="596891" y="8776"/>
                </a:lnTo>
                <a:lnTo>
                  <a:pt x="654029" y="2222"/>
                </a:lnTo>
                <a:lnTo>
                  <a:pt x="712470" y="0"/>
                </a:lnTo>
                <a:lnTo>
                  <a:pt x="770910" y="2222"/>
                </a:lnTo>
                <a:lnTo>
                  <a:pt x="828048" y="8776"/>
                </a:lnTo>
                <a:lnTo>
                  <a:pt x="883700" y="19487"/>
                </a:lnTo>
                <a:lnTo>
                  <a:pt x="937684" y="34185"/>
                </a:lnTo>
                <a:lnTo>
                  <a:pt x="989815" y="52695"/>
                </a:lnTo>
                <a:lnTo>
                  <a:pt x="1039912" y="74845"/>
                </a:lnTo>
                <a:lnTo>
                  <a:pt x="1087790" y="100464"/>
                </a:lnTo>
                <a:lnTo>
                  <a:pt x="1133266" y="129377"/>
                </a:lnTo>
                <a:lnTo>
                  <a:pt x="1176157" y="161414"/>
                </a:lnTo>
                <a:lnTo>
                  <a:pt x="1216280" y="196400"/>
                </a:lnTo>
                <a:lnTo>
                  <a:pt x="1253451" y="234164"/>
                </a:lnTo>
                <a:lnTo>
                  <a:pt x="1287488" y="274533"/>
                </a:lnTo>
                <a:lnTo>
                  <a:pt x="1318207" y="317335"/>
                </a:lnTo>
                <a:lnTo>
                  <a:pt x="1345424" y="362397"/>
                </a:lnTo>
                <a:lnTo>
                  <a:pt x="1368957" y="409545"/>
                </a:lnTo>
                <a:lnTo>
                  <a:pt x="1388622" y="458609"/>
                </a:lnTo>
                <a:lnTo>
                  <a:pt x="1404236" y="509415"/>
                </a:lnTo>
                <a:lnTo>
                  <a:pt x="1415616" y="561790"/>
                </a:lnTo>
                <a:lnTo>
                  <a:pt x="1422578" y="615563"/>
                </a:lnTo>
                <a:lnTo>
                  <a:pt x="1424940" y="670560"/>
                </a:lnTo>
                <a:lnTo>
                  <a:pt x="1422578" y="725556"/>
                </a:lnTo>
                <a:lnTo>
                  <a:pt x="1415616" y="779329"/>
                </a:lnTo>
                <a:lnTo>
                  <a:pt x="1404236" y="831704"/>
                </a:lnTo>
                <a:lnTo>
                  <a:pt x="1388622" y="882510"/>
                </a:lnTo>
                <a:lnTo>
                  <a:pt x="1368957" y="931574"/>
                </a:lnTo>
                <a:lnTo>
                  <a:pt x="1345424" y="978722"/>
                </a:lnTo>
                <a:lnTo>
                  <a:pt x="1318207" y="1023784"/>
                </a:lnTo>
                <a:lnTo>
                  <a:pt x="1287488" y="1066586"/>
                </a:lnTo>
                <a:lnTo>
                  <a:pt x="1253451" y="1106955"/>
                </a:lnTo>
                <a:lnTo>
                  <a:pt x="1216280" y="1144719"/>
                </a:lnTo>
                <a:lnTo>
                  <a:pt x="1176157" y="1179705"/>
                </a:lnTo>
                <a:lnTo>
                  <a:pt x="1133266" y="1211742"/>
                </a:lnTo>
                <a:lnTo>
                  <a:pt x="1087790" y="1240655"/>
                </a:lnTo>
                <a:lnTo>
                  <a:pt x="1039912" y="1266274"/>
                </a:lnTo>
                <a:lnTo>
                  <a:pt x="989815" y="1288424"/>
                </a:lnTo>
                <a:lnTo>
                  <a:pt x="937684" y="1306934"/>
                </a:lnTo>
                <a:lnTo>
                  <a:pt x="883700" y="1321632"/>
                </a:lnTo>
                <a:lnTo>
                  <a:pt x="828048" y="1332343"/>
                </a:lnTo>
                <a:lnTo>
                  <a:pt x="770910" y="1338897"/>
                </a:lnTo>
                <a:lnTo>
                  <a:pt x="712470" y="1341120"/>
                </a:lnTo>
                <a:lnTo>
                  <a:pt x="654029" y="1338897"/>
                </a:lnTo>
                <a:lnTo>
                  <a:pt x="596891" y="1332343"/>
                </a:lnTo>
                <a:lnTo>
                  <a:pt x="541239" y="1321632"/>
                </a:lnTo>
                <a:lnTo>
                  <a:pt x="487255" y="1306934"/>
                </a:lnTo>
                <a:lnTo>
                  <a:pt x="435124" y="1288424"/>
                </a:lnTo>
                <a:lnTo>
                  <a:pt x="385027" y="1266274"/>
                </a:lnTo>
                <a:lnTo>
                  <a:pt x="337149" y="1240655"/>
                </a:lnTo>
                <a:lnTo>
                  <a:pt x="291673" y="1211742"/>
                </a:lnTo>
                <a:lnTo>
                  <a:pt x="248782" y="1179705"/>
                </a:lnTo>
                <a:lnTo>
                  <a:pt x="208659" y="1144719"/>
                </a:lnTo>
                <a:lnTo>
                  <a:pt x="171488" y="1106955"/>
                </a:lnTo>
                <a:lnTo>
                  <a:pt x="137451" y="1066586"/>
                </a:lnTo>
                <a:lnTo>
                  <a:pt x="106732" y="1023784"/>
                </a:lnTo>
                <a:lnTo>
                  <a:pt x="79515" y="978722"/>
                </a:lnTo>
                <a:lnTo>
                  <a:pt x="55982" y="931574"/>
                </a:lnTo>
                <a:lnTo>
                  <a:pt x="36317" y="882510"/>
                </a:lnTo>
                <a:lnTo>
                  <a:pt x="20703" y="831704"/>
                </a:lnTo>
                <a:lnTo>
                  <a:pt x="9323" y="779329"/>
                </a:lnTo>
                <a:lnTo>
                  <a:pt x="2361" y="725556"/>
                </a:lnTo>
                <a:lnTo>
                  <a:pt x="0" y="670560"/>
                </a:lnTo>
                <a:close/>
              </a:path>
            </a:pathLst>
          </a:custGeom>
          <a:ln w="27940">
            <a:solidFill>
              <a:srgbClr val="7189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12992" y="4456046"/>
            <a:ext cx="777875" cy="339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8192" y="3970032"/>
            <a:ext cx="1424940" cy="1341120"/>
          </a:xfrm>
          <a:custGeom>
            <a:avLst/>
            <a:gdLst/>
            <a:ahLst/>
            <a:cxnLst/>
            <a:rect l="l" t="t" r="r" b="b"/>
            <a:pathLst>
              <a:path w="1424940" h="1341120">
                <a:moveTo>
                  <a:pt x="1424940" y="670560"/>
                </a:moveTo>
                <a:lnTo>
                  <a:pt x="1422578" y="615563"/>
                </a:lnTo>
                <a:lnTo>
                  <a:pt x="1415616" y="561790"/>
                </a:lnTo>
                <a:lnTo>
                  <a:pt x="1404236" y="509415"/>
                </a:lnTo>
                <a:lnTo>
                  <a:pt x="1388622" y="458609"/>
                </a:lnTo>
                <a:lnTo>
                  <a:pt x="1368957" y="409545"/>
                </a:lnTo>
                <a:lnTo>
                  <a:pt x="1345424" y="362397"/>
                </a:lnTo>
                <a:lnTo>
                  <a:pt x="1318207" y="317335"/>
                </a:lnTo>
                <a:lnTo>
                  <a:pt x="1287488" y="274533"/>
                </a:lnTo>
                <a:lnTo>
                  <a:pt x="1253451" y="234164"/>
                </a:lnTo>
                <a:lnTo>
                  <a:pt x="1216280" y="196400"/>
                </a:lnTo>
                <a:lnTo>
                  <a:pt x="1176157" y="161414"/>
                </a:lnTo>
                <a:lnTo>
                  <a:pt x="1133266" y="129377"/>
                </a:lnTo>
                <a:lnTo>
                  <a:pt x="1087790" y="100464"/>
                </a:lnTo>
                <a:lnTo>
                  <a:pt x="1039912" y="74845"/>
                </a:lnTo>
                <a:lnTo>
                  <a:pt x="989815" y="52695"/>
                </a:lnTo>
                <a:lnTo>
                  <a:pt x="937684" y="34185"/>
                </a:lnTo>
                <a:lnTo>
                  <a:pt x="883700" y="19487"/>
                </a:lnTo>
                <a:lnTo>
                  <a:pt x="828048" y="8776"/>
                </a:lnTo>
                <a:lnTo>
                  <a:pt x="770910" y="2222"/>
                </a:lnTo>
                <a:lnTo>
                  <a:pt x="712470" y="0"/>
                </a:lnTo>
                <a:lnTo>
                  <a:pt x="654029" y="2222"/>
                </a:lnTo>
                <a:lnTo>
                  <a:pt x="596891" y="8776"/>
                </a:lnTo>
                <a:lnTo>
                  <a:pt x="541239" y="19487"/>
                </a:lnTo>
                <a:lnTo>
                  <a:pt x="487255" y="34185"/>
                </a:lnTo>
                <a:lnTo>
                  <a:pt x="435124" y="52695"/>
                </a:lnTo>
                <a:lnTo>
                  <a:pt x="385027" y="74845"/>
                </a:lnTo>
                <a:lnTo>
                  <a:pt x="337149" y="100464"/>
                </a:lnTo>
                <a:lnTo>
                  <a:pt x="291673" y="129377"/>
                </a:lnTo>
                <a:lnTo>
                  <a:pt x="248782" y="161414"/>
                </a:lnTo>
                <a:lnTo>
                  <a:pt x="208659" y="196400"/>
                </a:lnTo>
                <a:lnTo>
                  <a:pt x="171488" y="234164"/>
                </a:lnTo>
                <a:lnTo>
                  <a:pt x="137451" y="274533"/>
                </a:lnTo>
                <a:lnTo>
                  <a:pt x="106732" y="317335"/>
                </a:lnTo>
                <a:lnTo>
                  <a:pt x="79515" y="362397"/>
                </a:lnTo>
                <a:lnTo>
                  <a:pt x="55982" y="409545"/>
                </a:lnTo>
                <a:lnTo>
                  <a:pt x="36317" y="458609"/>
                </a:lnTo>
                <a:lnTo>
                  <a:pt x="20703" y="509415"/>
                </a:lnTo>
                <a:lnTo>
                  <a:pt x="9323" y="561790"/>
                </a:lnTo>
                <a:lnTo>
                  <a:pt x="2361" y="615563"/>
                </a:lnTo>
                <a:lnTo>
                  <a:pt x="0" y="670560"/>
                </a:lnTo>
                <a:lnTo>
                  <a:pt x="2361" y="725556"/>
                </a:lnTo>
                <a:lnTo>
                  <a:pt x="9323" y="779329"/>
                </a:lnTo>
                <a:lnTo>
                  <a:pt x="20703" y="831704"/>
                </a:lnTo>
                <a:lnTo>
                  <a:pt x="36317" y="882510"/>
                </a:lnTo>
                <a:lnTo>
                  <a:pt x="55982" y="931574"/>
                </a:lnTo>
                <a:lnTo>
                  <a:pt x="79515" y="978722"/>
                </a:lnTo>
                <a:lnTo>
                  <a:pt x="106732" y="1023784"/>
                </a:lnTo>
                <a:lnTo>
                  <a:pt x="137451" y="1066586"/>
                </a:lnTo>
                <a:lnTo>
                  <a:pt x="171488" y="1106955"/>
                </a:lnTo>
                <a:lnTo>
                  <a:pt x="208659" y="1144719"/>
                </a:lnTo>
                <a:lnTo>
                  <a:pt x="248782" y="1179705"/>
                </a:lnTo>
                <a:lnTo>
                  <a:pt x="291673" y="1211742"/>
                </a:lnTo>
                <a:lnTo>
                  <a:pt x="337149" y="1240655"/>
                </a:lnTo>
                <a:lnTo>
                  <a:pt x="385027" y="1266274"/>
                </a:lnTo>
                <a:lnTo>
                  <a:pt x="435124" y="1288424"/>
                </a:lnTo>
                <a:lnTo>
                  <a:pt x="487255" y="1306934"/>
                </a:lnTo>
                <a:lnTo>
                  <a:pt x="541239" y="1321632"/>
                </a:lnTo>
                <a:lnTo>
                  <a:pt x="596891" y="1332343"/>
                </a:lnTo>
                <a:lnTo>
                  <a:pt x="654029" y="1338897"/>
                </a:lnTo>
                <a:lnTo>
                  <a:pt x="712470" y="1341120"/>
                </a:lnTo>
                <a:lnTo>
                  <a:pt x="770910" y="1338897"/>
                </a:lnTo>
                <a:lnTo>
                  <a:pt x="828048" y="1332343"/>
                </a:lnTo>
                <a:lnTo>
                  <a:pt x="883700" y="1321632"/>
                </a:lnTo>
                <a:lnTo>
                  <a:pt x="937684" y="1306934"/>
                </a:lnTo>
                <a:lnTo>
                  <a:pt x="989815" y="1288424"/>
                </a:lnTo>
                <a:lnTo>
                  <a:pt x="1039912" y="1266274"/>
                </a:lnTo>
                <a:lnTo>
                  <a:pt x="1087790" y="1240655"/>
                </a:lnTo>
                <a:lnTo>
                  <a:pt x="1133266" y="1211742"/>
                </a:lnTo>
                <a:lnTo>
                  <a:pt x="1176157" y="1179705"/>
                </a:lnTo>
                <a:lnTo>
                  <a:pt x="1216280" y="1144719"/>
                </a:lnTo>
                <a:lnTo>
                  <a:pt x="1253451" y="1106955"/>
                </a:lnTo>
                <a:lnTo>
                  <a:pt x="1287488" y="1066586"/>
                </a:lnTo>
                <a:lnTo>
                  <a:pt x="1318207" y="1023784"/>
                </a:lnTo>
                <a:lnTo>
                  <a:pt x="1345424" y="978722"/>
                </a:lnTo>
                <a:lnTo>
                  <a:pt x="1368957" y="931574"/>
                </a:lnTo>
                <a:lnTo>
                  <a:pt x="1388622" y="882510"/>
                </a:lnTo>
                <a:lnTo>
                  <a:pt x="1404236" y="831704"/>
                </a:lnTo>
                <a:lnTo>
                  <a:pt x="1415616" y="779329"/>
                </a:lnTo>
                <a:lnTo>
                  <a:pt x="1422578" y="725556"/>
                </a:lnTo>
                <a:lnTo>
                  <a:pt x="1424940" y="670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98192" y="3970032"/>
            <a:ext cx="1424940" cy="1341120"/>
          </a:xfrm>
          <a:custGeom>
            <a:avLst/>
            <a:gdLst/>
            <a:ahLst/>
            <a:cxnLst/>
            <a:rect l="l" t="t" r="r" b="b"/>
            <a:pathLst>
              <a:path w="1424940" h="1341120">
                <a:moveTo>
                  <a:pt x="0" y="670560"/>
                </a:moveTo>
                <a:lnTo>
                  <a:pt x="2361" y="615563"/>
                </a:lnTo>
                <a:lnTo>
                  <a:pt x="9323" y="561790"/>
                </a:lnTo>
                <a:lnTo>
                  <a:pt x="20703" y="509415"/>
                </a:lnTo>
                <a:lnTo>
                  <a:pt x="36317" y="458609"/>
                </a:lnTo>
                <a:lnTo>
                  <a:pt x="55982" y="409545"/>
                </a:lnTo>
                <a:lnTo>
                  <a:pt x="79515" y="362397"/>
                </a:lnTo>
                <a:lnTo>
                  <a:pt x="106732" y="317335"/>
                </a:lnTo>
                <a:lnTo>
                  <a:pt x="137451" y="274533"/>
                </a:lnTo>
                <a:lnTo>
                  <a:pt x="171488" y="234164"/>
                </a:lnTo>
                <a:lnTo>
                  <a:pt x="208659" y="196400"/>
                </a:lnTo>
                <a:lnTo>
                  <a:pt x="248782" y="161414"/>
                </a:lnTo>
                <a:lnTo>
                  <a:pt x="291673" y="129377"/>
                </a:lnTo>
                <a:lnTo>
                  <a:pt x="337149" y="100464"/>
                </a:lnTo>
                <a:lnTo>
                  <a:pt x="385027" y="74845"/>
                </a:lnTo>
                <a:lnTo>
                  <a:pt x="435124" y="52695"/>
                </a:lnTo>
                <a:lnTo>
                  <a:pt x="487255" y="34185"/>
                </a:lnTo>
                <a:lnTo>
                  <a:pt x="541239" y="19487"/>
                </a:lnTo>
                <a:lnTo>
                  <a:pt x="596891" y="8776"/>
                </a:lnTo>
                <a:lnTo>
                  <a:pt x="654029" y="2222"/>
                </a:lnTo>
                <a:lnTo>
                  <a:pt x="712470" y="0"/>
                </a:lnTo>
                <a:lnTo>
                  <a:pt x="770910" y="2222"/>
                </a:lnTo>
                <a:lnTo>
                  <a:pt x="828048" y="8776"/>
                </a:lnTo>
                <a:lnTo>
                  <a:pt x="883700" y="19487"/>
                </a:lnTo>
                <a:lnTo>
                  <a:pt x="937684" y="34185"/>
                </a:lnTo>
                <a:lnTo>
                  <a:pt x="989815" y="52695"/>
                </a:lnTo>
                <a:lnTo>
                  <a:pt x="1039912" y="74845"/>
                </a:lnTo>
                <a:lnTo>
                  <a:pt x="1087790" y="100464"/>
                </a:lnTo>
                <a:lnTo>
                  <a:pt x="1133266" y="129377"/>
                </a:lnTo>
                <a:lnTo>
                  <a:pt x="1176157" y="161414"/>
                </a:lnTo>
                <a:lnTo>
                  <a:pt x="1216280" y="196400"/>
                </a:lnTo>
                <a:lnTo>
                  <a:pt x="1253451" y="234164"/>
                </a:lnTo>
                <a:lnTo>
                  <a:pt x="1287488" y="274533"/>
                </a:lnTo>
                <a:lnTo>
                  <a:pt x="1318207" y="317335"/>
                </a:lnTo>
                <a:lnTo>
                  <a:pt x="1345424" y="362397"/>
                </a:lnTo>
                <a:lnTo>
                  <a:pt x="1368957" y="409545"/>
                </a:lnTo>
                <a:lnTo>
                  <a:pt x="1388622" y="458609"/>
                </a:lnTo>
                <a:lnTo>
                  <a:pt x="1404236" y="509415"/>
                </a:lnTo>
                <a:lnTo>
                  <a:pt x="1415616" y="561790"/>
                </a:lnTo>
                <a:lnTo>
                  <a:pt x="1422578" y="615563"/>
                </a:lnTo>
                <a:lnTo>
                  <a:pt x="1424940" y="670560"/>
                </a:lnTo>
                <a:lnTo>
                  <a:pt x="1422578" y="725556"/>
                </a:lnTo>
                <a:lnTo>
                  <a:pt x="1415616" y="779329"/>
                </a:lnTo>
                <a:lnTo>
                  <a:pt x="1404236" y="831704"/>
                </a:lnTo>
                <a:lnTo>
                  <a:pt x="1388622" y="882510"/>
                </a:lnTo>
                <a:lnTo>
                  <a:pt x="1368957" y="931574"/>
                </a:lnTo>
                <a:lnTo>
                  <a:pt x="1345424" y="978722"/>
                </a:lnTo>
                <a:lnTo>
                  <a:pt x="1318207" y="1023784"/>
                </a:lnTo>
                <a:lnTo>
                  <a:pt x="1287488" y="1066586"/>
                </a:lnTo>
                <a:lnTo>
                  <a:pt x="1253451" y="1106955"/>
                </a:lnTo>
                <a:lnTo>
                  <a:pt x="1216280" y="1144719"/>
                </a:lnTo>
                <a:lnTo>
                  <a:pt x="1176157" y="1179705"/>
                </a:lnTo>
                <a:lnTo>
                  <a:pt x="1133266" y="1211742"/>
                </a:lnTo>
                <a:lnTo>
                  <a:pt x="1087790" y="1240655"/>
                </a:lnTo>
                <a:lnTo>
                  <a:pt x="1039912" y="1266274"/>
                </a:lnTo>
                <a:lnTo>
                  <a:pt x="989815" y="1288424"/>
                </a:lnTo>
                <a:lnTo>
                  <a:pt x="937684" y="1306934"/>
                </a:lnTo>
                <a:lnTo>
                  <a:pt x="883700" y="1321632"/>
                </a:lnTo>
                <a:lnTo>
                  <a:pt x="828048" y="1332343"/>
                </a:lnTo>
                <a:lnTo>
                  <a:pt x="770910" y="1338897"/>
                </a:lnTo>
                <a:lnTo>
                  <a:pt x="712470" y="1341120"/>
                </a:lnTo>
                <a:lnTo>
                  <a:pt x="654029" y="1338897"/>
                </a:lnTo>
                <a:lnTo>
                  <a:pt x="596891" y="1332343"/>
                </a:lnTo>
                <a:lnTo>
                  <a:pt x="541239" y="1321632"/>
                </a:lnTo>
                <a:lnTo>
                  <a:pt x="487255" y="1306934"/>
                </a:lnTo>
                <a:lnTo>
                  <a:pt x="435124" y="1288424"/>
                </a:lnTo>
                <a:lnTo>
                  <a:pt x="385027" y="1266274"/>
                </a:lnTo>
                <a:lnTo>
                  <a:pt x="337149" y="1240655"/>
                </a:lnTo>
                <a:lnTo>
                  <a:pt x="291673" y="1211742"/>
                </a:lnTo>
                <a:lnTo>
                  <a:pt x="248782" y="1179705"/>
                </a:lnTo>
                <a:lnTo>
                  <a:pt x="208659" y="1144719"/>
                </a:lnTo>
                <a:lnTo>
                  <a:pt x="171488" y="1106955"/>
                </a:lnTo>
                <a:lnTo>
                  <a:pt x="137451" y="1066586"/>
                </a:lnTo>
                <a:lnTo>
                  <a:pt x="106732" y="1023784"/>
                </a:lnTo>
                <a:lnTo>
                  <a:pt x="79515" y="978722"/>
                </a:lnTo>
                <a:lnTo>
                  <a:pt x="55982" y="931574"/>
                </a:lnTo>
                <a:lnTo>
                  <a:pt x="36317" y="882510"/>
                </a:lnTo>
                <a:lnTo>
                  <a:pt x="20703" y="831704"/>
                </a:lnTo>
                <a:lnTo>
                  <a:pt x="9323" y="779329"/>
                </a:lnTo>
                <a:lnTo>
                  <a:pt x="2361" y="725556"/>
                </a:lnTo>
                <a:lnTo>
                  <a:pt x="0" y="67056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21754" y="4456046"/>
            <a:ext cx="777875" cy="339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80672" y="5394972"/>
            <a:ext cx="1424939" cy="1341120"/>
          </a:xfrm>
          <a:custGeom>
            <a:avLst/>
            <a:gdLst/>
            <a:ahLst/>
            <a:cxnLst/>
            <a:rect l="l" t="t" r="r" b="b"/>
            <a:pathLst>
              <a:path w="1424940" h="1341120">
                <a:moveTo>
                  <a:pt x="1424940" y="670560"/>
                </a:moveTo>
                <a:lnTo>
                  <a:pt x="1422578" y="615563"/>
                </a:lnTo>
                <a:lnTo>
                  <a:pt x="1415616" y="561790"/>
                </a:lnTo>
                <a:lnTo>
                  <a:pt x="1404236" y="509415"/>
                </a:lnTo>
                <a:lnTo>
                  <a:pt x="1388622" y="458609"/>
                </a:lnTo>
                <a:lnTo>
                  <a:pt x="1368957" y="409545"/>
                </a:lnTo>
                <a:lnTo>
                  <a:pt x="1345424" y="362397"/>
                </a:lnTo>
                <a:lnTo>
                  <a:pt x="1318207" y="317335"/>
                </a:lnTo>
                <a:lnTo>
                  <a:pt x="1287488" y="274533"/>
                </a:lnTo>
                <a:lnTo>
                  <a:pt x="1253451" y="234164"/>
                </a:lnTo>
                <a:lnTo>
                  <a:pt x="1216280" y="196400"/>
                </a:lnTo>
                <a:lnTo>
                  <a:pt x="1176157" y="161414"/>
                </a:lnTo>
                <a:lnTo>
                  <a:pt x="1133266" y="129377"/>
                </a:lnTo>
                <a:lnTo>
                  <a:pt x="1087790" y="100464"/>
                </a:lnTo>
                <a:lnTo>
                  <a:pt x="1039912" y="74845"/>
                </a:lnTo>
                <a:lnTo>
                  <a:pt x="989815" y="52695"/>
                </a:lnTo>
                <a:lnTo>
                  <a:pt x="937684" y="34185"/>
                </a:lnTo>
                <a:lnTo>
                  <a:pt x="883700" y="19487"/>
                </a:lnTo>
                <a:lnTo>
                  <a:pt x="828048" y="8776"/>
                </a:lnTo>
                <a:lnTo>
                  <a:pt x="770910" y="2222"/>
                </a:lnTo>
                <a:lnTo>
                  <a:pt x="712470" y="0"/>
                </a:lnTo>
                <a:lnTo>
                  <a:pt x="654029" y="2222"/>
                </a:lnTo>
                <a:lnTo>
                  <a:pt x="596891" y="8776"/>
                </a:lnTo>
                <a:lnTo>
                  <a:pt x="541239" y="19487"/>
                </a:lnTo>
                <a:lnTo>
                  <a:pt x="487255" y="34185"/>
                </a:lnTo>
                <a:lnTo>
                  <a:pt x="435124" y="52695"/>
                </a:lnTo>
                <a:lnTo>
                  <a:pt x="385027" y="74845"/>
                </a:lnTo>
                <a:lnTo>
                  <a:pt x="337149" y="100464"/>
                </a:lnTo>
                <a:lnTo>
                  <a:pt x="291673" y="129377"/>
                </a:lnTo>
                <a:lnTo>
                  <a:pt x="248782" y="161414"/>
                </a:lnTo>
                <a:lnTo>
                  <a:pt x="208659" y="196400"/>
                </a:lnTo>
                <a:lnTo>
                  <a:pt x="171488" y="234164"/>
                </a:lnTo>
                <a:lnTo>
                  <a:pt x="137451" y="274533"/>
                </a:lnTo>
                <a:lnTo>
                  <a:pt x="106732" y="317335"/>
                </a:lnTo>
                <a:lnTo>
                  <a:pt x="79515" y="362397"/>
                </a:lnTo>
                <a:lnTo>
                  <a:pt x="55982" y="409545"/>
                </a:lnTo>
                <a:lnTo>
                  <a:pt x="36317" y="458609"/>
                </a:lnTo>
                <a:lnTo>
                  <a:pt x="20703" y="509415"/>
                </a:lnTo>
                <a:lnTo>
                  <a:pt x="9323" y="561790"/>
                </a:lnTo>
                <a:lnTo>
                  <a:pt x="2361" y="615563"/>
                </a:lnTo>
                <a:lnTo>
                  <a:pt x="0" y="670560"/>
                </a:lnTo>
                <a:lnTo>
                  <a:pt x="2361" y="725556"/>
                </a:lnTo>
                <a:lnTo>
                  <a:pt x="9323" y="779329"/>
                </a:lnTo>
                <a:lnTo>
                  <a:pt x="20703" y="831704"/>
                </a:lnTo>
                <a:lnTo>
                  <a:pt x="36317" y="882510"/>
                </a:lnTo>
                <a:lnTo>
                  <a:pt x="55982" y="931574"/>
                </a:lnTo>
                <a:lnTo>
                  <a:pt x="79515" y="978722"/>
                </a:lnTo>
                <a:lnTo>
                  <a:pt x="106732" y="1023784"/>
                </a:lnTo>
                <a:lnTo>
                  <a:pt x="137451" y="1066586"/>
                </a:lnTo>
                <a:lnTo>
                  <a:pt x="171488" y="1106955"/>
                </a:lnTo>
                <a:lnTo>
                  <a:pt x="208659" y="1144719"/>
                </a:lnTo>
                <a:lnTo>
                  <a:pt x="248782" y="1179705"/>
                </a:lnTo>
                <a:lnTo>
                  <a:pt x="291673" y="1211742"/>
                </a:lnTo>
                <a:lnTo>
                  <a:pt x="337149" y="1240655"/>
                </a:lnTo>
                <a:lnTo>
                  <a:pt x="385027" y="1266274"/>
                </a:lnTo>
                <a:lnTo>
                  <a:pt x="435124" y="1288424"/>
                </a:lnTo>
                <a:lnTo>
                  <a:pt x="487255" y="1306934"/>
                </a:lnTo>
                <a:lnTo>
                  <a:pt x="541239" y="1321632"/>
                </a:lnTo>
                <a:lnTo>
                  <a:pt x="596891" y="1332343"/>
                </a:lnTo>
                <a:lnTo>
                  <a:pt x="654029" y="1338897"/>
                </a:lnTo>
                <a:lnTo>
                  <a:pt x="712470" y="1341120"/>
                </a:lnTo>
                <a:lnTo>
                  <a:pt x="770910" y="1338897"/>
                </a:lnTo>
                <a:lnTo>
                  <a:pt x="828048" y="1332343"/>
                </a:lnTo>
                <a:lnTo>
                  <a:pt x="883700" y="1321632"/>
                </a:lnTo>
                <a:lnTo>
                  <a:pt x="937684" y="1306934"/>
                </a:lnTo>
                <a:lnTo>
                  <a:pt x="989815" y="1288424"/>
                </a:lnTo>
                <a:lnTo>
                  <a:pt x="1039912" y="1266274"/>
                </a:lnTo>
                <a:lnTo>
                  <a:pt x="1087790" y="1240655"/>
                </a:lnTo>
                <a:lnTo>
                  <a:pt x="1133266" y="1211742"/>
                </a:lnTo>
                <a:lnTo>
                  <a:pt x="1176157" y="1179705"/>
                </a:lnTo>
                <a:lnTo>
                  <a:pt x="1216280" y="1144719"/>
                </a:lnTo>
                <a:lnTo>
                  <a:pt x="1253451" y="1106955"/>
                </a:lnTo>
                <a:lnTo>
                  <a:pt x="1287488" y="1066586"/>
                </a:lnTo>
                <a:lnTo>
                  <a:pt x="1318207" y="1023784"/>
                </a:lnTo>
                <a:lnTo>
                  <a:pt x="1345424" y="978722"/>
                </a:lnTo>
                <a:lnTo>
                  <a:pt x="1368957" y="931574"/>
                </a:lnTo>
                <a:lnTo>
                  <a:pt x="1388622" y="882510"/>
                </a:lnTo>
                <a:lnTo>
                  <a:pt x="1404236" y="831704"/>
                </a:lnTo>
                <a:lnTo>
                  <a:pt x="1415616" y="779329"/>
                </a:lnTo>
                <a:lnTo>
                  <a:pt x="1422578" y="725556"/>
                </a:lnTo>
                <a:lnTo>
                  <a:pt x="1424940" y="67056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80672" y="5394972"/>
            <a:ext cx="1424939" cy="1341120"/>
          </a:xfrm>
          <a:custGeom>
            <a:avLst/>
            <a:gdLst/>
            <a:ahLst/>
            <a:cxnLst/>
            <a:rect l="l" t="t" r="r" b="b"/>
            <a:pathLst>
              <a:path w="1424940" h="1341120">
                <a:moveTo>
                  <a:pt x="0" y="670560"/>
                </a:moveTo>
                <a:lnTo>
                  <a:pt x="2361" y="615563"/>
                </a:lnTo>
                <a:lnTo>
                  <a:pt x="9323" y="561790"/>
                </a:lnTo>
                <a:lnTo>
                  <a:pt x="20703" y="509415"/>
                </a:lnTo>
                <a:lnTo>
                  <a:pt x="36317" y="458609"/>
                </a:lnTo>
                <a:lnTo>
                  <a:pt x="55982" y="409545"/>
                </a:lnTo>
                <a:lnTo>
                  <a:pt x="79515" y="362397"/>
                </a:lnTo>
                <a:lnTo>
                  <a:pt x="106732" y="317335"/>
                </a:lnTo>
                <a:lnTo>
                  <a:pt x="137451" y="274533"/>
                </a:lnTo>
                <a:lnTo>
                  <a:pt x="171488" y="234164"/>
                </a:lnTo>
                <a:lnTo>
                  <a:pt x="208659" y="196400"/>
                </a:lnTo>
                <a:lnTo>
                  <a:pt x="248782" y="161414"/>
                </a:lnTo>
                <a:lnTo>
                  <a:pt x="291673" y="129377"/>
                </a:lnTo>
                <a:lnTo>
                  <a:pt x="337149" y="100464"/>
                </a:lnTo>
                <a:lnTo>
                  <a:pt x="385027" y="74845"/>
                </a:lnTo>
                <a:lnTo>
                  <a:pt x="435124" y="52695"/>
                </a:lnTo>
                <a:lnTo>
                  <a:pt x="487255" y="34185"/>
                </a:lnTo>
                <a:lnTo>
                  <a:pt x="541239" y="19487"/>
                </a:lnTo>
                <a:lnTo>
                  <a:pt x="596891" y="8776"/>
                </a:lnTo>
                <a:lnTo>
                  <a:pt x="654029" y="2222"/>
                </a:lnTo>
                <a:lnTo>
                  <a:pt x="712470" y="0"/>
                </a:lnTo>
                <a:lnTo>
                  <a:pt x="770910" y="2222"/>
                </a:lnTo>
                <a:lnTo>
                  <a:pt x="828048" y="8776"/>
                </a:lnTo>
                <a:lnTo>
                  <a:pt x="883700" y="19487"/>
                </a:lnTo>
                <a:lnTo>
                  <a:pt x="937684" y="34185"/>
                </a:lnTo>
                <a:lnTo>
                  <a:pt x="989815" y="52695"/>
                </a:lnTo>
                <a:lnTo>
                  <a:pt x="1039912" y="74845"/>
                </a:lnTo>
                <a:lnTo>
                  <a:pt x="1087790" y="100464"/>
                </a:lnTo>
                <a:lnTo>
                  <a:pt x="1133266" y="129377"/>
                </a:lnTo>
                <a:lnTo>
                  <a:pt x="1176157" y="161414"/>
                </a:lnTo>
                <a:lnTo>
                  <a:pt x="1216280" y="196400"/>
                </a:lnTo>
                <a:lnTo>
                  <a:pt x="1253451" y="234164"/>
                </a:lnTo>
                <a:lnTo>
                  <a:pt x="1287488" y="274533"/>
                </a:lnTo>
                <a:lnTo>
                  <a:pt x="1318207" y="317335"/>
                </a:lnTo>
                <a:lnTo>
                  <a:pt x="1345424" y="362397"/>
                </a:lnTo>
                <a:lnTo>
                  <a:pt x="1368957" y="409545"/>
                </a:lnTo>
                <a:lnTo>
                  <a:pt x="1388622" y="458609"/>
                </a:lnTo>
                <a:lnTo>
                  <a:pt x="1404236" y="509415"/>
                </a:lnTo>
                <a:lnTo>
                  <a:pt x="1415616" y="561790"/>
                </a:lnTo>
                <a:lnTo>
                  <a:pt x="1422578" y="615563"/>
                </a:lnTo>
                <a:lnTo>
                  <a:pt x="1424940" y="670560"/>
                </a:lnTo>
                <a:lnTo>
                  <a:pt x="1422578" y="725556"/>
                </a:lnTo>
                <a:lnTo>
                  <a:pt x="1415616" y="779329"/>
                </a:lnTo>
                <a:lnTo>
                  <a:pt x="1404236" y="831704"/>
                </a:lnTo>
                <a:lnTo>
                  <a:pt x="1388622" y="882510"/>
                </a:lnTo>
                <a:lnTo>
                  <a:pt x="1368957" y="931574"/>
                </a:lnTo>
                <a:lnTo>
                  <a:pt x="1345424" y="978722"/>
                </a:lnTo>
                <a:lnTo>
                  <a:pt x="1318207" y="1023784"/>
                </a:lnTo>
                <a:lnTo>
                  <a:pt x="1287488" y="1066586"/>
                </a:lnTo>
                <a:lnTo>
                  <a:pt x="1253451" y="1106955"/>
                </a:lnTo>
                <a:lnTo>
                  <a:pt x="1216280" y="1144719"/>
                </a:lnTo>
                <a:lnTo>
                  <a:pt x="1176157" y="1179705"/>
                </a:lnTo>
                <a:lnTo>
                  <a:pt x="1133266" y="1211742"/>
                </a:lnTo>
                <a:lnTo>
                  <a:pt x="1087790" y="1240655"/>
                </a:lnTo>
                <a:lnTo>
                  <a:pt x="1039912" y="1266274"/>
                </a:lnTo>
                <a:lnTo>
                  <a:pt x="989815" y="1288424"/>
                </a:lnTo>
                <a:lnTo>
                  <a:pt x="937684" y="1306934"/>
                </a:lnTo>
                <a:lnTo>
                  <a:pt x="883700" y="1321632"/>
                </a:lnTo>
                <a:lnTo>
                  <a:pt x="828048" y="1332343"/>
                </a:lnTo>
                <a:lnTo>
                  <a:pt x="770910" y="1338897"/>
                </a:lnTo>
                <a:lnTo>
                  <a:pt x="712470" y="1341120"/>
                </a:lnTo>
                <a:lnTo>
                  <a:pt x="654029" y="1338897"/>
                </a:lnTo>
                <a:lnTo>
                  <a:pt x="596891" y="1332343"/>
                </a:lnTo>
                <a:lnTo>
                  <a:pt x="541239" y="1321632"/>
                </a:lnTo>
                <a:lnTo>
                  <a:pt x="487255" y="1306934"/>
                </a:lnTo>
                <a:lnTo>
                  <a:pt x="435124" y="1288424"/>
                </a:lnTo>
                <a:lnTo>
                  <a:pt x="385027" y="1266274"/>
                </a:lnTo>
                <a:lnTo>
                  <a:pt x="337149" y="1240655"/>
                </a:lnTo>
                <a:lnTo>
                  <a:pt x="291673" y="1211742"/>
                </a:lnTo>
                <a:lnTo>
                  <a:pt x="248782" y="1179705"/>
                </a:lnTo>
                <a:lnTo>
                  <a:pt x="208659" y="1144719"/>
                </a:lnTo>
                <a:lnTo>
                  <a:pt x="171488" y="1106955"/>
                </a:lnTo>
                <a:lnTo>
                  <a:pt x="137451" y="1066586"/>
                </a:lnTo>
                <a:lnTo>
                  <a:pt x="106732" y="1023784"/>
                </a:lnTo>
                <a:lnTo>
                  <a:pt x="79515" y="978722"/>
                </a:lnTo>
                <a:lnTo>
                  <a:pt x="55982" y="931574"/>
                </a:lnTo>
                <a:lnTo>
                  <a:pt x="36317" y="882510"/>
                </a:lnTo>
                <a:lnTo>
                  <a:pt x="20703" y="831704"/>
                </a:lnTo>
                <a:lnTo>
                  <a:pt x="9323" y="779329"/>
                </a:lnTo>
                <a:lnTo>
                  <a:pt x="2361" y="725556"/>
                </a:lnTo>
                <a:lnTo>
                  <a:pt x="0" y="670560"/>
                </a:lnTo>
                <a:close/>
              </a:path>
            </a:pathLst>
          </a:custGeom>
          <a:ln w="27940">
            <a:solidFill>
              <a:srgbClr val="B66D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03949" y="5881408"/>
            <a:ext cx="777875" cy="339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89432" y="5394972"/>
            <a:ext cx="1424940" cy="1341120"/>
          </a:xfrm>
          <a:custGeom>
            <a:avLst/>
            <a:gdLst/>
            <a:ahLst/>
            <a:cxnLst/>
            <a:rect l="l" t="t" r="r" b="b"/>
            <a:pathLst>
              <a:path w="1424940" h="1341120">
                <a:moveTo>
                  <a:pt x="1424940" y="670560"/>
                </a:moveTo>
                <a:lnTo>
                  <a:pt x="1422578" y="615563"/>
                </a:lnTo>
                <a:lnTo>
                  <a:pt x="1415616" y="561790"/>
                </a:lnTo>
                <a:lnTo>
                  <a:pt x="1404236" y="509415"/>
                </a:lnTo>
                <a:lnTo>
                  <a:pt x="1388622" y="458609"/>
                </a:lnTo>
                <a:lnTo>
                  <a:pt x="1368957" y="409545"/>
                </a:lnTo>
                <a:lnTo>
                  <a:pt x="1345424" y="362397"/>
                </a:lnTo>
                <a:lnTo>
                  <a:pt x="1318207" y="317335"/>
                </a:lnTo>
                <a:lnTo>
                  <a:pt x="1287488" y="274533"/>
                </a:lnTo>
                <a:lnTo>
                  <a:pt x="1253451" y="234164"/>
                </a:lnTo>
                <a:lnTo>
                  <a:pt x="1216280" y="196400"/>
                </a:lnTo>
                <a:lnTo>
                  <a:pt x="1176157" y="161414"/>
                </a:lnTo>
                <a:lnTo>
                  <a:pt x="1133266" y="129377"/>
                </a:lnTo>
                <a:lnTo>
                  <a:pt x="1087790" y="100464"/>
                </a:lnTo>
                <a:lnTo>
                  <a:pt x="1039912" y="74845"/>
                </a:lnTo>
                <a:lnTo>
                  <a:pt x="989815" y="52695"/>
                </a:lnTo>
                <a:lnTo>
                  <a:pt x="937684" y="34185"/>
                </a:lnTo>
                <a:lnTo>
                  <a:pt x="883700" y="19487"/>
                </a:lnTo>
                <a:lnTo>
                  <a:pt x="828048" y="8776"/>
                </a:lnTo>
                <a:lnTo>
                  <a:pt x="770910" y="2222"/>
                </a:lnTo>
                <a:lnTo>
                  <a:pt x="712470" y="0"/>
                </a:lnTo>
                <a:lnTo>
                  <a:pt x="654029" y="2222"/>
                </a:lnTo>
                <a:lnTo>
                  <a:pt x="596891" y="8776"/>
                </a:lnTo>
                <a:lnTo>
                  <a:pt x="541239" y="19487"/>
                </a:lnTo>
                <a:lnTo>
                  <a:pt x="487255" y="34185"/>
                </a:lnTo>
                <a:lnTo>
                  <a:pt x="435124" y="52695"/>
                </a:lnTo>
                <a:lnTo>
                  <a:pt x="385027" y="74845"/>
                </a:lnTo>
                <a:lnTo>
                  <a:pt x="337149" y="100464"/>
                </a:lnTo>
                <a:lnTo>
                  <a:pt x="291673" y="129377"/>
                </a:lnTo>
                <a:lnTo>
                  <a:pt x="248782" y="161414"/>
                </a:lnTo>
                <a:lnTo>
                  <a:pt x="208659" y="196400"/>
                </a:lnTo>
                <a:lnTo>
                  <a:pt x="171488" y="234164"/>
                </a:lnTo>
                <a:lnTo>
                  <a:pt x="137451" y="274533"/>
                </a:lnTo>
                <a:lnTo>
                  <a:pt x="106732" y="317335"/>
                </a:lnTo>
                <a:lnTo>
                  <a:pt x="79515" y="362397"/>
                </a:lnTo>
                <a:lnTo>
                  <a:pt x="55982" y="409545"/>
                </a:lnTo>
                <a:lnTo>
                  <a:pt x="36317" y="458609"/>
                </a:lnTo>
                <a:lnTo>
                  <a:pt x="20703" y="509415"/>
                </a:lnTo>
                <a:lnTo>
                  <a:pt x="9323" y="561790"/>
                </a:lnTo>
                <a:lnTo>
                  <a:pt x="2361" y="615563"/>
                </a:lnTo>
                <a:lnTo>
                  <a:pt x="0" y="670560"/>
                </a:lnTo>
                <a:lnTo>
                  <a:pt x="2361" y="725556"/>
                </a:lnTo>
                <a:lnTo>
                  <a:pt x="9323" y="779329"/>
                </a:lnTo>
                <a:lnTo>
                  <a:pt x="20703" y="831704"/>
                </a:lnTo>
                <a:lnTo>
                  <a:pt x="36317" y="882510"/>
                </a:lnTo>
                <a:lnTo>
                  <a:pt x="55982" y="931574"/>
                </a:lnTo>
                <a:lnTo>
                  <a:pt x="79515" y="978722"/>
                </a:lnTo>
                <a:lnTo>
                  <a:pt x="106732" y="1023784"/>
                </a:lnTo>
                <a:lnTo>
                  <a:pt x="137451" y="1066586"/>
                </a:lnTo>
                <a:lnTo>
                  <a:pt x="171488" y="1106955"/>
                </a:lnTo>
                <a:lnTo>
                  <a:pt x="208659" y="1144719"/>
                </a:lnTo>
                <a:lnTo>
                  <a:pt x="248782" y="1179705"/>
                </a:lnTo>
                <a:lnTo>
                  <a:pt x="291673" y="1211742"/>
                </a:lnTo>
                <a:lnTo>
                  <a:pt x="337149" y="1240655"/>
                </a:lnTo>
                <a:lnTo>
                  <a:pt x="385027" y="1266274"/>
                </a:lnTo>
                <a:lnTo>
                  <a:pt x="435124" y="1288424"/>
                </a:lnTo>
                <a:lnTo>
                  <a:pt x="487255" y="1306934"/>
                </a:lnTo>
                <a:lnTo>
                  <a:pt x="541239" y="1321632"/>
                </a:lnTo>
                <a:lnTo>
                  <a:pt x="596891" y="1332343"/>
                </a:lnTo>
                <a:lnTo>
                  <a:pt x="654029" y="1338897"/>
                </a:lnTo>
                <a:lnTo>
                  <a:pt x="712470" y="1341120"/>
                </a:lnTo>
                <a:lnTo>
                  <a:pt x="770910" y="1338897"/>
                </a:lnTo>
                <a:lnTo>
                  <a:pt x="828048" y="1332343"/>
                </a:lnTo>
                <a:lnTo>
                  <a:pt x="883700" y="1321632"/>
                </a:lnTo>
                <a:lnTo>
                  <a:pt x="937684" y="1306934"/>
                </a:lnTo>
                <a:lnTo>
                  <a:pt x="989815" y="1288424"/>
                </a:lnTo>
                <a:lnTo>
                  <a:pt x="1039912" y="1266274"/>
                </a:lnTo>
                <a:lnTo>
                  <a:pt x="1087790" y="1240655"/>
                </a:lnTo>
                <a:lnTo>
                  <a:pt x="1133266" y="1211742"/>
                </a:lnTo>
                <a:lnTo>
                  <a:pt x="1176157" y="1179705"/>
                </a:lnTo>
                <a:lnTo>
                  <a:pt x="1216280" y="1144719"/>
                </a:lnTo>
                <a:lnTo>
                  <a:pt x="1253451" y="1106955"/>
                </a:lnTo>
                <a:lnTo>
                  <a:pt x="1287488" y="1066586"/>
                </a:lnTo>
                <a:lnTo>
                  <a:pt x="1318207" y="1023784"/>
                </a:lnTo>
                <a:lnTo>
                  <a:pt x="1345424" y="978722"/>
                </a:lnTo>
                <a:lnTo>
                  <a:pt x="1368957" y="931574"/>
                </a:lnTo>
                <a:lnTo>
                  <a:pt x="1388622" y="882510"/>
                </a:lnTo>
                <a:lnTo>
                  <a:pt x="1404236" y="831704"/>
                </a:lnTo>
                <a:lnTo>
                  <a:pt x="1415616" y="779329"/>
                </a:lnTo>
                <a:lnTo>
                  <a:pt x="1422578" y="725556"/>
                </a:lnTo>
                <a:lnTo>
                  <a:pt x="1424940" y="67056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9432" y="5394972"/>
            <a:ext cx="1424940" cy="1341120"/>
          </a:xfrm>
          <a:custGeom>
            <a:avLst/>
            <a:gdLst/>
            <a:ahLst/>
            <a:cxnLst/>
            <a:rect l="l" t="t" r="r" b="b"/>
            <a:pathLst>
              <a:path w="1424940" h="1341120">
                <a:moveTo>
                  <a:pt x="0" y="670560"/>
                </a:moveTo>
                <a:lnTo>
                  <a:pt x="2361" y="615563"/>
                </a:lnTo>
                <a:lnTo>
                  <a:pt x="9323" y="561790"/>
                </a:lnTo>
                <a:lnTo>
                  <a:pt x="20703" y="509415"/>
                </a:lnTo>
                <a:lnTo>
                  <a:pt x="36317" y="458609"/>
                </a:lnTo>
                <a:lnTo>
                  <a:pt x="55982" y="409545"/>
                </a:lnTo>
                <a:lnTo>
                  <a:pt x="79515" y="362397"/>
                </a:lnTo>
                <a:lnTo>
                  <a:pt x="106732" y="317335"/>
                </a:lnTo>
                <a:lnTo>
                  <a:pt x="137451" y="274533"/>
                </a:lnTo>
                <a:lnTo>
                  <a:pt x="171488" y="234164"/>
                </a:lnTo>
                <a:lnTo>
                  <a:pt x="208659" y="196400"/>
                </a:lnTo>
                <a:lnTo>
                  <a:pt x="248782" y="161414"/>
                </a:lnTo>
                <a:lnTo>
                  <a:pt x="291673" y="129377"/>
                </a:lnTo>
                <a:lnTo>
                  <a:pt x="337149" y="100464"/>
                </a:lnTo>
                <a:lnTo>
                  <a:pt x="385027" y="74845"/>
                </a:lnTo>
                <a:lnTo>
                  <a:pt x="435124" y="52695"/>
                </a:lnTo>
                <a:lnTo>
                  <a:pt x="487255" y="34185"/>
                </a:lnTo>
                <a:lnTo>
                  <a:pt x="541239" y="19487"/>
                </a:lnTo>
                <a:lnTo>
                  <a:pt x="596891" y="8776"/>
                </a:lnTo>
                <a:lnTo>
                  <a:pt x="654029" y="2222"/>
                </a:lnTo>
                <a:lnTo>
                  <a:pt x="712470" y="0"/>
                </a:lnTo>
                <a:lnTo>
                  <a:pt x="770910" y="2222"/>
                </a:lnTo>
                <a:lnTo>
                  <a:pt x="828048" y="8776"/>
                </a:lnTo>
                <a:lnTo>
                  <a:pt x="883700" y="19487"/>
                </a:lnTo>
                <a:lnTo>
                  <a:pt x="937684" y="34185"/>
                </a:lnTo>
                <a:lnTo>
                  <a:pt x="989815" y="52695"/>
                </a:lnTo>
                <a:lnTo>
                  <a:pt x="1039912" y="74845"/>
                </a:lnTo>
                <a:lnTo>
                  <a:pt x="1087790" y="100464"/>
                </a:lnTo>
                <a:lnTo>
                  <a:pt x="1133266" y="129377"/>
                </a:lnTo>
                <a:lnTo>
                  <a:pt x="1176157" y="161414"/>
                </a:lnTo>
                <a:lnTo>
                  <a:pt x="1216280" y="196400"/>
                </a:lnTo>
                <a:lnTo>
                  <a:pt x="1253451" y="234164"/>
                </a:lnTo>
                <a:lnTo>
                  <a:pt x="1287488" y="274533"/>
                </a:lnTo>
                <a:lnTo>
                  <a:pt x="1318207" y="317335"/>
                </a:lnTo>
                <a:lnTo>
                  <a:pt x="1345424" y="362397"/>
                </a:lnTo>
                <a:lnTo>
                  <a:pt x="1368957" y="409545"/>
                </a:lnTo>
                <a:lnTo>
                  <a:pt x="1388622" y="458609"/>
                </a:lnTo>
                <a:lnTo>
                  <a:pt x="1404236" y="509415"/>
                </a:lnTo>
                <a:lnTo>
                  <a:pt x="1415616" y="561790"/>
                </a:lnTo>
                <a:lnTo>
                  <a:pt x="1422578" y="615563"/>
                </a:lnTo>
                <a:lnTo>
                  <a:pt x="1424940" y="670560"/>
                </a:lnTo>
                <a:lnTo>
                  <a:pt x="1422578" y="725556"/>
                </a:lnTo>
                <a:lnTo>
                  <a:pt x="1415616" y="779329"/>
                </a:lnTo>
                <a:lnTo>
                  <a:pt x="1404236" y="831704"/>
                </a:lnTo>
                <a:lnTo>
                  <a:pt x="1388622" y="882510"/>
                </a:lnTo>
                <a:lnTo>
                  <a:pt x="1368957" y="931574"/>
                </a:lnTo>
                <a:lnTo>
                  <a:pt x="1345424" y="978722"/>
                </a:lnTo>
                <a:lnTo>
                  <a:pt x="1318207" y="1023784"/>
                </a:lnTo>
                <a:lnTo>
                  <a:pt x="1287488" y="1066586"/>
                </a:lnTo>
                <a:lnTo>
                  <a:pt x="1253451" y="1106955"/>
                </a:lnTo>
                <a:lnTo>
                  <a:pt x="1216280" y="1144719"/>
                </a:lnTo>
                <a:lnTo>
                  <a:pt x="1176157" y="1179705"/>
                </a:lnTo>
                <a:lnTo>
                  <a:pt x="1133266" y="1211742"/>
                </a:lnTo>
                <a:lnTo>
                  <a:pt x="1087790" y="1240655"/>
                </a:lnTo>
                <a:lnTo>
                  <a:pt x="1039912" y="1266274"/>
                </a:lnTo>
                <a:lnTo>
                  <a:pt x="989815" y="1288424"/>
                </a:lnTo>
                <a:lnTo>
                  <a:pt x="937684" y="1306934"/>
                </a:lnTo>
                <a:lnTo>
                  <a:pt x="883700" y="1321632"/>
                </a:lnTo>
                <a:lnTo>
                  <a:pt x="828048" y="1332343"/>
                </a:lnTo>
                <a:lnTo>
                  <a:pt x="770910" y="1338897"/>
                </a:lnTo>
                <a:lnTo>
                  <a:pt x="712470" y="1341120"/>
                </a:lnTo>
                <a:lnTo>
                  <a:pt x="654029" y="1338897"/>
                </a:lnTo>
                <a:lnTo>
                  <a:pt x="596891" y="1332343"/>
                </a:lnTo>
                <a:lnTo>
                  <a:pt x="541239" y="1321632"/>
                </a:lnTo>
                <a:lnTo>
                  <a:pt x="487255" y="1306934"/>
                </a:lnTo>
                <a:lnTo>
                  <a:pt x="435124" y="1288424"/>
                </a:lnTo>
                <a:lnTo>
                  <a:pt x="385027" y="1266274"/>
                </a:lnTo>
                <a:lnTo>
                  <a:pt x="337149" y="1240655"/>
                </a:lnTo>
                <a:lnTo>
                  <a:pt x="291673" y="1211742"/>
                </a:lnTo>
                <a:lnTo>
                  <a:pt x="248782" y="1179705"/>
                </a:lnTo>
                <a:lnTo>
                  <a:pt x="208659" y="1144719"/>
                </a:lnTo>
                <a:lnTo>
                  <a:pt x="171488" y="1106955"/>
                </a:lnTo>
                <a:lnTo>
                  <a:pt x="137451" y="1066586"/>
                </a:lnTo>
                <a:lnTo>
                  <a:pt x="106732" y="1023784"/>
                </a:lnTo>
                <a:lnTo>
                  <a:pt x="79515" y="978722"/>
                </a:lnTo>
                <a:lnTo>
                  <a:pt x="55982" y="931574"/>
                </a:lnTo>
                <a:lnTo>
                  <a:pt x="36317" y="882510"/>
                </a:lnTo>
                <a:lnTo>
                  <a:pt x="20703" y="831704"/>
                </a:lnTo>
                <a:lnTo>
                  <a:pt x="9323" y="779329"/>
                </a:lnTo>
                <a:lnTo>
                  <a:pt x="2361" y="725556"/>
                </a:lnTo>
                <a:lnTo>
                  <a:pt x="0" y="670560"/>
                </a:lnTo>
                <a:close/>
              </a:path>
            </a:pathLst>
          </a:custGeom>
          <a:ln w="27940">
            <a:solidFill>
              <a:srgbClr val="357D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12992" y="5881408"/>
            <a:ext cx="777875" cy="339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98192" y="5394972"/>
            <a:ext cx="1424940" cy="1341120"/>
          </a:xfrm>
          <a:custGeom>
            <a:avLst/>
            <a:gdLst/>
            <a:ahLst/>
            <a:cxnLst/>
            <a:rect l="l" t="t" r="r" b="b"/>
            <a:pathLst>
              <a:path w="1424940" h="1341120">
                <a:moveTo>
                  <a:pt x="1424940" y="670560"/>
                </a:moveTo>
                <a:lnTo>
                  <a:pt x="1422578" y="615563"/>
                </a:lnTo>
                <a:lnTo>
                  <a:pt x="1415616" y="561790"/>
                </a:lnTo>
                <a:lnTo>
                  <a:pt x="1404236" y="509415"/>
                </a:lnTo>
                <a:lnTo>
                  <a:pt x="1388622" y="458609"/>
                </a:lnTo>
                <a:lnTo>
                  <a:pt x="1368957" y="409545"/>
                </a:lnTo>
                <a:lnTo>
                  <a:pt x="1345424" y="362397"/>
                </a:lnTo>
                <a:lnTo>
                  <a:pt x="1318207" y="317335"/>
                </a:lnTo>
                <a:lnTo>
                  <a:pt x="1287488" y="274533"/>
                </a:lnTo>
                <a:lnTo>
                  <a:pt x="1253451" y="234164"/>
                </a:lnTo>
                <a:lnTo>
                  <a:pt x="1216280" y="196400"/>
                </a:lnTo>
                <a:lnTo>
                  <a:pt x="1176157" y="161414"/>
                </a:lnTo>
                <a:lnTo>
                  <a:pt x="1133266" y="129377"/>
                </a:lnTo>
                <a:lnTo>
                  <a:pt x="1087790" y="100464"/>
                </a:lnTo>
                <a:lnTo>
                  <a:pt x="1039912" y="74845"/>
                </a:lnTo>
                <a:lnTo>
                  <a:pt x="989815" y="52695"/>
                </a:lnTo>
                <a:lnTo>
                  <a:pt x="937684" y="34185"/>
                </a:lnTo>
                <a:lnTo>
                  <a:pt x="883700" y="19487"/>
                </a:lnTo>
                <a:lnTo>
                  <a:pt x="828048" y="8776"/>
                </a:lnTo>
                <a:lnTo>
                  <a:pt x="770910" y="2222"/>
                </a:lnTo>
                <a:lnTo>
                  <a:pt x="712470" y="0"/>
                </a:lnTo>
                <a:lnTo>
                  <a:pt x="654029" y="2222"/>
                </a:lnTo>
                <a:lnTo>
                  <a:pt x="596891" y="8776"/>
                </a:lnTo>
                <a:lnTo>
                  <a:pt x="541239" y="19487"/>
                </a:lnTo>
                <a:lnTo>
                  <a:pt x="487255" y="34185"/>
                </a:lnTo>
                <a:lnTo>
                  <a:pt x="435124" y="52695"/>
                </a:lnTo>
                <a:lnTo>
                  <a:pt x="385027" y="74845"/>
                </a:lnTo>
                <a:lnTo>
                  <a:pt x="337149" y="100464"/>
                </a:lnTo>
                <a:lnTo>
                  <a:pt x="291673" y="129377"/>
                </a:lnTo>
                <a:lnTo>
                  <a:pt x="248782" y="161414"/>
                </a:lnTo>
                <a:lnTo>
                  <a:pt x="208659" y="196400"/>
                </a:lnTo>
                <a:lnTo>
                  <a:pt x="171488" y="234164"/>
                </a:lnTo>
                <a:lnTo>
                  <a:pt x="137451" y="274533"/>
                </a:lnTo>
                <a:lnTo>
                  <a:pt x="106732" y="317335"/>
                </a:lnTo>
                <a:lnTo>
                  <a:pt x="79515" y="362397"/>
                </a:lnTo>
                <a:lnTo>
                  <a:pt x="55982" y="409545"/>
                </a:lnTo>
                <a:lnTo>
                  <a:pt x="36317" y="458609"/>
                </a:lnTo>
                <a:lnTo>
                  <a:pt x="20703" y="509415"/>
                </a:lnTo>
                <a:lnTo>
                  <a:pt x="9323" y="561790"/>
                </a:lnTo>
                <a:lnTo>
                  <a:pt x="2361" y="615563"/>
                </a:lnTo>
                <a:lnTo>
                  <a:pt x="0" y="670560"/>
                </a:lnTo>
                <a:lnTo>
                  <a:pt x="2361" y="725556"/>
                </a:lnTo>
                <a:lnTo>
                  <a:pt x="9323" y="779329"/>
                </a:lnTo>
                <a:lnTo>
                  <a:pt x="20703" y="831704"/>
                </a:lnTo>
                <a:lnTo>
                  <a:pt x="36317" y="882510"/>
                </a:lnTo>
                <a:lnTo>
                  <a:pt x="55982" y="931574"/>
                </a:lnTo>
                <a:lnTo>
                  <a:pt x="79515" y="978722"/>
                </a:lnTo>
                <a:lnTo>
                  <a:pt x="106732" y="1023784"/>
                </a:lnTo>
                <a:lnTo>
                  <a:pt x="137451" y="1066586"/>
                </a:lnTo>
                <a:lnTo>
                  <a:pt x="171488" y="1106955"/>
                </a:lnTo>
                <a:lnTo>
                  <a:pt x="208659" y="1144719"/>
                </a:lnTo>
                <a:lnTo>
                  <a:pt x="248782" y="1179705"/>
                </a:lnTo>
                <a:lnTo>
                  <a:pt x="291673" y="1211742"/>
                </a:lnTo>
                <a:lnTo>
                  <a:pt x="337149" y="1240655"/>
                </a:lnTo>
                <a:lnTo>
                  <a:pt x="385027" y="1266274"/>
                </a:lnTo>
                <a:lnTo>
                  <a:pt x="435124" y="1288424"/>
                </a:lnTo>
                <a:lnTo>
                  <a:pt x="487255" y="1306934"/>
                </a:lnTo>
                <a:lnTo>
                  <a:pt x="541239" y="1321632"/>
                </a:lnTo>
                <a:lnTo>
                  <a:pt x="596891" y="1332343"/>
                </a:lnTo>
                <a:lnTo>
                  <a:pt x="654029" y="1338897"/>
                </a:lnTo>
                <a:lnTo>
                  <a:pt x="712470" y="1341120"/>
                </a:lnTo>
                <a:lnTo>
                  <a:pt x="770910" y="1338897"/>
                </a:lnTo>
                <a:lnTo>
                  <a:pt x="828048" y="1332343"/>
                </a:lnTo>
                <a:lnTo>
                  <a:pt x="883700" y="1321632"/>
                </a:lnTo>
                <a:lnTo>
                  <a:pt x="937684" y="1306934"/>
                </a:lnTo>
                <a:lnTo>
                  <a:pt x="989815" y="1288424"/>
                </a:lnTo>
                <a:lnTo>
                  <a:pt x="1039912" y="1266274"/>
                </a:lnTo>
                <a:lnTo>
                  <a:pt x="1087790" y="1240655"/>
                </a:lnTo>
                <a:lnTo>
                  <a:pt x="1133266" y="1211742"/>
                </a:lnTo>
                <a:lnTo>
                  <a:pt x="1176157" y="1179705"/>
                </a:lnTo>
                <a:lnTo>
                  <a:pt x="1216280" y="1144719"/>
                </a:lnTo>
                <a:lnTo>
                  <a:pt x="1253451" y="1106955"/>
                </a:lnTo>
                <a:lnTo>
                  <a:pt x="1287488" y="1066586"/>
                </a:lnTo>
                <a:lnTo>
                  <a:pt x="1318207" y="1023784"/>
                </a:lnTo>
                <a:lnTo>
                  <a:pt x="1345424" y="978722"/>
                </a:lnTo>
                <a:lnTo>
                  <a:pt x="1368957" y="931574"/>
                </a:lnTo>
                <a:lnTo>
                  <a:pt x="1388622" y="882510"/>
                </a:lnTo>
                <a:lnTo>
                  <a:pt x="1404236" y="831704"/>
                </a:lnTo>
                <a:lnTo>
                  <a:pt x="1415616" y="779329"/>
                </a:lnTo>
                <a:lnTo>
                  <a:pt x="1422578" y="725556"/>
                </a:lnTo>
                <a:lnTo>
                  <a:pt x="1424940" y="67056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98192" y="5394972"/>
            <a:ext cx="1424940" cy="1341120"/>
          </a:xfrm>
          <a:custGeom>
            <a:avLst/>
            <a:gdLst/>
            <a:ahLst/>
            <a:cxnLst/>
            <a:rect l="l" t="t" r="r" b="b"/>
            <a:pathLst>
              <a:path w="1424940" h="1341120">
                <a:moveTo>
                  <a:pt x="0" y="670560"/>
                </a:moveTo>
                <a:lnTo>
                  <a:pt x="2361" y="615563"/>
                </a:lnTo>
                <a:lnTo>
                  <a:pt x="9323" y="561790"/>
                </a:lnTo>
                <a:lnTo>
                  <a:pt x="20703" y="509415"/>
                </a:lnTo>
                <a:lnTo>
                  <a:pt x="36317" y="458609"/>
                </a:lnTo>
                <a:lnTo>
                  <a:pt x="55982" y="409545"/>
                </a:lnTo>
                <a:lnTo>
                  <a:pt x="79515" y="362397"/>
                </a:lnTo>
                <a:lnTo>
                  <a:pt x="106732" y="317335"/>
                </a:lnTo>
                <a:lnTo>
                  <a:pt x="137451" y="274533"/>
                </a:lnTo>
                <a:lnTo>
                  <a:pt x="171488" y="234164"/>
                </a:lnTo>
                <a:lnTo>
                  <a:pt x="208659" y="196400"/>
                </a:lnTo>
                <a:lnTo>
                  <a:pt x="248782" y="161414"/>
                </a:lnTo>
                <a:lnTo>
                  <a:pt x="291673" y="129377"/>
                </a:lnTo>
                <a:lnTo>
                  <a:pt x="337149" y="100464"/>
                </a:lnTo>
                <a:lnTo>
                  <a:pt x="385027" y="74845"/>
                </a:lnTo>
                <a:lnTo>
                  <a:pt x="435124" y="52695"/>
                </a:lnTo>
                <a:lnTo>
                  <a:pt x="487255" y="34185"/>
                </a:lnTo>
                <a:lnTo>
                  <a:pt x="541239" y="19487"/>
                </a:lnTo>
                <a:lnTo>
                  <a:pt x="596891" y="8776"/>
                </a:lnTo>
                <a:lnTo>
                  <a:pt x="654029" y="2222"/>
                </a:lnTo>
                <a:lnTo>
                  <a:pt x="712470" y="0"/>
                </a:lnTo>
                <a:lnTo>
                  <a:pt x="770910" y="2222"/>
                </a:lnTo>
                <a:lnTo>
                  <a:pt x="828048" y="8776"/>
                </a:lnTo>
                <a:lnTo>
                  <a:pt x="883700" y="19487"/>
                </a:lnTo>
                <a:lnTo>
                  <a:pt x="937684" y="34185"/>
                </a:lnTo>
                <a:lnTo>
                  <a:pt x="989815" y="52695"/>
                </a:lnTo>
                <a:lnTo>
                  <a:pt x="1039912" y="74845"/>
                </a:lnTo>
                <a:lnTo>
                  <a:pt x="1087790" y="100464"/>
                </a:lnTo>
                <a:lnTo>
                  <a:pt x="1133266" y="129377"/>
                </a:lnTo>
                <a:lnTo>
                  <a:pt x="1176157" y="161414"/>
                </a:lnTo>
                <a:lnTo>
                  <a:pt x="1216280" y="196400"/>
                </a:lnTo>
                <a:lnTo>
                  <a:pt x="1253451" y="234164"/>
                </a:lnTo>
                <a:lnTo>
                  <a:pt x="1287488" y="274533"/>
                </a:lnTo>
                <a:lnTo>
                  <a:pt x="1318207" y="317335"/>
                </a:lnTo>
                <a:lnTo>
                  <a:pt x="1345424" y="362397"/>
                </a:lnTo>
                <a:lnTo>
                  <a:pt x="1368957" y="409545"/>
                </a:lnTo>
                <a:lnTo>
                  <a:pt x="1388622" y="458609"/>
                </a:lnTo>
                <a:lnTo>
                  <a:pt x="1404236" y="509415"/>
                </a:lnTo>
                <a:lnTo>
                  <a:pt x="1415616" y="561790"/>
                </a:lnTo>
                <a:lnTo>
                  <a:pt x="1422578" y="615563"/>
                </a:lnTo>
                <a:lnTo>
                  <a:pt x="1424940" y="670560"/>
                </a:lnTo>
                <a:lnTo>
                  <a:pt x="1422578" y="725556"/>
                </a:lnTo>
                <a:lnTo>
                  <a:pt x="1415616" y="779329"/>
                </a:lnTo>
                <a:lnTo>
                  <a:pt x="1404236" y="831704"/>
                </a:lnTo>
                <a:lnTo>
                  <a:pt x="1388622" y="882510"/>
                </a:lnTo>
                <a:lnTo>
                  <a:pt x="1368957" y="931574"/>
                </a:lnTo>
                <a:lnTo>
                  <a:pt x="1345424" y="978722"/>
                </a:lnTo>
                <a:lnTo>
                  <a:pt x="1318207" y="1023784"/>
                </a:lnTo>
                <a:lnTo>
                  <a:pt x="1287488" y="1066586"/>
                </a:lnTo>
                <a:lnTo>
                  <a:pt x="1253451" y="1106955"/>
                </a:lnTo>
                <a:lnTo>
                  <a:pt x="1216280" y="1144719"/>
                </a:lnTo>
                <a:lnTo>
                  <a:pt x="1176157" y="1179705"/>
                </a:lnTo>
                <a:lnTo>
                  <a:pt x="1133266" y="1211742"/>
                </a:lnTo>
                <a:lnTo>
                  <a:pt x="1087790" y="1240655"/>
                </a:lnTo>
                <a:lnTo>
                  <a:pt x="1039912" y="1266274"/>
                </a:lnTo>
                <a:lnTo>
                  <a:pt x="989815" y="1288424"/>
                </a:lnTo>
                <a:lnTo>
                  <a:pt x="937684" y="1306934"/>
                </a:lnTo>
                <a:lnTo>
                  <a:pt x="883700" y="1321632"/>
                </a:lnTo>
                <a:lnTo>
                  <a:pt x="828048" y="1332343"/>
                </a:lnTo>
                <a:lnTo>
                  <a:pt x="770910" y="1338897"/>
                </a:lnTo>
                <a:lnTo>
                  <a:pt x="712470" y="1341120"/>
                </a:lnTo>
                <a:lnTo>
                  <a:pt x="654029" y="1338897"/>
                </a:lnTo>
                <a:lnTo>
                  <a:pt x="596891" y="1332343"/>
                </a:lnTo>
                <a:lnTo>
                  <a:pt x="541239" y="1321632"/>
                </a:lnTo>
                <a:lnTo>
                  <a:pt x="487255" y="1306934"/>
                </a:lnTo>
                <a:lnTo>
                  <a:pt x="435124" y="1288424"/>
                </a:lnTo>
                <a:lnTo>
                  <a:pt x="385027" y="1266274"/>
                </a:lnTo>
                <a:lnTo>
                  <a:pt x="337149" y="1240655"/>
                </a:lnTo>
                <a:lnTo>
                  <a:pt x="291673" y="1211742"/>
                </a:lnTo>
                <a:lnTo>
                  <a:pt x="248782" y="1179705"/>
                </a:lnTo>
                <a:lnTo>
                  <a:pt x="208659" y="1144719"/>
                </a:lnTo>
                <a:lnTo>
                  <a:pt x="171488" y="1106955"/>
                </a:lnTo>
                <a:lnTo>
                  <a:pt x="137451" y="1066586"/>
                </a:lnTo>
                <a:lnTo>
                  <a:pt x="106732" y="1023784"/>
                </a:lnTo>
                <a:lnTo>
                  <a:pt x="79515" y="978722"/>
                </a:lnTo>
                <a:lnTo>
                  <a:pt x="55982" y="931574"/>
                </a:lnTo>
                <a:lnTo>
                  <a:pt x="36317" y="882510"/>
                </a:lnTo>
                <a:lnTo>
                  <a:pt x="20703" y="831704"/>
                </a:lnTo>
                <a:lnTo>
                  <a:pt x="9323" y="779329"/>
                </a:lnTo>
                <a:lnTo>
                  <a:pt x="2361" y="725556"/>
                </a:lnTo>
                <a:lnTo>
                  <a:pt x="0" y="670560"/>
                </a:lnTo>
                <a:close/>
              </a:path>
            </a:pathLst>
          </a:custGeom>
          <a:ln w="27940">
            <a:solidFill>
              <a:srgbClr val="8C38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621754" y="5881408"/>
            <a:ext cx="777875" cy="339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57300" y="4053852"/>
            <a:ext cx="1676400" cy="1005839"/>
          </a:xfrm>
          <a:custGeom>
            <a:avLst/>
            <a:gdLst/>
            <a:ahLst/>
            <a:cxnLst/>
            <a:rect l="l" t="t" r="r" b="b"/>
            <a:pathLst>
              <a:path w="1676400" h="1005839">
                <a:moveTo>
                  <a:pt x="1676400" y="838199"/>
                </a:moveTo>
                <a:lnTo>
                  <a:pt x="1676114" y="157772"/>
                </a:lnTo>
                <a:lnTo>
                  <a:pt x="1668148" y="115522"/>
                </a:lnTo>
                <a:lnTo>
                  <a:pt x="1650304" y="77747"/>
                </a:lnTo>
                <a:lnTo>
                  <a:pt x="1624014" y="45877"/>
                </a:lnTo>
                <a:lnTo>
                  <a:pt x="1590706" y="21343"/>
                </a:lnTo>
                <a:lnTo>
                  <a:pt x="1551812" y="5574"/>
                </a:lnTo>
                <a:lnTo>
                  <a:pt x="1508760" y="0"/>
                </a:lnTo>
                <a:lnTo>
                  <a:pt x="157776" y="285"/>
                </a:lnTo>
                <a:lnTo>
                  <a:pt x="115536" y="8251"/>
                </a:lnTo>
                <a:lnTo>
                  <a:pt x="77763" y="26095"/>
                </a:lnTo>
                <a:lnTo>
                  <a:pt x="45891" y="52385"/>
                </a:lnTo>
                <a:lnTo>
                  <a:pt x="21351" y="85693"/>
                </a:lnTo>
                <a:lnTo>
                  <a:pt x="5576" y="124587"/>
                </a:lnTo>
                <a:lnTo>
                  <a:pt x="0" y="167639"/>
                </a:lnTo>
                <a:lnTo>
                  <a:pt x="285" y="848067"/>
                </a:lnTo>
                <a:lnTo>
                  <a:pt x="8255" y="890317"/>
                </a:lnTo>
                <a:lnTo>
                  <a:pt x="26104" y="928092"/>
                </a:lnTo>
                <a:lnTo>
                  <a:pt x="52400" y="959962"/>
                </a:lnTo>
                <a:lnTo>
                  <a:pt x="85709" y="984496"/>
                </a:lnTo>
                <a:lnTo>
                  <a:pt x="124600" y="1000265"/>
                </a:lnTo>
                <a:lnTo>
                  <a:pt x="167640" y="1005839"/>
                </a:lnTo>
                <a:lnTo>
                  <a:pt x="1518627" y="1005554"/>
                </a:lnTo>
                <a:lnTo>
                  <a:pt x="1560877" y="997588"/>
                </a:lnTo>
                <a:lnTo>
                  <a:pt x="1598652" y="979744"/>
                </a:lnTo>
                <a:lnTo>
                  <a:pt x="1630522" y="953454"/>
                </a:lnTo>
                <a:lnTo>
                  <a:pt x="1655056" y="920146"/>
                </a:lnTo>
                <a:lnTo>
                  <a:pt x="1670825" y="881252"/>
                </a:lnTo>
                <a:lnTo>
                  <a:pt x="1676400" y="838199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57300" y="4053852"/>
            <a:ext cx="1676400" cy="1005839"/>
          </a:xfrm>
          <a:custGeom>
            <a:avLst/>
            <a:gdLst/>
            <a:ahLst/>
            <a:cxnLst/>
            <a:rect l="l" t="t" r="r" b="b"/>
            <a:pathLst>
              <a:path w="1676400" h="1005839">
                <a:moveTo>
                  <a:pt x="0" y="167639"/>
                </a:moveTo>
                <a:lnTo>
                  <a:pt x="5576" y="124587"/>
                </a:lnTo>
                <a:lnTo>
                  <a:pt x="21351" y="85693"/>
                </a:lnTo>
                <a:lnTo>
                  <a:pt x="45891" y="52385"/>
                </a:lnTo>
                <a:lnTo>
                  <a:pt x="77763" y="26095"/>
                </a:lnTo>
                <a:lnTo>
                  <a:pt x="115536" y="8251"/>
                </a:lnTo>
                <a:lnTo>
                  <a:pt x="157776" y="285"/>
                </a:lnTo>
                <a:lnTo>
                  <a:pt x="1508760" y="0"/>
                </a:lnTo>
                <a:lnTo>
                  <a:pt x="1523484" y="636"/>
                </a:lnTo>
                <a:lnTo>
                  <a:pt x="1565309" y="9768"/>
                </a:lnTo>
                <a:lnTo>
                  <a:pt x="1602500" y="28617"/>
                </a:lnTo>
                <a:lnTo>
                  <a:pt x="1633628" y="55756"/>
                </a:lnTo>
                <a:lnTo>
                  <a:pt x="1657261" y="89753"/>
                </a:lnTo>
                <a:lnTo>
                  <a:pt x="1671971" y="129178"/>
                </a:lnTo>
                <a:lnTo>
                  <a:pt x="1676400" y="838199"/>
                </a:lnTo>
                <a:lnTo>
                  <a:pt x="1675763" y="852924"/>
                </a:lnTo>
                <a:lnTo>
                  <a:pt x="1666631" y="894749"/>
                </a:lnTo>
                <a:lnTo>
                  <a:pt x="1647782" y="931940"/>
                </a:lnTo>
                <a:lnTo>
                  <a:pt x="1620643" y="963068"/>
                </a:lnTo>
                <a:lnTo>
                  <a:pt x="1586646" y="986701"/>
                </a:lnTo>
                <a:lnTo>
                  <a:pt x="1547221" y="1001411"/>
                </a:lnTo>
                <a:lnTo>
                  <a:pt x="167640" y="1005839"/>
                </a:lnTo>
                <a:lnTo>
                  <a:pt x="152921" y="1005203"/>
                </a:lnTo>
                <a:lnTo>
                  <a:pt x="111105" y="996071"/>
                </a:lnTo>
                <a:lnTo>
                  <a:pt x="73915" y="977222"/>
                </a:lnTo>
                <a:lnTo>
                  <a:pt x="42785" y="950083"/>
                </a:lnTo>
                <a:lnTo>
                  <a:pt x="19145" y="916086"/>
                </a:lnTo>
                <a:lnTo>
                  <a:pt x="4430" y="876661"/>
                </a:lnTo>
                <a:lnTo>
                  <a:pt x="0" y="167639"/>
                </a:lnTo>
                <a:close/>
              </a:path>
            </a:pathLst>
          </a:custGeom>
          <a:ln w="27940">
            <a:solidFill>
              <a:srgbClr val="7189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29311" y="4146825"/>
            <a:ext cx="1131570" cy="794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955" marR="12700" indent="-8890">
              <a:lnSpc>
                <a:spcPts val="3170"/>
              </a:lnSpc>
            </a:pPr>
            <a:r>
              <a:rPr sz="2650" spc="-15" dirty="0" smtClean="0">
                <a:solidFill>
                  <a:srgbClr val="FFFFFF"/>
                </a:solidFill>
                <a:latin typeface="Calibri"/>
                <a:cs typeface="Calibri"/>
              </a:rPr>
              <a:t>Objec</a:t>
            </a:r>
            <a:r>
              <a:rPr sz="2650" spc="7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650" spc="-170" dirty="0" smtClean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sz="2650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650" spc="-10" dirty="0" smtClean="0">
                <a:solidFill>
                  <a:srgbClr val="FFFFFF"/>
                </a:solidFill>
                <a:latin typeface="Calibri"/>
                <a:cs typeface="Calibri"/>
              </a:rPr>
              <a:t> lo</a:t>
            </a:r>
            <a:r>
              <a:rPr sz="2650" spc="-4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650" spc="-4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50" spc="-15" dirty="0" smtClean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48395" y="5228170"/>
            <a:ext cx="125729" cy="502919"/>
          </a:xfrm>
          <a:custGeom>
            <a:avLst/>
            <a:gdLst/>
            <a:ahLst/>
            <a:cxnLst/>
            <a:rect l="l" t="t" r="r" b="b"/>
            <a:pathLst>
              <a:path w="125729" h="502920">
                <a:moveTo>
                  <a:pt x="125729" y="377469"/>
                </a:moveTo>
                <a:lnTo>
                  <a:pt x="83753" y="377329"/>
                </a:lnTo>
                <a:lnTo>
                  <a:pt x="83680" y="398284"/>
                </a:lnTo>
                <a:lnTo>
                  <a:pt x="41770" y="398145"/>
                </a:lnTo>
                <a:lnTo>
                  <a:pt x="41770" y="377189"/>
                </a:lnTo>
                <a:lnTo>
                  <a:pt x="0" y="377050"/>
                </a:lnTo>
                <a:lnTo>
                  <a:pt x="41770" y="461245"/>
                </a:lnTo>
                <a:lnTo>
                  <a:pt x="41770" y="398145"/>
                </a:lnTo>
                <a:lnTo>
                  <a:pt x="41843" y="461393"/>
                </a:lnTo>
                <a:lnTo>
                  <a:pt x="62445" y="502920"/>
                </a:lnTo>
                <a:lnTo>
                  <a:pt x="125729" y="377469"/>
                </a:lnTo>
                <a:close/>
              </a:path>
              <a:path w="125729" h="502920">
                <a:moveTo>
                  <a:pt x="83753" y="377329"/>
                </a:moveTo>
                <a:lnTo>
                  <a:pt x="41843" y="377189"/>
                </a:lnTo>
                <a:lnTo>
                  <a:pt x="41770" y="398145"/>
                </a:lnTo>
                <a:lnTo>
                  <a:pt x="83680" y="398284"/>
                </a:lnTo>
                <a:lnTo>
                  <a:pt x="83753" y="377329"/>
                </a:lnTo>
                <a:close/>
              </a:path>
              <a:path w="125729" h="502920">
                <a:moveTo>
                  <a:pt x="85077" y="139"/>
                </a:moveTo>
                <a:lnTo>
                  <a:pt x="43167" y="0"/>
                </a:lnTo>
                <a:lnTo>
                  <a:pt x="41843" y="377189"/>
                </a:lnTo>
                <a:lnTo>
                  <a:pt x="83753" y="377329"/>
                </a:lnTo>
                <a:lnTo>
                  <a:pt x="85077" y="13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38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check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1752600"/>
            <a:ext cx="7961179" cy="3657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Homework due:</a:t>
            </a:r>
          </a:p>
          <a:p>
            <a:r>
              <a:rPr lang="en-US" dirty="0" err="1" smtClean="0"/>
              <a:t>BubbleSort</a:t>
            </a:r>
            <a:endParaRPr lang="en-US" dirty="0" smtClean="0"/>
          </a:p>
          <a:p>
            <a:r>
              <a:rPr lang="en-US" dirty="0" smtClean="0"/>
              <a:t>Bunco Game</a:t>
            </a:r>
          </a:p>
          <a:p>
            <a:r>
              <a:rPr lang="en-US" dirty="0" smtClean="0"/>
              <a:t>Optional:</a:t>
            </a:r>
          </a:p>
          <a:p>
            <a:pPr lvl="1"/>
            <a:r>
              <a:rPr lang="en-US" dirty="0" smtClean="0"/>
              <a:t>Number guessing game</a:t>
            </a:r>
          </a:p>
          <a:p>
            <a:pPr lvl="1"/>
            <a:r>
              <a:rPr lang="en-US" dirty="0" smtClean="0"/>
              <a:t>Hofstadter game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Only after homework has been checked:</a:t>
            </a:r>
          </a:p>
          <a:p>
            <a:r>
              <a:rPr lang="en-US" dirty="0" smtClean="0"/>
              <a:t>Start/Continue </a:t>
            </a:r>
            <a:r>
              <a:rPr lang="en-US" dirty="0"/>
              <a:t>with Random number program</a:t>
            </a:r>
          </a:p>
          <a:p>
            <a:r>
              <a:rPr lang="en-US" dirty="0" smtClean="0"/>
              <a:t>Start/Continue </a:t>
            </a:r>
            <a:r>
              <a:rPr lang="en-US" dirty="0"/>
              <a:t>with Math Puzzle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96490">
              <a:lnSpc>
                <a:spcPts val="5670"/>
              </a:lnSpc>
            </a:pPr>
            <a:r>
              <a:rPr sz="4850" spc="-114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850" spc="-60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850" spc="-135" dirty="0" smtClean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4850" spc="-25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850" spc="-85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850" spc="-25" dirty="0" smtClean="0">
                <a:solidFill>
                  <a:srgbClr val="C00000"/>
                </a:solidFill>
                <a:latin typeface="Calibri"/>
                <a:cs typeface="Calibri"/>
              </a:rPr>
              <a:t>ences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900115"/>
            <a:ext cx="7853045" cy="1276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5" dirty="0" smtClean="0">
                <a:latin typeface="Calibri"/>
                <a:cs typeface="Calibri"/>
              </a:rPr>
              <a:t>Th</a:t>
            </a:r>
            <a:r>
              <a:rPr sz="3500" spc="0" dirty="0" smtClean="0">
                <a:latin typeface="Calibri"/>
                <a:cs typeface="Calibri"/>
              </a:rPr>
              <a:t>e </a:t>
            </a:r>
            <a:r>
              <a:rPr sz="3500" spc="-5" dirty="0" smtClean="0">
                <a:latin typeface="Calibri"/>
                <a:cs typeface="Calibri"/>
              </a:rPr>
              <a:t>objec</a:t>
            </a:r>
            <a:r>
              <a:rPr sz="3500" spc="105" dirty="0" smtClean="0">
                <a:latin typeface="Calibri"/>
                <a:cs typeface="Calibri"/>
              </a:rPr>
              <a:t>t</a:t>
            </a:r>
            <a:r>
              <a:rPr sz="3500" spc="-210" dirty="0" smtClean="0">
                <a:latin typeface="Calibri"/>
                <a:cs typeface="Calibri"/>
              </a:rPr>
              <a:t>’</a:t>
            </a:r>
            <a:r>
              <a:rPr sz="3500" spc="0" dirty="0" smtClean="0">
                <a:latin typeface="Calibri"/>
                <a:cs typeface="Calibri"/>
              </a:rPr>
              <a:t>s</a:t>
            </a:r>
            <a:r>
              <a:rPr sz="3500" spc="-2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lo</a:t>
            </a:r>
            <a:r>
              <a:rPr sz="3500" spc="-35" dirty="0" smtClean="0">
                <a:latin typeface="Calibri"/>
                <a:cs typeface="Calibri"/>
              </a:rPr>
              <a:t>c</a:t>
            </a:r>
            <a:r>
              <a:rPr sz="3500" spc="-25" dirty="0" smtClean="0">
                <a:latin typeface="Calibri"/>
                <a:cs typeface="Calibri"/>
              </a:rPr>
              <a:t>a</a:t>
            </a:r>
            <a:r>
              <a:rPr sz="3500" spc="-5" dirty="0" smtClean="0">
                <a:latin typeface="Calibri"/>
                <a:cs typeface="Calibri"/>
              </a:rPr>
              <a:t>tio</a:t>
            </a:r>
            <a:r>
              <a:rPr sz="3500" spc="0" dirty="0" smtClean="0">
                <a:latin typeface="Calibri"/>
                <a:cs typeface="Calibri"/>
              </a:rPr>
              <a:t>n </a:t>
            </a:r>
            <a:r>
              <a:rPr sz="3500" spc="-5" dirty="0" smtClean="0">
                <a:latin typeface="Calibri"/>
                <a:cs typeface="Calibri"/>
              </a:rPr>
              <a:t>i</a:t>
            </a:r>
            <a:r>
              <a:rPr sz="3500" spc="0" dirty="0" smtClean="0">
                <a:latin typeface="Calibri"/>
                <a:cs typeface="Calibri"/>
              </a:rPr>
              <a:t>s </a:t>
            </a:r>
            <a:r>
              <a:rPr sz="3500" spc="-25" dirty="0" smtClean="0">
                <a:latin typeface="Calibri"/>
                <a:cs typeface="Calibri"/>
              </a:rPr>
              <a:t>c</a:t>
            </a:r>
            <a:r>
              <a:rPr sz="3500" spc="0" dirty="0" smtClean="0">
                <a:latin typeface="Calibri"/>
                <a:cs typeface="Calibri"/>
              </a:rPr>
              <a:t>a</a:t>
            </a:r>
            <a:r>
              <a:rPr sz="3500" spc="-5" dirty="0" smtClean="0">
                <a:latin typeface="Calibri"/>
                <a:cs typeface="Calibri"/>
              </a:rPr>
              <a:t>lle</a:t>
            </a:r>
            <a:r>
              <a:rPr sz="3500" spc="0" dirty="0" smtClean="0">
                <a:latin typeface="Calibri"/>
                <a:cs typeface="Calibri"/>
              </a:rPr>
              <a:t>d a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-45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500" spc="-30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500" spc="-100" dirty="0" smtClean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3500" spc="0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500" spc="-45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500" spc="0" dirty="0" smtClean="0">
                <a:solidFill>
                  <a:srgbClr val="C00000"/>
                </a:solidFill>
                <a:latin typeface="Calibri"/>
                <a:cs typeface="Calibri"/>
              </a:rPr>
              <a:t>ence</a:t>
            </a:r>
            <a:endParaRPr sz="350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33"/>
              </a:spcBef>
            </a:pPr>
            <a:endParaRPr sz="900"/>
          </a:p>
          <a:p>
            <a:pPr marL="12700">
              <a:lnSpc>
                <a:spcPct val="100000"/>
              </a:lnSpc>
            </a:pPr>
            <a:r>
              <a:rPr sz="3950" dirty="0" smtClean="0">
                <a:solidFill>
                  <a:srgbClr val="0D5EFF"/>
                </a:solidFill>
                <a:latin typeface="Arial"/>
                <a:cs typeface="Arial"/>
              </a:rPr>
              <a:t>•</a:t>
            </a:r>
            <a:r>
              <a:rPr sz="3950" spc="484" dirty="0" smtClean="0">
                <a:solidFill>
                  <a:srgbClr val="0D5EFF"/>
                </a:solidFill>
                <a:latin typeface="Arial"/>
                <a:cs typeface="Arial"/>
              </a:rPr>
              <a:t> </a:t>
            </a:r>
            <a:r>
              <a:rPr sz="3950" spc="-10" dirty="0" smtClean="0">
                <a:solidFill>
                  <a:srgbClr val="0D5EFF"/>
                </a:solidFill>
                <a:latin typeface="Calibri"/>
                <a:cs typeface="Calibri"/>
              </a:rPr>
              <a:t>=</a:t>
            </a:r>
            <a:r>
              <a:rPr sz="3950" spc="0" dirty="0" smtClean="0">
                <a:solidFill>
                  <a:srgbClr val="0D5EFF"/>
                </a:solidFill>
                <a:latin typeface="Calibri"/>
                <a:cs typeface="Calibri"/>
              </a:rPr>
              <a:t>=</a:t>
            </a:r>
            <a:r>
              <a:rPr sz="3950" spc="-120" dirty="0" smtClean="0">
                <a:solidFill>
                  <a:srgbClr val="0D5EFF"/>
                </a:solidFill>
                <a:latin typeface="Calibri"/>
                <a:cs typeface="Calibri"/>
              </a:rPr>
              <a:t> </a:t>
            </a:r>
            <a:r>
              <a:rPr sz="3500" spc="-25" dirty="0" smtClean="0">
                <a:latin typeface="Calibri"/>
                <a:cs typeface="Calibri"/>
              </a:rPr>
              <a:t>c</a:t>
            </a:r>
            <a:r>
              <a:rPr sz="3500" spc="-5" dirty="0" smtClean="0">
                <a:latin typeface="Calibri"/>
                <a:cs typeface="Calibri"/>
              </a:rPr>
              <a:t>ompa</a:t>
            </a:r>
            <a:r>
              <a:rPr sz="3500" spc="-45" dirty="0" smtClean="0">
                <a:latin typeface="Calibri"/>
                <a:cs typeface="Calibri"/>
              </a:rPr>
              <a:t>r</a:t>
            </a:r>
            <a:r>
              <a:rPr sz="3500" spc="-5" dirty="0" smtClean="0">
                <a:latin typeface="Calibri"/>
                <a:cs typeface="Calibri"/>
              </a:rPr>
              <a:t>e</a:t>
            </a:r>
            <a:r>
              <a:rPr sz="3500" spc="0" dirty="0" smtClean="0">
                <a:latin typeface="Calibri"/>
                <a:cs typeface="Calibri"/>
              </a:rPr>
              <a:t>s </a:t>
            </a:r>
            <a:r>
              <a:rPr sz="3500" spc="-5" dirty="0" smtClean="0">
                <a:latin typeface="Calibri"/>
                <a:cs typeface="Calibri"/>
              </a:rPr>
              <a:t>th</a:t>
            </a:r>
            <a:r>
              <a:rPr sz="3500" spc="0" dirty="0" smtClean="0">
                <a:latin typeface="Calibri"/>
                <a:cs typeface="Calibri"/>
              </a:rPr>
              <a:t>e </a:t>
            </a:r>
            <a:r>
              <a:rPr sz="3500" spc="-40" dirty="0" smtClean="0">
                <a:latin typeface="Calibri"/>
                <a:cs typeface="Calibri"/>
              </a:rPr>
              <a:t>r</a:t>
            </a:r>
            <a:r>
              <a:rPr sz="3500" spc="-25" dirty="0" smtClean="0">
                <a:latin typeface="Calibri"/>
                <a:cs typeface="Calibri"/>
              </a:rPr>
              <a:t>e</a:t>
            </a:r>
            <a:r>
              <a:rPr sz="3500" spc="-100" dirty="0" smtClean="0">
                <a:latin typeface="Calibri"/>
                <a:cs typeface="Calibri"/>
              </a:rPr>
              <a:t>f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r>
              <a:rPr sz="3500" spc="-45" dirty="0" smtClean="0">
                <a:latin typeface="Calibri"/>
                <a:cs typeface="Calibri"/>
              </a:rPr>
              <a:t>r</a:t>
            </a:r>
            <a:r>
              <a:rPr sz="3500" spc="-5" dirty="0" smtClean="0">
                <a:latin typeface="Calibri"/>
                <a:cs typeface="Calibri"/>
              </a:rPr>
              <a:t>ences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331" y="3146660"/>
            <a:ext cx="830580" cy="1045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9500"/>
              </a:lnSpc>
            </a:pP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Baby Baby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4108" y="3146660"/>
            <a:ext cx="1431290" cy="1045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9500"/>
              </a:lnSpc>
            </a:pPr>
            <a:r>
              <a:rPr sz="2650" spc="-25" dirty="0" smtClean="0">
                <a:latin typeface="Courier New"/>
                <a:cs typeface="Courier New"/>
              </a:rPr>
              <a:t>shiloh1 shiloh2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111" y="3225412"/>
            <a:ext cx="4240530" cy="9664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=</a:t>
            </a:r>
            <a:r>
              <a:rPr sz="2650" spc="-25" dirty="0" smtClean="0">
                <a:latin typeface="Courier New"/>
                <a:cs typeface="Courier New"/>
              </a:rPr>
              <a:t> </a:t>
            </a:r>
            <a:r>
              <a:rPr sz="2650" spc="-30" dirty="0" smtClean="0">
                <a:solidFill>
                  <a:srgbClr val="0D5EFF"/>
                </a:solidFill>
                <a:latin typeface="Courier New"/>
                <a:cs typeface="Courier New"/>
              </a:rPr>
              <a:t>ne</a:t>
            </a: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w</a:t>
            </a:r>
            <a:r>
              <a:rPr sz="2650" spc="-1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Baby</a:t>
            </a:r>
            <a:r>
              <a:rPr sz="2650" spc="-35" dirty="0" smtClean="0">
                <a:latin typeface="Courier New"/>
                <a:cs typeface="Courier New"/>
              </a:rPr>
              <a:t>(</a:t>
            </a:r>
            <a:r>
              <a:rPr sz="2650" spc="-25" dirty="0" smtClean="0">
                <a:solidFill>
                  <a:srgbClr val="00B050"/>
                </a:solidFill>
                <a:latin typeface="Courier New"/>
                <a:cs typeface="Courier New"/>
              </a:rPr>
              <a:t>“shiloh</a:t>
            </a:r>
            <a:r>
              <a:rPr sz="2650" spc="-35" dirty="0" smtClean="0">
                <a:solidFill>
                  <a:srgbClr val="00B050"/>
                </a:solidFill>
                <a:latin typeface="Courier New"/>
                <a:cs typeface="Courier New"/>
              </a:rPr>
              <a:t>”</a:t>
            </a:r>
            <a:r>
              <a:rPr sz="2650" spc="-20" dirty="0" smtClean="0">
                <a:latin typeface="Courier New"/>
                <a:cs typeface="Courier New"/>
              </a:rPr>
              <a:t>);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1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=</a:t>
            </a:r>
            <a:r>
              <a:rPr sz="2650" spc="-25" dirty="0" smtClean="0">
                <a:latin typeface="Courier New"/>
                <a:cs typeface="Courier New"/>
              </a:rPr>
              <a:t> </a:t>
            </a:r>
            <a:r>
              <a:rPr sz="2650" spc="-30" dirty="0" smtClean="0">
                <a:solidFill>
                  <a:srgbClr val="0D5EFF"/>
                </a:solidFill>
                <a:latin typeface="Courier New"/>
                <a:cs typeface="Courier New"/>
              </a:rPr>
              <a:t>ne</a:t>
            </a: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w</a:t>
            </a:r>
            <a:r>
              <a:rPr sz="2650" spc="-1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Baby</a:t>
            </a:r>
            <a:r>
              <a:rPr sz="2650" spc="-35" dirty="0" smtClean="0">
                <a:latin typeface="Courier New"/>
                <a:cs typeface="Courier New"/>
              </a:rPr>
              <a:t>(</a:t>
            </a:r>
            <a:r>
              <a:rPr sz="2650" spc="-25" dirty="0" smtClean="0">
                <a:solidFill>
                  <a:srgbClr val="00B050"/>
                </a:solidFill>
                <a:latin typeface="Courier New"/>
                <a:cs typeface="Courier New"/>
              </a:rPr>
              <a:t>“shiloh</a:t>
            </a:r>
            <a:r>
              <a:rPr sz="2650" spc="-35" dirty="0" smtClean="0">
                <a:solidFill>
                  <a:srgbClr val="00B050"/>
                </a:solidFill>
                <a:latin typeface="Courier New"/>
                <a:cs typeface="Courier New"/>
              </a:rPr>
              <a:t>”</a:t>
            </a:r>
            <a:r>
              <a:rPr sz="2650" spc="-20" dirty="0" smtClean="0">
                <a:latin typeface="Courier New"/>
                <a:cs typeface="Courier New"/>
              </a:rPr>
              <a:t>);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805" y="4233947"/>
            <a:ext cx="3041650" cy="591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dirty="0" smtClean="0">
                <a:latin typeface="Calibri"/>
                <a:cs typeface="Calibri"/>
              </a:rPr>
              <a:t>Does</a:t>
            </a:r>
            <a:r>
              <a:rPr sz="3500" spc="-15" dirty="0" smtClean="0">
                <a:latin typeface="Calibri"/>
                <a:cs typeface="Calibri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shiloh1</a:t>
            </a:r>
            <a:r>
              <a:rPr sz="2650" spc="-35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==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8110" y="4233947"/>
            <a:ext cx="1642110" cy="591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shiloh</a:t>
            </a:r>
            <a:r>
              <a:rPr sz="2650" spc="-15" dirty="0" smtClean="0">
                <a:latin typeface="Courier New"/>
                <a:cs typeface="Courier New"/>
              </a:rPr>
              <a:t>2</a:t>
            </a:r>
            <a:r>
              <a:rPr sz="3500" spc="0" dirty="0" smtClean="0">
                <a:latin typeface="Calibri"/>
                <a:cs typeface="Calibri"/>
              </a:rPr>
              <a:t>?</a:t>
            </a:r>
            <a:endParaRPr sz="3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28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96490">
              <a:lnSpc>
                <a:spcPts val="5670"/>
              </a:lnSpc>
            </a:pPr>
            <a:r>
              <a:rPr sz="4850" spc="-114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850" spc="-60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850" spc="-135" dirty="0" smtClean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4850" spc="-25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850" spc="-85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850" spc="-25" dirty="0" smtClean="0">
                <a:solidFill>
                  <a:srgbClr val="C00000"/>
                </a:solidFill>
                <a:latin typeface="Calibri"/>
                <a:cs typeface="Calibri"/>
              </a:rPr>
              <a:t>ences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900115"/>
            <a:ext cx="7853045" cy="1276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5" dirty="0" smtClean="0">
                <a:latin typeface="Calibri"/>
                <a:cs typeface="Calibri"/>
              </a:rPr>
              <a:t>Th</a:t>
            </a:r>
            <a:r>
              <a:rPr sz="3500" spc="0" dirty="0" smtClean="0">
                <a:latin typeface="Calibri"/>
                <a:cs typeface="Calibri"/>
              </a:rPr>
              <a:t>e </a:t>
            </a:r>
            <a:r>
              <a:rPr sz="3500" spc="-5" dirty="0" smtClean="0">
                <a:latin typeface="Calibri"/>
                <a:cs typeface="Calibri"/>
              </a:rPr>
              <a:t>objec</a:t>
            </a:r>
            <a:r>
              <a:rPr sz="3500" spc="105" dirty="0" smtClean="0">
                <a:latin typeface="Calibri"/>
                <a:cs typeface="Calibri"/>
              </a:rPr>
              <a:t>t</a:t>
            </a:r>
            <a:r>
              <a:rPr sz="3500" spc="-210" dirty="0" smtClean="0">
                <a:latin typeface="Calibri"/>
                <a:cs typeface="Calibri"/>
              </a:rPr>
              <a:t>’</a:t>
            </a:r>
            <a:r>
              <a:rPr sz="3500" spc="0" dirty="0" smtClean="0">
                <a:latin typeface="Calibri"/>
                <a:cs typeface="Calibri"/>
              </a:rPr>
              <a:t>s</a:t>
            </a:r>
            <a:r>
              <a:rPr sz="3500" spc="-2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lo</a:t>
            </a:r>
            <a:r>
              <a:rPr sz="3500" spc="-35" dirty="0" smtClean="0">
                <a:latin typeface="Calibri"/>
                <a:cs typeface="Calibri"/>
              </a:rPr>
              <a:t>c</a:t>
            </a:r>
            <a:r>
              <a:rPr sz="3500" spc="-25" dirty="0" smtClean="0">
                <a:latin typeface="Calibri"/>
                <a:cs typeface="Calibri"/>
              </a:rPr>
              <a:t>a</a:t>
            </a:r>
            <a:r>
              <a:rPr sz="3500" spc="-5" dirty="0" smtClean="0">
                <a:latin typeface="Calibri"/>
                <a:cs typeface="Calibri"/>
              </a:rPr>
              <a:t>tio</a:t>
            </a:r>
            <a:r>
              <a:rPr sz="3500" spc="0" dirty="0" smtClean="0">
                <a:latin typeface="Calibri"/>
                <a:cs typeface="Calibri"/>
              </a:rPr>
              <a:t>n </a:t>
            </a:r>
            <a:r>
              <a:rPr sz="3500" spc="-5" dirty="0" smtClean="0">
                <a:latin typeface="Calibri"/>
                <a:cs typeface="Calibri"/>
              </a:rPr>
              <a:t>i</a:t>
            </a:r>
            <a:r>
              <a:rPr sz="3500" spc="0" dirty="0" smtClean="0">
                <a:latin typeface="Calibri"/>
                <a:cs typeface="Calibri"/>
              </a:rPr>
              <a:t>s </a:t>
            </a:r>
            <a:r>
              <a:rPr sz="3500" spc="-25" dirty="0" smtClean="0">
                <a:latin typeface="Calibri"/>
                <a:cs typeface="Calibri"/>
              </a:rPr>
              <a:t>c</a:t>
            </a:r>
            <a:r>
              <a:rPr sz="3500" spc="0" dirty="0" smtClean="0">
                <a:latin typeface="Calibri"/>
                <a:cs typeface="Calibri"/>
              </a:rPr>
              <a:t>a</a:t>
            </a:r>
            <a:r>
              <a:rPr sz="3500" spc="-5" dirty="0" smtClean="0">
                <a:latin typeface="Calibri"/>
                <a:cs typeface="Calibri"/>
              </a:rPr>
              <a:t>lle</a:t>
            </a:r>
            <a:r>
              <a:rPr sz="3500" spc="0" dirty="0" smtClean="0">
                <a:latin typeface="Calibri"/>
                <a:cs typeface="Calibri"/>
              </a:rPr>
              <a:t>d a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-45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500" spc="-30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500" spc="-100" dirty="0" smtClean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3500" spc="0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500" spc="-45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500" spc="0" dirty="0" smtClean="0">
                <a:solidFill>
                  <a:srgbClr val="C00000"/>
                </a:solidFill>
                <a:latin typeface="Calibri"/>
                <a:cs typeface="Calibri"/>
              </a:rPr>
              <a:t>ence</a:t>
            </a:r>
            <a:endParaRPr sz="350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33"/>
              </a:spcBef>
            </a:pPr>
            <a:endParaRPr sz="900"/>
          </a:p>
          <a:p>
            <a:pPr marL="12700">
              <a:lnSpc>
                <a:spcPct val="100000"/>
              </a:lnSpc>
            </a:pPr>
            <a:r>
              <a:rPr sz="3950" dirty="0" smtClean="0">
                <a:solidFill>
                  <a:srgbClr val="0D5EFF"/>
                </a:solidFill>
                <a:latin typeface="Arial"/>
                <a:cs typeface="Arial"/>
              </a:rPr>
              <a:t>•</a:t>
            </a:r>
            <a:r>
              <a:rPr sz="3950" spc="484" dirty="0" smtClean="0">
                <a:solidFill>
                  <a:srgbClr val="0D5EFF"/>
                </a:solidFill>
                <a:latin typeface="Arial"/>
                <a:cs typeface="Arial"/>
              </a:rPr>
              <a:t> </a:t>
            </a:r>
            <a:r>
              <a:rPr sz="3950" spc="-10" dirty="0" smtClean="0">
                <a:solidFill>
                  <a:srgbClr val="0D5EFF"/>
                </a:solidFill>
                <a:latin typeface="Calibri"/>
                <a:cs typeface="Calibri"/>
              </a:rPr>
              <a:t>=</a:t>
            </a:r>
            <a:r>
              <a:rPr sz="3950" spc="0" dirty="0" smtClean="0">
                <a:solidFill>
                  <a:srgbClr val="0D5EFF"/>
                </a:solidFill>
                <a:latin typeface="Calibri"/>
                <a:cs typeface="Calibri"/>
              </a:rPr>
              <a:t>=</a:t>
            </a:r>
            <a:r>
              <a:rPr sz="3950" spc="-120" dirty="0" smtClean="0">
                <a:solidFill>
                  <a:srgbClr val="0D5EFF"/>
                </a:solidFill>
                <a:latin typeface="Calibri"/>
                <a:cs typeface="Calibri"/>
              </a:rPr>
              <a:t> </a:t>
            </a:r>
            <a:r>
              <a:rPr sz="3500" spc="-25" dirty="0" smtClean="0">
                <a:latin typeface="Calibri"/>
                <a:cs typeface="Calibri"/>
              </a:rPr>
              <a:t>c</a:t>
            </a:r>
            <a:r>
              <a:rPr sz="3500" spc="-5" dirty="0" smtClean="0">
                <a:latin typeface="Calibri"/>
                <a:cs typeface="Calibri"/>
              </a:rPr>
              <a:t>ompa</a:t>
            </a:r>
            <a:r>
              <a:rPr sz="3500" spc="-45" dirty="0" smtClean="0">
                <a:latin typeface="Calibri"/>
                <a:cs typeface="Calibri"/>
              </a:rPr>
              <a:t>r</a:t>
            </a:r>
            <a:r>
              <a:rPr sz="3500" spc="-5" dirty="0" smtClean="0">
                <a:latin typeface="Calibri"/>
                <a:cs typeface="Calibri"/>
              </a:rPr>
              <a:t>e</a:t>
            </a:r>
            <a:r>
              <a:rPr sz="3500" spc="0" dirty="0" smtClean="0">
                <a:latin typeface="Calibri"/>
                <a:cs typeface="Calibri"/>
              </a:rPr>
              <a:t>s </a:t>
            </a:r>
            <a:r>
              <a:rPr sz="3500" spc="-5" dirty="0" smtClean="0">
                <a:latin typeface="Calibri"/>
                <a:cs typeface="Calibri"/>
              </a:rPr>
              <a:t>th</a:t>
            </a:r>
            <a:r>
              <a:rPr sz="3500" spc="0" dirty="0" smtClean="0">
                <a:latin typeface="Calibri"/>
                <a:cs typeface="Calibri"/>
              </a:rPr>
              <a:t>e </a:t>
            </a:r>
            <a:r>
              <a:rPr sz="3500" spc="-40" dirty="0" smtClean="0">
                <a:latin typeface="Calibri"/>
                <a:cs typeface="Calibri"/>
              </a:rPr>
              <a:t>r</a:t>
            </a:r>
            <a:r>
              <a:rPr sz="3500" spc="-25" dirty="0" smtClean="0">
                <a:latin typeface="Calibri"/>
                <a:cs typeface="Calibri"/>
              </a:rPr>
              <a:t>e</a:t>
            </a:r>
            <a:r>
              <a:rPr sz="3500" spc="-100" dirty="0" smtClean="0">
                <a:latin typeface="Calibri"/>
                <a:cs typeface="Calibri"/>
              </a:rPr>
              <a:t>f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r>
              <a:rPr sz="3500" spc="-45" dirty="0" smtClean="0">
                <a:latin typeface="Calibri"/>
                <a:cs typeface="Calibri"/>
              </a:rPr>
              <a:t>r</a:t>
            </a:r>
            <a:r>
              <a:rPr sz="3500" spc="-5" dirty="0" smtClean="0">
                <a:latin typeface="Calibri"/>
                <a:cs typeface="Calibri"/>
              </a:rPr>
              <a:t>ences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331" y="3146660"/>
            <a:ext cx="830580" cy="1045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9500"/>
              </a:lnSpc>
            </a:pP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Baby Baby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4108" y="3146660"/>
            <a:ext cx="1431290" cy="1045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9500"/>
              </a:lnSpc>
            </a:pPr>
            <a:r>
              <a:rPr sz="2650" spc="-25" dirty="0" smtClean="0">
                <a:latin typeface="Courier New"/>
                <a:cs typeface="Courier New"/>
              </a:rPr>
              <a:t>shiloh1 shiloh2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111" y="3225412"/>
            <a:ext cx="4240530" cy="9664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=</a:t>
            </a:r>
            <a:r>
              <a:rPr sz="2650" spc="-25" dirty="0" smtClean="0">
                <a:latin typeface="Courier New"/>
                <a:cs typeface="Courier New"/>
              </a:rPr>
              <a:t> </a:t>
            </a:r>
            <a:r>
              <a:rPr sz="2650" spc="-30" dirty="0" smtClean="0">
                <a:solidFill>
                  <a:srgbClr val="0D5EFF"/>
                </a:solidFill>
                <a:latin typeface="Courier New"/>
                <a:cs typeface="Courier New"/>
              </a:rPr>
              <a:t>ne</a:t>
            </a: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w</a:t>
            </a:r>
            <a:r>
              <a:rPr sz="2650" spc="-1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Baby</a:t>
            </a:r>
            <a:r>
              <a:rPr sz="2650" spc="-35" dirty="0" smtClean="0">
                <a:latin typeface="Courier New"/>
                <a:cs typeface="Courier New"/>
              </a:rPr>
              <a:t>(</a:t>
            </a:r>
            <a:r>
              <a:rPr sz="2650" spc="-25" dirty="0" smtClean="0">
                <a:solidFill>
                  <a:srgbClr val="00B050"/>
                </a:solidFill>
                <a:latin typeface="Courier New"/>
                <a:cs typeface="Courier New"/>
              </a:rPr>
              <a:t>“shiloh</a:t>
            </a:r>
            <a:r>
              <a:rPr sz="2650" spc="-35" dirty="0" smtClean="0">
                <a:solidFill>
                  <a:srgbClr val="00B050"/>
                </a:solidFill>
                <a:latin typeface="Courier New"/>
                <a:cs typeface="Courier New"/>
              </a:rPr>
              <a:t>”</a:t>
            </a:r>
            <a:r>
              <a:rPr sz="2650" spc="-20" dirty="0" smtClean="0">
                <a:latin typeface="Courier New"/>
                <a:cs typeface="Courier New"/>
              </a:rPr>
              <a:t>);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1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=</a:t>
            </a:r>
            <a:r>
              <a:rPr sz="2650" spc="-25" dirty="0" smtClean="0">
                <a:latin typeface="Courier New"/>
                <a:cs typeface="Courier New"/>
              </a:rPr>
              <a:t> </a:t>
            </a:r>
            <a:r>
              <a:rPr sz="2650" spc="-30" dirty="0" smtClean="0">
                <a:solidFill>
                  <a:srgbClr val="0D5EFF"/>
                </a:solidFill>
                <a:latin typeface="Courier New"/>
                <a:cs typeface="Courier New"/>
              </a:rPr>
              <a:t>ne</a:t>
            </a: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w</a:t>
            </a:r>
            <a:r>
              <a:rPr sz="2650" spc="-1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Baby</a:t>
            </a:r>
            <a:r>
              <a:rPr sz="2650" spc="-35" dirty="0" smtClean="0">
                <a:latin typeface="Courier New"/>
                <a:cs typeface="Courier New"/>
              </a:rPr>
              <a:t>(</a:t>
            </a:r>
            <a:r>
              <a:rPr sz="2650" spc="-25" dirty="0" smtClean="0">
                <a:solidFill>
                  <a:srgbClr val="00B050"/>
                </a:solidFill>
                <a:latin typeface="Courier New"/>
                <a:cs typeface="Courier New"/>
              </a:rPr>
              <a:t>“shiloh</a:t>
            </a:r>
            <a:r>
              <a:rPr sz="2650" spc="-35" dirty="0" smtClean="0">
                <a:solidFill>
                  <a:srgbClr val="00B050"/>
                </a:solidFill>
                <a:latin typeface="Courier New"/>
                <a:cs typeface="Courier New"/>
              </a:rPr>
              <a:t>”</a:t>
            </a:r>
            <a:r>
              <a:rPr sz="2650" spc="-20" dirty="0" smtClean="0">
                <a:latin typeface="Courier New"/>
                <a:cs typeface="Courier New"/>
              </a:rPr>
              <a:t>);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805" y="4233947"/>
            <a:ext cx="3041650" cy="591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dirty="0" smtClean="0">
                <a:latin typeface="Calibri"/>
                <a:cs typeface="Calibri"/>
              </a:rPr>
              <a:t>Does</a:t>
            </a:r>
            <a:r>
              <a:rPr sz="3500" spc="-15" dirty="0" smtClean="0">
                <a:latin typeface="Calibri"/>
                <a:cs typeface="Calibri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shiloh1</a:t>
            </a:r>
            <a:r>
              <a:rPr sz="2650" spc="-35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==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8110" y="4233947"/>
            <a:ext cx="2037714" cy="2582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shiloh</a:t>
            </a:r>
            <a:r>
              <a:rPr sz="2650" spc="-15" dirty="0" smtClean="0">
                <a:latin typeface="Courier New"/>
                <a:cs typeface="Courier New"/>
              </a:rPr>
              <a:t>2</a:t>
            </a:r>
            <a:r>
              <a:rPr sz="3500" spc="0" dirty="0" smtClean="0">
                <a:latin typeface="Calibri"/>
                <a:cs typeface="Calibri"/>
              </a:rPr>
              <a:t>?</a:t>
            </a:r>
            <a:endParaRPr sz="350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41"/>
              </a:spcBef>
            </a:pPr>
            <a:endParaRPr sz="1200"/>
          </a:p>
          <a:p>
            <a:pPr marL="334010">
              <a:lnSpc>
                <a:spcPts val="14890"/>
              </a:lnSpc>
            </a:pPr>
            <a:r>
              <a:rPr sz="12650" spc="-70" dirty="0" smtClean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endParaRPr sz="126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26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96490">
              <a:lnSpc>
                <a:spcPts val="5770"/>
              </a:lnSpc>
            </a:pPr>
            <a:r>
              <a:rPr sz="4850" spc="-114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850" spc="-60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850" spc="-135" dirty="0" smtClean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4850" spc="-25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850" spc="-85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850" spc="-25" dirty="0" smtClean="0">
                <a:solidFill>
                  <a:srgbClr val="C00000"/>
                </a:solidFill>
                <a:latin typeface="Calibri"/>
                <a:cs typeface="Calibri"/>
              </a:rPr>
              <a:t>ences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31" y="1884012"/>
            <a:ext cx="830580" cy="9664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5" dirty="0" smtClean="0">
                <a:solidFill>
                  <a:srgbClr val="0D5EFF"/>
                </a:solidFill>
                <a:latin typeface="Courier New"/>
                <a:cs typeface="Courier New"/>
              </a:rPr>
              <a:t>Baby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1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Baby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4107" y="1884012"/>
            <a:ext cx="1431290" cy="9664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5" dirty="0" smtClean="0">
                <a:latin typeface="Courier New"/>
                <a:cs typeface="Courier New"/>
              </a:rPr>
              <a:t>s</a:t>
            </a:r>
            <a:r>
              <a:rPr sz="2650" spc="-40" dirty="0" smtClean="0">
                <a:latin typeface="Courier New"/>
                <a:cs typeface="Courier New"/>
              </a:rPr>
              <a:t>hi</a:t>
            </a:r>
            <a:r>
              <a:rPr sz="2650" spc="-25" dirty="0" smtClean="0">
                <a:latin typeface="Courier New"/>
                <a:cs typeface="Courier New"/>
              </a:rPr>
              <a:t>loh1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1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sz="2650" spc="-25" dirty="0" smtClean="0">
                <a:latin typeface="Courier New"/>
                <a:cs typeface="Courier New"/>
              </a:rPr>
              <a:t>shiloh2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9354" y="1884012"/>
            <a:ext cx="4241800" cy="9664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=</a:t>
            </a:r>
            <a:r>
              <a:rPr sz="2650" spc="-15" dirty="0" smtClean="0">
                <a:latin typeface="Courier New"/>
                <a:cs typeface="Courier New"/>
              </a:rPr>
              <a:t> </a:t>
            </a:r>
            <a:r>
              <a:rPr sz="2650" spc="-40" dirty="0" smtClean="0">
                <a:solidFill>
                  <a:srgbClr val="0D5EFF"/>
                </a:solidFill>
                <a:latin typeface="Courier New"/>
                <a:cs typeface="Courier New"/>
              </a:rPr>
              <a:t>n</a:t>
            </a: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ew</a:t>
            </a:r>
            <a:r>
              <a:rPr sz="2650" spc="-1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Bab</a:t>
            </a:r>
            <a:r>
              <a:rPr sz="2650" spc="-40" dirty="0" smtClean="0">
                <a:latin typeface="Courier New"/>
                <a:cs typeface="Courier New"/>
              </a:rPr>
              <a:t>y</a:t>
            </a:r>
            <a:r>
              <a:rPr sz="2650" spc="-35" dirty="0" smtClean="0">
                <a:latin typeface="Courier New"/>
                <a:cs typeface="Courier New"/>
              </a:rPr>
              <a:t>(</a:t>
            </a:r>
            <a:r>
              <a:rPr sz="2650" spc="-25" dirty="0" smtClean="0">
                <a:solidFill>
                  <a:srgbClr val="00B050"/>
                </a:solidFill>
                <a:latin typeface="Courier New"/>
                <a:cs typeface="Courier New"/>
              </a:rPr>
              <a:t>“shiloh</a:t>
            </a:r>
            <a:r>
              <a:rPr sz="2650" spc="-40" dirty="0" smtClean="0">
                <a:solidFill>
                  <a:srgbClr val="00B050"/>
                </a:solidFill>
                <a:latin typeface="Courier New"/>
                <a:cs typeface="Courier New"/>
              </a:rPr>
              <a:t>”</a:t>
            </a:r>
            <a:r>
              <a:rPr sz="2650" spc="-25" dirty="0" smtClean="0">
                <a:latin typeface="Courier New"/>
                <a:cs typeface="Courier New"/>
              </a:rPr>
              <a:t>);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1"/>
              </a:spcBef>
            </a:pPr>
            <a:endParaRPr sz="600"/>
          </a:p>
          <a:p>
            <a:pPr marL="13970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=</a:t>
            </a:r>
            <a:r>
              <a:rPr sz="2650" spc="-25" dirty="0" smtClean="0">
                <a:latin typeface="Courier New"/>
                <a:cs typeface="Courier New"/>
              </a:rPr>
              <a:t> </a:t>
            </a:r>
            <a:r>
              <a:rPr sz="2650" spc="-30" dirty="0" smtClean="0">
                <a:solidFill>
                  <a:srgbClr val="0D5EFF"/>
                </a:solidFill>
                <a:latin typeface="Courier New"/>
                <a:cs typeface="Courier New"/>
              </a:rPr>
              <a:t>ne</a:t>
            </a: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w</a:t>
            </a:r>
            <a:r>
              <a:rPr sz="2650" spc="-1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Baby</a:t>
            </a:r>
            <a:r>
              <a:rPr sz="2650" spc="-35" dirty="0" smtClean="0">
                <a:latin typeface="Courier New"/>
                <a:cs typeface="Courier New"/>
              </a:rPr>
              <a:t>(</a:t>
            </a:r>
            <a:r>
              <a:rPr sz="2650" spc="-25" dirty="0" smtClean="0">
                <a:solidFill>
                  <a:srgbClr val="00B050"/>
                </a:solidFill>
                <a:latin typeface="Courier New"/>
                <a:cs typeface="Courier New"/>
              </a:rPr>
              <a:t>“shiloh</a:t>
            </a:r>
            <a:r>
              <a:rPr sz="2650" spc="-35" dirty="0" smtClean="0">
                <a:solidFill>
                  <a:srgbClr val="00B050"/>
                </a:solidFill>
                <a:latin typeface="Courier New"/>
                <a:cs typeface="Courier New"/>
              </a:rPr>
              <a:t>”</a:t>
            </a:r>
            <a:r>
              <a:rPr sz="2650" spc="-20" dirty="0" smtClean="0">
                <a:latin typeface="Courier New"/>
                <a:cs typeface="Courier New"/>
              </a:rPr>
              <a:t>);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05613" y="4137672"/>
            <a:ext cx="2682239" cy="1173479"/>
          </a:xfrm>
          <a:custGeom>
            <a:avLst/>
            <a:gdLst/>
            <a:ahLst/>
            <a:cxnLst/>
            <a:rect l="l" t="t" r="r" b="b"/>
            <a:pathLst>
              <a:path w="2682239" h="1173479">
                <a:moveTo>
                  <a:pt x="2682240" y="586739"/>
                </a:moveTo>
                <a:lnTo>
                  <a:pt x="2677794" y="538610"/>
                </a:lnTo>
                <a:lnTo>
                  <a:pt x="2664687" y="491554"/>
                </a:lnTo>
                <a:lnTo>
                  <a:pt x="2643264" y="445721"/>
                </a:lnTo>
                <a:lnTo>
                  <a:pt x="2613869" y="401263"/>
                </a:lnTo>
                <a:lnTo>
                  <a:pt x="2576849" y="358330"/>
                </a:lnTo>
                <a:lnTo>
                  <a:pt x="2532548" y="317074"/>
                </a:lnTo>
                <a:lnTo>
                  <a:pt x="2481311" y="277645"/>
                </a:lnTo>
                <a:lnTo>
                  <a:pt x="2423484" y="240194"/>
                </a:lnTo>
                <a:lnTo>
                  <a:pt x="2359411" y="204872"/>
                </a:lnTo>
                <a:lnTo>
                  <a:pt x="2289438" y="171830"/>
                </a:lnTo>
                <a:lnTo>
                  <a:pt x="2213910" y="141219"/>
                </a:lnTo>
                <a:lnTo>
                  <a:pt x="2133172" y="113190"/>
                </a:lnTo>
                <a:lnTo>
                  <a:pt x="2047568" y="87893"/>
                </a:lnTo>
                <a:lnTo>
                  <a:pt x="1957445" y="65480"/>
                </a:lnTo>
                <a:lnTo>
                  <a:pt x="1863148" y="46100"/>
                </a:lnTo>
                <a:lnTo>
                  <a:pt x="1765021" y="29906"/>
                </a:lnTo>
                <a:lnTo>
                  <a:pt x="1663409" y="17048"/>
                </a:lnTo>
                <a:lnTo>
                  <a:pt x="1558658" y="7677"/>
                </a:lnTo>
                <a:lnTo>
                  <a:pt x="1451113" y="1944"/>
                </a:lnTo>
                <a:lnTo>
                  <a:pt x="1341120" y="0"/>
                </a:lnTo>
                <a:lnTo>
                  <a:pt x="1231126" y="1944"/>
                </a:lnTo>
                <a:lnTo>
                  <a:pt x="1123581" y="7677"/>
                </a:lnTo>
                <a:lnTo>
                  <a:pt x="1018830" y="17048"/>
                </a:lnTo>
                <a:lnTo>
                  <a:pt x="917218" y="29906"/>
                </a:lnTo>
                <a:lnTo>
                  <a:pt x="819091" y="46100"/>
                </a:lnTo>
                <a:lnTo>
                  <a:pt x="724794" y="65480"/>
                </a:lnTo>
                <a:lnTo>
                  <a:pt x="634671" y="87893"/>
                </a:lnTo>
                <a:lnTo>
                  <a:pt x="549067" y="113190"/>
                </a:lnTo>
                <a:lnTo>
                  <a:pt x="468329" y="141219"/>
                </a:lnTo>
                <a:lnTo>
                  <a:pt x="392801" y="171830"/>
                </a:lnTo>
                <a:lnTo>
                  <a:pt x="322828" y="204872"/>
                </a:lnTo>
                <a:lnTo>
                  <a:pt x="258755" y="240194"/>
                </a:lnTo>
                <a:lnTo>
                  <a:pt x="200928" y="277645"/>
                </a:lnTo>
                <a:lnTo>
                  <a:pt x="149691" y="317074"/>
                </a:lnTo>
                <a:lnTo>
                  <a:pt x="105390" y="358330"/>
                </a:lnTo>
                <a:lnTo>
                  <a:pt x="68370" y="401263"/>
                </a:lnTo>
                <a:lnTo>
                  <a:pt x="38975" y="445721"/>
                </a:lnTo>
                <a:lnTo>
                  <a:pt x="17552" y="491554"/>
                </a:lnTo>
                <a:lnTo>
                  <a:pt x="4445" y="538610"/>
                </a:lnTo>
                <a:lnTo>
                  <a:pt x="0" y="586739"/>
                </a:lnTo>
                <a:lnTo>
                  <a:pt x="4445" y="634869"/>
                </a:lnTo>
                <a:lnTo>
                  <a:pt x="17552" y="681925"/>
                </a:lnTo>
                <a:lnTo>
                  <a:pt x="38975" y="727758"/>
                </a:lnTo>
                <a:lnTo>
                  <a:pt x="68370" y="772216"/>
                </a:lnTo>
                <a:lnTo>
                  <a:pt x="105390" y="815149"/>
                </a:lnTo>
                <a:lnTo>
                  <a:pt x="149691" y="856405"/>
                </a:lnTo>
                <a:lnTo>
                  <a:pt x="200928" y="895834"/>
                </a:lnTo>
                <a:lnTo>
                  <a:pt x="258755" y="933285"/>
                </a:lnTo>
                <a:lnTo>
                  <a:pt x="322828" y="968607"/>
                </a:lnTo>
                <a:lnTo>
                  <a:pt x="392801" y="1001648"/>
                </a:lnTo>
                <a:lnTo>
                  <a:pt x="468329" y="1032260"/>
                </a:lnTo>
                <a:lnTo>
                  <a:pt x="549067" y="1060289"/>
                </a:lnTo>
                <a:lnTo>
                  <a:pt x="634671" y="1085586"/>
                </a:lnTo>
                <a:lnTo>
                  <a:pt x="724794" y="1107999"/>
                </a:lnTo>
                <a:lnTo>
                  <a:pt x="819091" y="1127378"/>
                </a:lnTo>
                <a:lnTo>
                  <a:pt x="917218" y="1143573"/>
                </a:lnTo>
                <a:lnTo>
                  <a:pt x="1018830" y="1156431"/>
                </a:lnTo>
                <a:lnTo>
                  <a:pt x="1123581" y="1165802"/>
                </a:lnTo>
                <a:lnTo>
                  <a:pt x="1231126" y="1171535"/>
                </a:lnTo>
                <a:lnTo>
                  <a:pt x="1341120" y="1173479"/>
                </a:lnTo>
                <a:lnTo>
                  <a:pt x="1451113" y="1171535"/>
                </a:lnTo>
                <a:lnTo>
                  <a:pt x="1558658" y="1165802"/>
                </a:lnTo>
                <a:lnTo>
                  <a:pt x="1663409" y="1156431"/>
                </a:lnTo>
                <a:lnTo>
                  <a:pt x="1765021" y="1143573"/>
                </a:lnTo>
                <a:lnTo>
                  <a:pt x="1863148" y="1127378"/>
                </a:lnTo>
                <a:lnTo>
                  <a:pt x="1957445" y="1107999"/>
                </a:lnTo>
                <a:lnTo>
                  <a:pt x="2047568" y="1085586"/>
                </a:lnTo>
                <a:lnTo>
                  <a:pt x="2133172" y="1060289"/>
                </a:lnTo>
                <a:lnTo>
                  <a:pt x="2213910" y="1032260"/>
                </a:lnTo>
                <a:lnTo>
                  <a:pt x="2289438" y="1001648"/>
                </a:lnTo>
                <a:lnTo>
                  <a:pt x="2359411" y="968607"/>
                </a:lnTo>
                <a:lnTo>
                  <a:pt x="2423484" y="933285"/>
                </a:lnTo>
                <a:lnTo>
                  <a:pt x="2481311" y="895834"/>
                </a:lnTo>
                <a:lnTo>
                  <a:pt x="2532548" y="856405"/>
                </a:lnTo>
                <a:lnTo>
                  <a:pt x="2576849" y="815149"/>
                </a:lnTo>
                <a:lnTo>
                  <a:pt x="2613869" y="772216"/>
                </a:lnTo>
                <a:lnTo>
                  <a:pt x="2643264" y="727758"/>
                </a:lnTo>
                <a:lnTo>
                  <a:pt x="2664687" y="681925"/>
                </a:lnTo>
                <a:lnTo>
                  <a:pt x="2677794" y="634869"/>
                </a:lnTo>
                <a:lnTo>
                  <a:pt x="2682240" y="5867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5613" y="4137672"/>
            <a:ext cx="2682239" cy="1173479"/>
          </a:xfrm>
          <a:custGeom>
            <a:avLst/>
            <a:gdLst/>
            <a:ahLst/>
            <a:cxnLst/>
            <a:rect l="l" t="t" r="r" b="b"/>
            <a:pathLst>
              <a:path w="2682239" h="1173479">
                <a:moveTo>
                  <a:pt x="0" y="586739"/>
                </a:moveTo>
                <a:lnTo>
                  <a:pt x="4445" y="538610"/>
                </a:lnTo>
                <a:lnTo>
                  <a:pt x="17552" y="491554"/>
                </a:lnTo>
                <a:lnTo>
                  <a:pt x="38975" y="445721"/>
                </a:lnTo>
                <a:lnTo>
                  <a:pt x="68370" y="401263"/>
                </a:lnTo>
                <a:lnTo>
                  <a:pt x="105390" y="358330"/>
                </a:lnTo>
                <a:lnTo>
                  <a:pt x="149691" y="317074"/>
                </a:lnTo>
                <a:lnTo>
                  <a:pt x="200928" y="277645"/>
                </a:lnTo>
                <a:lnTo>
                  <a:pt x="258755" y="240194"/>
                </a:lnTo>
                <a:lnTo>
                  <a:pt x="322828" y="204872"/>
                </a:lnTo>
                <a:lnTo>
                  <a:pt x="392801" y="171830"/>
                </a:lnTo>
                <a:lnTo>
                  <a:pt x="468329" y="141219"/>
                </a:lnTo>
                <a:lnTo>
                  <a:pt x="549067" y="113190"/>
                </a:lnTo>
                <a:lnTo>
                  <a:pt x="634671" y="87893"/>
                </a:lnTo>
                <a:lnTo>
                  <a:pt x="724794" y="65480"/>
                </a:lnTo>
                <a:lnTo>
                  <a:pt x="819091" y="46100"/>
                </a:lnTo>
                <a:lnTo>
                  <a:pt x="917218" y="29906"/>
                </a:lnTo>
                <a:lnTo>
                  <a:pt x="1018830" y="17048"/>
                </a:lnTo>
                <a:lnTo>
                  <a:pt x="1123581" y="7677"/>
                </a:lnTo>
                <a:lnTo>
                  <a:pt x="1231126" y="1944"/>
                </a:lnTo>
                <a:lnTo>
                  <a:pt x="1341120" y="0"/>
                </a:lnTo>
                <a:lnTo>
                  <a:pt x="1451113" y="1944"/>
                </a:lnTo>
                <a:lnTo>
                  <a:pt x="1558658" y="7677"/>
                </a:lnTo>
                <a:lnTo>
                  <a:pt x="1663409" y="17048"/>
                </a:lnTo>
                <a:lnTo>
                  <a:pt x="1765021" y="29906"/>
                </a:lnTo>
                <a:lnTo>
                  <a:pt x="1863148" y="46100"/>
                </a:lnTo>
                <a:lnTo>
                  <a:pt x="1957445" y="65480"/>
                </a:lnTo>
                <a:lnTo>
                  <a:pt x="2047568" y="87893"/>
                </a:lnTo>
                <a:lnTo>
                  <a:pt x="2133172" y="113190"/>
                </a:lnTo>
                <a:lnTo>
                  <a:pt x="2213910" y="141219"/>
                </a:lnTo>
                <a:lnTo>
                  <a:pt x="2289438" y="171830"/>
                </a:lnTo>
                <a:lnTo>
                  <a:pt x="2359411" y="204872"/>
                </a:lnTo>
                <a:lnTo>
                  <a:pt x="2423484" y="240194"/>
                </a:lnTo>
                <a:lnTo>
                  <a:pt x="2481311" y="277645"/>
                </a:lnTo>
                <a:lnTo>
                  <a:pt x="2532548" y="317074"/>
                </a:lnTo>
                <a:lnTo>
                  <a:pt x="2576849" y="358330"/>
                </a:lnTo>
                <a:lnTo>
                  <a:pt x="2613869" y="401263"/>
                </a:lnTo>
                <a:lnTo>
                  <a:pt x="2643264" y="445721"/>
                </a:lnTo>
                <a:lnTo>
                  <a:pt x="2664687" y="491554"/>
                </a:lnTo>
                <a:lnTo>
                  <a:pt x="2677794" y="538610"/>
                </a:lnTo>
                <a:lnTo>
                  <a:pt x="2682240" y="586739"/>
                </a:lnTo>
                <a:lnTo>
                  <a:pt x="2677794" y="634869"/>
                </a:lnTo>
                <a:lnTo>
                  <a:pt x="2664687" y="681925"/>
                </a:lnTo>
                <a:lnTo>
                  <a:pt x="2643264" y="727758"/>
                </a:lnTo>
                <a:lnTo>
                  <a:pt x="2613869" y="772216"/>
                </a:lnTo>
                <a:lnTo>
                  <a:pt x="2576849" y="815149"/>
                </a:lnTo>
                <a:lnTo>
                  <a:pt x="2532548" y="856405"/>
                </a:lnTo>
                <a:lnTo>
                  <a:pt x="2481311" y="895834"/>
                </a:lnTo>
                <a:lnTo>
                  <a:pt x="2423484" y="933285"/>
                </a:lnTo>
                <a:lnTo>
                  <a:pt x="2359411" y="968607"/>
                </a:lnTo>
                <a:lnTo>
                  <a:pt x="2289438" y="1001648"/>
                </a:lnTo>
                <a:lnTo>
                  <a:pt x="2213910" y="1032260"/>
                </a:lnTo>
                <a:lnTo>
                  <a:pt x="2133172" y="1060289"/>
                </a:lnTo>
                <a:lnTo>
                  <a:pt x="2047568" y="1085586"/>
                </a:lnTo>
                <a:lnTo>
                  <a:pt x="1957445" y="1107999"/>
                </a:lnTo>
                <a:lnTo>
                  <a:pt x="1863148" y="1127378"/>
                </a:lnTo>
                <a:lnTo>
                  <a:pt x="1765021" y="1143573"/>
                </a:lnTo>
                <a:lnTo>
                  <a:pt x="1663409" y="1156431"/>
                </a:lnTo>
                <a:lnTo>
                  <a:pt x="1558658" y="1165802"/>
                </a:lnTo>
                <a:lnTo>
                  <a:pt x="1451113" y="1171535"/>
                </a:lnTo>
                <a:lnTo>
                  <a:pt x="1341120" y="1173479"/>
                </a:lnTo>
                <a:lnTo>
                  <a:pt x="1231126" y="1171535"/>
                </a:lnTo>
                <a:lnTo>
                  <a:pt x="1123581" y="1165802"/>
                </a:lnTo>
                <a:lnTo>
                  <a:pt x="1018830" y="1156431"/>
                </a:lnTo>
                <a:lnTo>
                  <a:pt x="917218" y="1143573"/>
                </a:lnTo>
                <a:lnTo>
                  <a:pt x="819091" y="1127378"/>
                </a:lnTo>
                <a:lnTo>
                  <a:pt x="724794" y="1107999"/>
                </a:lnTo>
                <a:lnTo>
                  <a:pt x="634671" y="1085586"/>
                </a:lnTo>
                <a:lnTo>
                  <a:pt x="549067" y="1060289"/>
                </a:lnTo>
                <a:lnTo>
                  <a:pt x="468329" y="1032260"/>
                </a:lnTo>
                <a:lnTo>
                  <a:pt x="392801" y="1001648"/>
                </a:lnTo>
                <a:lnTo>
                  <a:pt x="322828" y="968607"/>
                </a:lnTo>
                <a:lnTo>
                  <a:pt x="258755" y="933285"/>
                </a:lnTo>
                <a:lnTo>
                  <a:pt x="200928" y="895834"/>
                </a:lnTo>
                <a:lnTo>
                  <a:pt x="149691" y="856405"/>
                </a:lnTo>
                <a:lnTo>
                  <a:pt x="105390" y="815149"/>
                </a:lnTo>
                <a:lnTo>
                  <a:pt x="68370" y="772216"/>
                </a:lnTo>
                <a:lnTo>
                  <a:pt x="38975" y="727758"/>
                </a:lnTo>
                <a:lnTo>
                  <a:pt x="17552" y="681925"/>
                </a:lnTo>
                <a:lnTo>
                  <a:pt x="4445" y="634869"/>
                </a:lnTo>
                <a:lnTo>
                  <a:pt x="0" y="586739"/>
                </a:lnTo>
                <a:close/>
              </a:path>
            </a:pathLst>
          </a:custGeom>
          <a:ln w="2794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58838" y="4561558"/>
            <a:ext cx="1577975" cy="303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 smtClean="0">
                <a:solidFill>
                  <a:srgbClr val="FFFFFF"/>
                </a:solidFill>
                <a:latin typeface="Calibri"/>
                <a:cs typeface="Calibri"/>
              </a:rPr>
              <a:t>Name=</a:t>
            </a:r>
            <a:r>
              <a:rPr sz="1950" spc="-30" dirty="0" smtClean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1950" spc="5" dirty="0" smtClean="0">
                <a:solidFill>
                  <a:srgbClr val="FFFFFF"/>
                </a:solidFill>
                <a:latin typeface="Calibri"/>
                <a:cs typeface="Calibri"/>
              </a:rPr>
              <a:t>shiloh”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05613" y="5646432"/>
            <a:ext cx="2682239" cy="1173480"/>
          </a:xfrm>
          <a:custGeom>
            <a:avLst/>
            <a:gdLst/>
            <a:ahLst/>
            <a:cxnLst/>
            <a:rect l="l" t="t" r="r" b="b"/>
            <a:pathLst>
              <a:path w="2682239" h="1173479">
                <a:moveTo>
                  <a:pt x="2682240" y="586739"/>
                </a:moveTo>
                <a:lnTo>
                  <a:pt x="2677794" y="538610"/>
                </a:lnTo>
                <a:lnTo>
                  <a:pt x="2664687" y="491554"/>
                </a:lnTo>
                <a:lnTo>
                  <a:pt x="2643264" y="445721"/>
                </a:lnTo>
                <a:lnTo>
                  <a:pt x="2613869" y="401263"/>
                </a:lnTo>
                <a:lnTo>
                  <a:pt x="2576849" y="358330"/>
                </a:lnTo>
                <a:lnTo>
                  <a:pt x="2532548" y="317074"/>
                </a:lnTo>
                <a:lnTo>
                  <a:pt x="2481311" y="277645"/>
                </a:lnTo>
                <a:lnTo>
                  <a:pt x="2423484" y="240194"/>
                </a:lnTo>
                <a:lnTo>
                  <a:pt x="2359411" y="204872"/>
                </a:lnTo>
                <a:lnTo>
                  <a:pt x="2289438" y="171830"/>
                </a:lnTo>
                <a:lnTo>
                  <a:pt x="2213910" y="141219"/>
                </a:lnTo>
                <a:lnTo>
                  <a:pt x="2133172" y="113190"/>
                </a:lnTo>
                <a:lnTo>
                  <a:pt x="2047568" y="87893"/>
                </a:lnTo>
                <a:lnTo>
                  <a:pt x="1957445" y="65480"/>
                </a:lnTo>
                <a:lnTo>
                  <a:pt x="1863148" y="46100"/>
                </a:lnTo>
                <a:lnTo>
                  <a:pt x="1765021" y="29906"/>
                </a:lnTo>
                <a:lnTo>
                  <a:pt x="1663409" y="17048"/>
                </a:lnTo>
                <a:lnTo>
                  <a:pt x="1558658" y="7677"/>
                </a:lnTo>
                <a:lnTo>
                  <a:pt x="1451113" y="1944"/>
                </a:lnTo>
                <a:lnTo>
                  <a:pt x="1341120" y="0"/>
                </a:lnTo>
                <a:lnTo>
                  <a:pt x="1231126" y="1944"/>
                </a:lnTo>
                <a:lnTo>
                  <a:pt x="1123581" y="7677"/>
                </a:lnTo>
                <a:lnTo>
                  <a:pt x="1018830" y="17048"/>
                </a:lnTo>
                <a:lnTo>
                  <a:pt x="917218" y="29906"/>
                </a:lnTo>
                <a:lnTo>
                  <a:pt x="819091" y="46100"/>
                </a:lnTo>
                <a:lnTo>
                  <a:pt x="724794" y="65480"/>
                </a:lnTo>
                <a:lnTo>
                  <a:pt x="634671" y="87893"/>
                </a:lnTo>
                <a:lnTo>
                  <a:pt x="549067" y="113190"/>
                </a:lnTo>
                <a:lnTo>
                  <a:pt x="468329" y="141219"/>
                </a:lnTo>
                <a:lnTo>
                  <a:pt x="392801" y="171830"/>
                </a:lnTo>
                <a:lnTo>
                  <a:pt x="322828" y="204872"/>
                </a:lnTo>
                <a:lnTo>
                  <a:pt x="258755" y="240194"/>
                </a:lnTo>
                <a:lnTo>
                  <a:pt x="200928" y="277645"/>
                </a:lnTo>
                <a:lnTo>
                  <a:pt x="149691" y="317074"/>
                </a:lnTo>
                <a:lnTo>
                  <a:pt x="105390" y="358330"/>
                </a:lnTo>
                <a:lnTo>
                  <a:pt x="68370" y="401263"/>
                </a:lnTo>
                <a:lnTo>
                  <a:pt x="38975" y="445721"/>
                </a:lnTo>
                <a:lnTo>
                  <a:pt x="17552" y="491554"/>
                </a:lnTo>
                <a:lnTo>
                  <a:pt x="4445" y="538610"/>
                </a:lnTo>
                <a:lnTo>
                  <a:pt x="0" y="586739"/>
                </a:lnTo>
                <a:lnTo>
                  <a:pt x="4445" y="634862"/>
                </a:lnTo>
                <a:lnTo>
                  <a:pt x="17552" y="681913"/>
                </a:lnTo>
                <a:lnTo>
                  <a:pt x="38975" y="727742"/>
                </a:lnTo>
                <a:lnTo>
                  <a:pt x="68370" y="772197"/>
                </a:lnTo>
                <a:lnTo>
                  <a:pt x="105390" y="815128"/>
                </a:lnTo>
                <a:lnTo>
                  <a:pt x="149691" y="856383"/>
                </a:lnTo>
                <a:lnTo>
                  <a:pt x="200928" y="895812"/>
                </a:lnTo>
                <a:lnTo>
                  <a:pt x="258755" y="933263"/>
                </a:lnTo>
                <a:lnTo>
                  <a:pt x="322828" y="968586"/>
                </a:lnTo>
                <a:lnTo>
                  <a:pt x="392801" y="1001629"/>
                </a:lnTo>
                <a:lnTo>
                  <a:pt x="468329" y="1032243"/>
                </a:lnTo>
                <a:lnTo>
                  <a:pt x="549067" y="1060274"/>
                </a:lnTo>
                <a:lnTo>
                  <a:pt x="634671" y="1085574"/>
                </a:lnTo>
                <a:lnTo>
                  <a:pt x="724794" y="1107990"/>
                </a:lnTo>
                <a:lnTo>
                  <a:pt x="819091" y="1127371"/>
                </a:lnTo>
                <a:lnTo>
                  <a:pt x="917218" y="1143568"/>
                </a:lnTo>
                <a:lnTo>
                  <a:pt x="1018830" y="1156428"/>
                </a:lnTo>
                <a:lnTo>
                  <a:pt x="1123581" y="1165800"/>
                </a:lnTo>
                <a:lnTo>
                  <a:pt x="1231126" y="1171535"/>
                </a:lnTo>
                <a:lnTo>
                  <a:pt x="1341120" y="1173479"/>
                </a:lnTo>
                <a:lnTo>
                  <a:pt x="1451113" y="1171535"/>
                </a:lnTo>
                <a:lnTo>
                  <a:pt x="1558658" y="1165800"/>
                </a:lnTo>
                <a:lnTo>
                  <a:pt x="1663409" y="1156428"/>
                </a:lnTo>
                <a:lnTo>
                  <a:pt x="1765021" y="1143568"/>
                </a:lnTo>
                <a:lnTo>
                  <a:pt x="1863148" y="1127371"/>
                </a:lnTo>
                <a:lnTo>
                  <a:pt x="1957445" y="1107990"/>
                </a:lnTo>
                <a:lnTo>
                  <a:pt x="2047568" y="1085574"/>
                </a:lnTo>
                <a:lnTo>
                  <a:pt x="2133172" y="1060274"/>
                </a:lnTo>
                <a:lnTo>
                  <a:pt x="2213910" y="1032243"/>
                </a:lnTo>
                <a:lnTo>
                  <a:pt x="2289438" y="1001629"/>
                </a:lnTo>
                <a:lnTo>
                  <a:pt x="2359411" y="968586"/>
                </a:lnTo>
                <a:lnTo>
                  <a:pt x="2423484" y="933263"/>
                </a:lnTo>
                <a:lnTo>
                  <a:pt x="2481311" y="895812"/>
                </a:lnTo>
                <a:lnTo>
                  <a:pt x="2532548" y="856383"/>
                </a:lnTo>
                <a:lnTo>
                  <a:pt x="2576849" y="815128"/>
                </a:lnTo>
                <a:lnTo>
                  <a:pt x="2613869" y="772197"/>
                </a:lnTo>
                <a:lnTo>
                  <a:pt x="2643264" y="727742"/>
                </a:lnTo>
                <a:lnTo>
                  <a:pt x="2664687" y="681913"/>
                </a:lnTo>
                <a:lnTo>
                  <a:pt x="2677794" y="634862"/>
                </a:lnTo>
                <a:lnTo>
                  <a:pt x="2682240" y="58673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5613" y="5646432"/>
            <a:ext cx="2682239" cy="1173480"/>
          </a:xfrm>
          <a:custGeom>
            <a:avLst/>
            <a:gdLst/>
            <a:ahLst/>
            <a:cxnLst/>
            <a:rect l="l" t="t" r="r" b="b"/>
            <a:pathLst>
              <a:path w="2682239" h="1173479">
                <a:moveTo>
                  <a:pt x="0" y="586739"/>
                </a:moveTo>
                <a:lnTo>
                  <a:pt x="4445" y="538610"/>
                </a:lnTo>
                <a:lnTo>
                  <a:pt x="17552" y="491554"/>
                </a:lnTo>
                <a:lnTo>
                  <a:pt x="38975" y="445721"/>
                </a:lnTo>
                <a:lnTo>
                  <a:pt x="68370" y="401263"/>
                </a:lnTo>
                <a:lnTo>
                  <a:pt x="105390" y="358330"/>
                </a:lnTo>
                <a:lnTo>
                  <a:pt x="149691" y="317074"/>
                </a:lnTo>
                <a:lnTo>
                  <a:pt x="200928" y="277645"/>
                </a:lnTo>
                <a:lnTo>
                  <a:pt x="258755" y="240194"/>
                </a:lnTo>
                <a:lnTo>
                  <a:pt x="322828" y="204872"/>
                </a:lnTo>
                <a:lnTo>
                  <a:pt x="392801" y="171830"/>
                </a:lnTo>
                <a:lnTo>
                  <a:pt x="468329" y="141219"/>
                </a:lnTo>
                <a:lnTo>
                  <a:pt x="549067" y="113190"/>
                </a:lnTo>
                <a:lnTo>
                  <a:pt x="634671" y="87893"/>
                </a:lnTo>
                <a:lnTo>
                  <a:pt x="724794" y="65480"/>
                </a:lnTo>
                <a:lnTo>
                  <a:pt x="819091" y="46100"/>
                </a:lnTo>
                <a:lnTo>
                  <a:pt x="917218" y="29906"/>
                </a:lnTo>
                <a:lnTo>
                  <a:pt x="1018830" y="17048"/>
                </a:lnTo>
                <a:lnTo>
                  <a:pt x="1123581" y="7677"/>
                </a:lnTo>
                <a:lnTo>
                  <a:pt x="1231126" y="1944"/>
                </a:lnTo>
                <a:lnTo>
                  <a:pt x="1341120" y="0"/>
                </a:lnTo>
                <a:lnTo>
                  <a:pt x="1451113" y="1944"/>
                </a:lnTo>
                <a:lnTo>
                  <a:pt x="1558658" y="7677"/>
                </a:lnTo>
                <a:lnTo>
                  <a:pt x="1663409" y="17048"/>
                </a:lnTo>
                <a:lnTo>
                  <a:pt x="1765021" y="29906"/>
                </a:lnTo>
                <a:lnTo>
                  <a:pt x="1863148" y="46100"/>
                </a:lnTo>
                <a:lnTo>
                  <a:pt x="1957445" y="65480"/>
                </a:lnTo>
                <a:lnTo>
                  <a:pt x="2047568" y="87893"/>
                </a:lnTo>
                <a:lnTo>
                  <a:pt x="2133172" y="113190"/>
                </a:lnTo>
                <a:lnTo>
                  <a:pt x="2213910" y="141219"/>
                </a:lnTo>
                <a:lnTo>
                  <a:pt x="2289438" y="171830"/>
                </a:lnTo>
                <a:lnTo>
                  <a:pt x="2359411" y="204872"/>
                </a:lnTo>
                <a:lnTo>
                  <a:pt x="2423484" y="240194"/>
                </a:lnTo>
                <a:lnTo>
                  <a:pt x="2481311" y="277645"/>
                </a:lnTo>
                <a:lnTo>
                  <a:pt x="2532548" y="317074"/>
                </a:lnTo>
                <a:lnTo>
                  <a:pt x="2576849" y="358330"/>
                </a:lnTo>
                <a:lnTo>
                  <a:pt x="2613869" y="401263"/>
                </a:lnTo>
                <a:lnTo>
                  <a:pt x="2643264" y="445721"/>
                </a:lnTo>
                <a:lnTo>
                  <a:pt x="2664687" y="491554"/>
                </a:lnTo>
                <a:lnTo>
                  <a:pt x="2677794" y="538610"/>
                </a:lnTo>
                <a:lnTo>
                  <a:pt x="2682240" y="586739"/>
                </a:lnTo>
                <a:lnTo>
                  <a:pt x="2677794" y="634862"/>
                </a:lnTo>
                <a:lnTo>
                  <a:pt x="2664687" y="681913"/>
                </a:lnTo>
                <a:lnTo>
                  <a:pt x="2643264" y="727742"/>
                </a:lnTo>
                <a:lnTo>
                  <a:pt x="2613869" y="772197"/>
                </a:lnTo>
                <a:lnTo>
                  <a:pt x="2576849" y="815128"/>
                </a:lnTo>
                <a:lnTo>
                  <a:pt x="2532548" y="856383"/>
                </a:lnTo>
                <a:lnTo>
                  <a:pt x="2481311" y="895812"/>
                </a:lnTo>
                <a:lnTo>
                  <a:pt x="2423484" y="933263"/>
                </a:lnTo>
                <a:lnTo>
                  <a:pt x="2359411" y="968586"/>
                </a:lnTo>
                <a:lnTo>
                  <a:pt x="2289438" y="1001629"/>
                </a:lnTo>
                <a:lnTo>
                  <a:pt x="2213910" y="1032243"/>
                </a:lnTo>
                <a:lnTo>
                  <a:pt x="2133172" y="1060274"/>
                </a:lnTo>
                <a:lnTo>
                  <a:pt x="2047568" y="1085574"/>
                </a:lnTo>
                <a:lnTo>
                  <a:pt x="1957445" y="1107990"/>
                </a:lnTo>
                <a:lnTo>
                  <a:pt x="1863148" y="1127371"/>
                </a:lnTo>
                <a:lnTo>
                  <a:pt x="1765021" y="1143568"/>
                </a:lnTo>
                <a:lnTo>
                  <a:pt x="1663409" y="1156428"/>
                </a:lnTo>
                <a:lnTo>
                  <a:pt x="1558658" y="1165800"/>
                </a:lnTo>
                <a:lnTo>
                  <a:pt x="1451113" y="1171535"/>
                </a:lnTo>
                <a:lnTo>
                  <a:pt x="1341120" y="1173479"/>
                </a:lnTo>
                <a:lnTo>
                  <a:pt x="1231126" y="1171535"/>
                </a:lnTo>
                <a:lnTo>
                  <a:pt x="1123581" y="1165800"/>
                </a:lnTo>
                <a:lnTo>
                  <a:pt x="1018830" y="1156428"/>
                </a:lnTo>
                <a:lnTo>
                  <a:pt x="917218" y="1143568"/>
                </a:lnTo>
                <a:lnTo>
                  <a:pt x="819091" y="1127371"/>
                </a:lnTo>
                <a:lnTo>
                  <a:pt x="724794" y="1107990"/>
                </a:lnTo>
                <a:lnTo>
                  <a:pt x="634671" y="1085574"/>
                </a:lnTo>
                <a:lnTo>
                  <a:pt x="549067" y="1060274"/>
                </a:lnTo>
                <a:lnTo>
                  <a:pt x="468329" y="1032243"/>
                </a:lnTo>
                <a:lnTo>
                  <a:pt x="392801" y="1001629"/>
                </a:lnTo>
                <a:lnTo>
                  <a:pt x="322828" y="968586"/>
                </a:lnTo>
                <a:lnTo>
                  <a:pt x="258755" y="933263"/>
                </a:lnTo>
                <a:lnTo>
                  <a:pt x="200928" y="895812"/>
                </a:lnTo>
                <a:lnTo>
                  <a:pt x="149691" y="856383"/>
                </a:lnTo>
                <a:lnTo>
                  <a:pt x="105390" y="815128"/>
                </a:lnTo>
                <a:lnTo>
                  <a:pt x="68370" y="772197"/>
                </a:lnTo>
                <a:lnTo>
                  <a:pt x="38975" y="727742"/>
                </a:lnTo>
                <a:lnTo>
                  <a:pt x="17552" y="681913"/>
                </a:lnTo>
                <a:lnTo>
                  <a:pt x="4445" y="634862"/>
                </a:lnTo>
                <a:lnTo>
                  <a:pt x="0" y="586739"/>
                </a:lnTo>
                <a:close/>
              </a:path>
            </a:pathLst>
          </a:custGeom>
          <a:ln w="27940">
            <a:solidFill>
              <a:srgbClr val="8C38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58838" y="6071018"/>
            <a:ext cx="1577975" cy="303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 smtClean="0">
                <a:solidFill>
                  <a:srgbClr val="FFFFFF"/>
                </a:solidFill>
                <a:latin typeface="Calibri"/>
                <a:cs typeface="Calibri"/>
              </a:rPr>
              <a:t>Name=</a:t>
            </a:r>
            <a:r>
              <a:rPr sz="1950" spc="-30" dirty="0" smtClean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1950" spc="0" dirty="0" smtClean="0">
                <a:solidFill>
                  <a:srgbClr val="FFFFFF"/>
                </a:solidFill>
                <a:latin typeface="Calibri"/>
                <a:cs typeface="Calibri"/>
              </a:rPr>
              <a:t>shiloh”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9660" y="581407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0"/>
                </a:lnTo>
                <a:lnTo>
                  <a:pt x="209550" y="838200"/>
                </a:lnTo>
                <a:lnTo>
                  <a:pt x="628650" y="838200"/>
                </a:lnTo>
                <a:lnTo>
                  <a:pt x="8382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9660" y="581407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209550" y="838200"/>
                </a:lnTo>
                <a:lnTo>
                  <a:pt x="628650" y="838200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42030" y="581407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0"/>
                </a:lnTo>
                <a:lnTo>
                  <a:pt x="209550" y="838200"/>
                </a:lnTo>
                <a:lnTo>
                  <a:pt x="628650" y="838200"/>
                </a:lnTo>
                <a:lnTo>
                  <a:pt x="838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42030" y="581407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209550" y="838200"/>
                </a:lnTo>
                <a:lnTo>
                  <a:pt x="628650" y="838200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8C38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0" y="4137672"/>
            <a:ext cx="1844039" cy="754379"/>
          </a:xfrm>
          <a:custGeom>
            <a:avLst/>
            <a:gdLst/>
            <a:ahLst/>
            <a:cxnLst/>
            <a:rect l="l" t="t" r="r" b="b"/>
            <a:pathLst>
              <a:path w="1844039" h="754379">
                <a:moveTo>
                  <a:pt x="1844039" y="628649"/>
                </a:moveTo>
                <a:lnTo>
                  <a:pt x="1844039" y="125719"/>
                </a:lnTo>
                <a:lnTo>
                  <a:pt x="1836706" y="83322"/>
                </a:lnTo>
                <a:lnTo>
                  <a:pt x="1816412" y="47091"/>
                </a:lnTo>
                <a:lnTo>
                  <a:pt x="1785705" y="19574"/>
                </a:lnTo>
                <a:lnTo>
                  <a:pt x="1747134" y="3320"/>
                </a:lnTo>
                <a:lnTo>
                  <a:pt x="125719" y="0"/>
                </a:lnTo>
                <a:lnTo>
                  <a:pt x="111059" y="847"/>
                </a:lnTo>
                <a:lnTo>
                  <a:pt x="70434" y="12783"/>
                </a:lnTo>
                <a:lnTo>
                  <a:pt x="36824" y="36831"/>
                </a:lnTo>
                <a:lnTo>
                  <a:pt x="12779" y="70443"/>
                </a:lnTo>
                <a:lnTo>
                  <a:pt x="845" y="111069"/>
                </a:lnTo>
                <a:lnTo>
                  <a:pt x="0" y="125729"/>
                </a:lnTo>
                <a:lnTo>
                  <a:pt x="0" y="628660"/>
                </a:lnTo>
                <a:lnTo>
                  <a:pt x="7333" y="671057"/>
                </a:lnTo>
                <a:lnTo>
                  <a:pt x="27627" y="707288"/>
                </a:lnTo>
                <a:lnTo>
                  <a:pt x="58334" y="734805"/>
                </a:lnTo>
                <a:lnTo>
                  <a:pt x="96905" y="751059"/>
                </a:lnTo>
                <a:lnTo>
                  <a:pt x="1718320" y="754379"/>
                </a:lnTo>
                <a:lnTo>
                  <a:pt x="1732980" y="753532"/>
                </a:lnTo>
                <a:lnTo>
                  <a:pt x="1773605" y="741596"/>
                </a:lnTo>
                <a:lnTo>
                  <a:pt x="1807215" y="717548"/>
                </a:lnTo>
                <a:lnTo>
                  <a:pt x="1831260" y="683936"/>
                </a:lnTo>
                <a:lnTo>
                  <a:pt x="1843194" y="643310"/>
                </a:lnTo>
                <a:lnTo>
                  <a:pt x="1844039" y="62864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2920" y="4137672"/>
            <a:ext cx="1844039" cy="754380"/>
          </a:xfrm>
          <a:custGeom>
            <a:avLst/>
            <a:gdLst/>
            <a:ahLst/>
            <a:cxnLst/>
            <a:rect l="l" t="t" r="r" b="b"/>
            <a:pathLst>
              <a:path w="1844039" h="754380">
                <a:moveTo>
                  <a:pt x="0" y="125730"/>
                </a:moveTo>
                <a:lnTo>
                  <a:pt x="7330" y="83331"/>
                </a:lnTo>
                <a:lnTo>
                  <a:pt x="27621" y="47098"/>
                </a:lnTo>
                <a:lnTo>
                  <a:pt x="58325" y="19579"/>
                </a:lnTo>
                <a:lnTo>
                  <a:pt x="96895" y="3323"/>
                </a:lnTo>
                <a:lnTo>
                  <a:pt x="1718310" y="0"/>
                </a:lnTo>
                <a:lnTo>
                  <a:pt x="1732970" y="845"/>
                </a:lnTo>
                <a:lnTo>
                  <a:pt x="1773596" y="12779"/>
                </a:lnTo>
                <a:lnTo>
                  <a:pt x="1807208" y="36824"/>
                </a:lnTo>
                <a:lnTo>
                  <a:pt x="1831256" y="70434"/>
                </a:lnTo>
                <a:lnTo>
                  <a:pt x="1843192" y="111059"/>
                </a:lnTo>
                <a:lnTo>
                  <a:pt x="1844039" y="628650"/>
                </a:lnTo>
                <a:lnTo>
                  <a:pt x="1843194" y="643310"/>
                </a:lnTo>
                <a:lnTo>
                  <a:pt x="1831260" y="683936"/>
                </a:lnTo>
                <a:lnTo>
                  <a:pt x="1807215" y="717548"/>
                </a:lnTo>
                <a:lnTo>
                  <a:pt x="1773605" y="741596"/>
                </a:lnTo>
                <a:lnTo>
                  <a:pt x="1732980" y="753532"/>
                </a:lnTo>
                <a:lnTo>
                  <a:pt x="125730" y="754380"/>
                </a:lnTo>
                <a:lnTo>
                  <a:pt x="111069" y="753534"/>
                </a:lnTo>
                <a:lnTo>
                  <a:pt x="70443" y="741600"/>
                </a:lnTo>
                <a:lnTo>
                  <a:pt x="36831" y="717555"/>
                </a:lnTo>
                <a:lnTo>
                  <a:pt x="12783" y="683945"/>
                </a:lnTo>
                <a:lnTo>
                  <a:pt x="847" y="643320"/>
                </a:lnTo>
                <a:lnTo>
                  <a:pt x="0" y="125730"/>
                </a:lnTo>
                <a:close/>
              </a:path>
            </a:pathLst>
          </a:custGeom>
          <a:ln w="2794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3502" y="4259246"/>
            <a:ext cx="1541145" cy="466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5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50" spc="-3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50" spc="-80" dirty="0" smtClean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05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5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50" spc="0" dirty="0" smtClean="0">
                <a:solidFill>
                  <a:srgbClr val="FFFFFF"/>
                </a:solidFill>
                <a:latin typeface="Calibri"/>
                <a:cs typeface="Calibri"/>
              </a:rPr>
              <a:t>ence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61643" y="5060531"/>
            <a:ext cx="125742" cy="502919"/>
          </a:xfrm>
          <a:custGeom>
            <a:avLst/>
            <a:gdLst/>
            <a:ahLst/>
            <a:cxnLst/>
            <a:rect l="l" t="t" r="r" b="b"/>
            <a:pathLst>
              <a:path w="125742" h="502920">
                <a:moveTo>
                  <a:pt x="125742" y="377469"/>
                </a:moveTo>
                <a:lnTo>
                  <a:pt x="83766" y="377329"/>
                </a:lnTo>
                <a:lnTo>
                  <a:pt x="83693" y="398284"/>
                </a:lnTo>
                <a:lnTo>
                  <a:pt x="41783" y="398144"/>
                </a:lnTo>
                <a:lnTo>
                  <a:pt x="41783" y="377189"/>
                </a:lnTo>
                <a:lnTo>
                  <a:pt x="0" y="377050"/>
                </a:lnTo>
                <a:lnTo>
                  <a:pt x="41783" y="461253"/>
                </a:lnTo>
                <a:lnTo>
                  <a:pt x="41783" y="398144"/>
                </a:lnTo>
                <a:lnTo>
                  <a:pt x="41856" y="461401"/>
                </a:lnTo>
                <a:lnTo>
                  <a:pt x="62458" y="502919"/>
                </a:lnTo>
                <a:lnTo>
                  <a:pt x="125742" y="377469"/>
                </a:lnTo>
                <a:close/>
              </a:path>
              <a:path w="125742" h="502920">
                <a:moveTo>
                  <a:pt x="83766" y="377329"/>
                </a:moveTo>
                <a:lnTo>
                  <a:pt x="41856" y="377189"/>
                </a:lnTo>
                <a:lnTo>
                  <a:pt x="41783" y="398144"/>
                </a:lnTo>
                <a:lnTo>
                  <a:pt x="83693" y="398284"/>
                </a:lnTo>
                <a:lnTo>
                  <a:pt x="83766" y="377329"/>
                </a:lnTo>
                <a:close/>
              </a:path>
              <a:path w="125742" h="502920">
                <a:moveTo>
                  <a:pt x="85090" y="139"/>
                </a:moveTo>
                <a:lnTo>
                  <a:pt x="43180" y="0"/>
                </a:lnTo>
                <a:lnTo>
                  <a:pt x="41856" y="377189"/>
                </a:lnTo>
                <a:lnTo>
                  <a:pt x="83766" y="377329"/>
                </a:lnTo>
                <a:lnTo>
                  <a:pt x="85090" y="13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66060" y="4137672"/>
            <a:ext cx="1844039" cy="754379"/>
          </a:xfrm>
          <a:custGeom>
            <a:avLst/>
            <a:gdLst/>
            <a:ahLst/>
            <a:cxnLst/>
            <a:rect l="l" t="t" r="r" b="b"/>
            <a:pathLst>
              <a:path w="1844039" h="754379">
                <a:moveTo>
                  <a:pt x="1844039" y="628649"/>
                </a:moveTo>
                <a:lnTo>
                  <a:pt x="1844039" y="125719"/>
                </a:lnTo>
                <a:lnTo>
                  <a:pt x="1836706" y="83322"/>
                </a:lnTo>
                <a:lnTo>
                  <a:pt x="1816412" y="47091"/>
                </a:lnTo>
                <a:lnTo>
                  <a:pt x="1785705" y="19574"/>
                </a:lnTo>
                <a:lnTo>
                  <a:pt x="1747134" y="3320"/>
                </a:lnTo>
                <a:lnTo>
                  <a:pt x="125719" y="0"/>
                </a:lnTo>
                <a:lnTo>
                  <a:pt x="111059" y="847"/>
                </a:lnTo>
                <a:lnTo>
                  <a:pt x="70434" y="12783"/>
                </a:lnTo>
                <a:lnTo>
                  <a:pt x="36824" y="36831"/>
                </a:lnTo>
                <a:lnTo>
                  <a:pt x="12779" y="70443"/>
                </a:lnTo>
                <a:lnTo>
                  <a:pt x="845" y="111069"/>
                </a:lnTo>
                <a:lnTo>
                  <a:pt x="0" y="125729"/>
                </a:lnTo>
                <a:lnTo>
                  <a:pt x="0" y="628660"/>
                </a:lnTo>
                <a:lnTo>
                  <a:pt x="7333" y="671057"/>
                </a:lnTo>
                <a:lnTo>
                  <a:pt x="27627" y="707288"/>
                </a:lnTo>
                <a:lnTo>
                  <a:pt x="58334" y="734805"/>
                </a:lnTo>
                <a:lnTo>
                  <a:pt x="96905" y="751059"/>
                </a:lnTo>
                <a:lnTo>
                  <a:pt x="1718320" y="754379"/>
                </a:lnTo>
                <a:lnTo>
                  <a:pt x="1732980" y="753532"/>
                </a:lnTo>
                <a:lnTo>
                  <a:pt x="1773605" y="741596"/>
                </a:lnTo>
                <a:lnTo>
                  <a:pt x="1807215" y="717548"/>
                </a:lnTo>
                <a:lnTo>
                  <a:pt x="1831260" y="683936"/>
                </a:lnTo>
                <a:lnTo>
                  <a:pt x="1843194" y="643310"/>
                </a:lnTo>
                <a:lnTo>
                  <a:pt x="1844039" y="62864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66060" y="4137672"/>
            <a:ext cx="1844039" cy="754380"/>
          </a:xfrm>
          <a:custGeom>
            <a:avLst/>
            <a:gdLst/>
            <a:ahLst/>
            <a:cxnLst/>
            <a:rect l="l" t="t" r="r" b="b"/>
            <a:pathLst>
              <a:path w="1844039" h="754380">
                <a:moveTo>
                  <a:pt x="0" y="125730"/>
                </a:moveTo>
                <a:lnTo>
                  <a:pt x="7330" y="83331"/>
                </a:lnTo>
                <a:lnTo>
                  <a:pt x="27621" y="47098"/>
                </a:lnTo>
                <a:lnTo>
                  <a:pt x="58325" y="19579"/>
                </a:lnTo>
                <a:lnTo>
                  <a:pt x="96895" y="3323"/>
                </a:lnTo>
                <a:lnTo>
                  <a:pt x="1718310" y="0"/>
                </a:lnTo>
                <a:lnTo>
                  <a:pt x="1732970" y="845"/>
                </a:lnTo>
                <a:lnTo>
                  <a:pt x="1773596" y="12779"/>
                </a:lnTo>
                <a:lnTo>
                  <a:pt x="1807208" y="36824"/>
                </a:lnTo>
                <a:lnTo>
                  <a:pt x="1831256" y="70434"/>
                </a:lnTo>
                <a:lnTo>
                  <a:pt x="1843192" y="111059"/>
                </a:lnTo>
                <a:lnTo>
                  <a:pt x="1844039" y="628650"/>
                </a:lnTo>
                <a:lnTo>
                  <a:pt x="1843194" y="643310"/>
                </a:lnTo>
                <a:lnTo>
                  <a:pt x="1831260" y="683936"/>
                </a:lnTo>
                <a:lnTo>
                  <a:pt x="1807215" y="717548"/>
                </a:lnTo>
                <a:lnTo>
                  <a:pt x="1773605" y="741596"/>
                </a:lnTo>
                <a:lnTo>
                  <a:pt x="1732980" y="753532"/>
                </a:lnTo>
                <a:lnTo>
                  <a:pt x="125730" y="754380"/>
                </a:lnTo>
                <a:lnTo>
                  <a:pt x="111069" y="753534"/>
                </a:lnTo>
                <a:lnTo>
                  <a:pt x="70443" y="741600"/>
                </a:lnTo>
                <a:lnTo>
                  <a:pt x="36831" y="717555"/>
                </a:lnTo>
                <a:lnTo>
                  <a:pt x="12783" y="683945"/>
                </a:lnTo>
                <a:lnTo>
                  <a:pt x="847" y="643320"/>
                </a:lnTo>
                <a:lnTo>
                  <a:pt x="0" y="125730"/>
                </a:lnTo>
                <a:close/>
              </a:path>
            </a:pathLst>
          </a:custGeom>
          <a:ln w="27940">
            <a:solidFill>
              <a:srgbClr val="8C38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916955" y="4259246"/>
            <a:ext cx="1541145" cy="466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5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50" spc="-3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50" spc="-80" dirty="0" smtClean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05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50" spc="-4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50" spc="0" dirty="0" smtClean="0">
                <a:solidFill>
                  <a:srgbClr val="FFFFFF"/>
                </a:solidFill>
                <a:latin typeface="Calibri"/>
                <a:cs typeface="Calibri"/>
              </a:rPr>
              <a:t>ence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24808" y="5060531"/>
            <a:ext cx="125730" cy="502919"/>
          </a:xfrm>
          <a:custGeom>
            <a:avLst/>
            <a:gdLst/>
            <a:ahLst/>
            <a:cxnLst/>
            <a:rect l="l" t="t" r="r" b="b"/>
            <a:pathLst>
              <a:path w="125730" h="502920">
                <a:moveTo>
                  <a:pt x="125730" y="377469"/>
                </a:moveTo>
                <a:lnTo>
                  <a:pt x="83753" y="377329"/>
                </a:lnTo>
                <a:lnTo>
                  <a:pt x="83680" y="398284"/>
                </a:lnTo>
                <a:lnTo>
                  <a:pt x="41770" y="398144"/>
                </a:lnTo>
                <a:lnTo>
                  <a:pt x="41770" y="377189"/>
                </a:lnTo>
                <a:lnTo>
                  <a:pt x="0" y="377050"/>
                </a:lnTo>
                <a:lnTo>
                  <a:pt x="41770" y="461245"/>
                </a:lnTo>
                <a:lnTo>
                  <a:pt x="41770" y="398144"/>
                </a:lnTo>
                <a:lnTo>
                  <a:pt x="41843" y="461393"/>
                </a:lnTo>
                <a:lnTo>
                  <a:pt x="62445" y="502919"/>
                </a:lnTo>
                <a:lnTo>
                  <a:pt x="125730" y="377469"/>
                </a:lnTo>
                <a:close/>
              </a:path>
              <a:path w="125730" h="502920">
                <a:moveTo>
                  <a:pt x="83753" y="377329"/>
                </a:moveTo>
                <a:lnTo>
                  <a:pt x="41843" y="377189"/>
                </a:lnTo>
                <a:lnTo>
                  <a:pt x="41770" y="398144"/>
                </a:lnTo>
                <a:lnTo>
                  <a:pt x="83680" y="398284"/>
                </a:lnTo>
                <a:lnTo>
                  <a:pt x="83753" y="377329"/>
                </a:lnTo>
                <a:close/>
              </a:path>
              <a:path w="125730" h="502920">
                <a:moveTo>
                  <a:pt x="85077" y="139"/>
                </a:moveTo>
                <a:lnTo>
                  <a:pt x="43167" y="0"/>
                </a:lnTo>
                <a:lnTo>
                  <a:pt x="41843" y="377189"/>
                </a:lnTo>
                <a:lnTo>
                  <a:pt x="83753" y="377329"/>
                </a:lnTo>
                <a:lnTo>
                  <a:pt x="85077" y="13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10241" y="6858928"/>
            <a:ext cx="763270" cy="303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50" spc="0" dirty="0" smtClean="0">
                <a:latin typeface="Calibri"/>
                <a:cs typeface="Calibri"/>
              </a:rPr>
              <a:t>shiloh1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46589" y="6858928"/>
            <a:ext cx="763270" cy="303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50" spc="0" dirty="0" smtClean="0">
                <a:latin typeface="Calibri"/>
                <a:cs typeface="Calibri"/>
              </a:rPr>
              <a:t>shiloh2</a:t>
            </a:r>
            <a:endParaRPr sz="19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5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96490">
              <a:lnSpc>
                <a:spcPts val="5770"/>
              </a:lnSpc>
            </a:pPr>
            <a:r>
              <a:rPr sz="4850" spc="-114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850" spc="-60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850" spc="-135" dirty="0" smtClean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4850" spc="-25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850" spc="-85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850" spc="-25" dirty="0" smtClean="0">
                <a:solidFill>
                  <a:srgbClr val="C00000"/>
                </a:solidFill>
                <a:latin typeface="Calibri"/>
                <a:cs typeface="Calibri"/>
              </a:rPr>
              <a:t>ences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31" y="1883502"/>
            <a:ext cx="2602230" cy="1026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Bab</a:t>
            </a:r>
            <a:r>
              <a:rPr sz="3050" spc="0" dirty="0" smtClean="0">
                <a:solidFill>
                  <a:srgbClr val="0D5EFF"/>
                </a:solidFill>
                <a:latin typeface="Courier New"/>
                <a:cs typeface="Courier New"/>
              </a:rPr>
              <a:t>y </a:t>
            </a:r>
            <a:r>
              <a:rPr sz="3050" spc="-5" dirty="0" smtClean="0">
                <a:latin typeface="Courier New"/>
                <a:cs typeface="Courier New"/>
              </a:rPr>
              <a:t>mybaby</a:t>
            </a:r>
            <a:endParaRPr sz="3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50" spc="-5" dirty="0" smtClean="0">
                <a:latin typeface="Courier New"/>
                <a:cs typeface="Courier New"/>
              </a:rPr>
              <a:t>mybaby.name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6663" y="1883502"/>
            <a:ext cx="5641975" cy="1026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50" dirty="0" smtClean="0">
                <a:latin typeface="Courier New"/>
                <a:cs typeface="Courier New"/>
              </a:rPr>
              <a:t>=</a:t>
            </a:r>
            <a:r>
              <a:rPr sz="3050" spc="5" dirty="0" smtClean="0">
                <a:latin typeface="Courier New"/>
                <a:cs typeface="Courier New"/>
              </a:rPr>
              <a:t> </a:t>
            </a:r>
            <a:r>
              <a:rPr sz="3050" spc="0" dirty="0" smtClean="0">
                <a:solidFill>
                  <a:srgbClr val="0D5EFF"/>
                </a:solidFill>
                <a:latin typeface="Courier New"/>
                <a:cs typeface="Courier New"/>
              </a:rPr>
              <a:t>new</a:t>
            </a:r>
            <a:r>
              <a:rPr sz="3050" spc="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050" spc="-5" dirty="0" smtClean="0">
                <a:latin typeface="Courier New"/>
                <a:cs typeface="Courier New"/>
              </a:rPr>
              <a:t>Baby(“davy”</a:t>
            </a:r>
            <a:r>
              <a:rPr sz="3050" spc="0" dirty="0" smtClean="0">
                <a:latin typeface="Courier New"/>
                <a:cs typeface="Courier New"/>
              </a:rPr>
              <a:t>, </a:t>
            </a:r>
            <a:r>
              <a:rPr sz="3050" spc="-5" dirty="0" smtClean="0">
                <a:latin typeface="Courier New"/>
                <a:cs typeface="Courier New"/>
              </a:rPr>
              <a:t>true)</a:t>
            </a:r>
            <a:endParaRPr sz="305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  <a:spcBef>
                <a:spcPts val="35"/>
              </a:spcBef>
            </a:pPr>
            <a:r>
              <a:rPr sz="3050" dirty="0" smtClean="0">
                <a:latin typeface="Courier New"/>
                <a:cs typeface="Courier New"/>
              </a:rPr>
              <a:t>=</a:t>
            </a:r>
            <a:r>
              <a:rPr sz="3050" spc="5" dirty="0" smtClean="0">
                <a:latin typeface="Courier New"/>
                <a:cs typeface="Courier New"/>
              </a:rPr>
              <a:t> </a:t>
            </a:r>
            <a:r>
              <a:rPr sz="3050" spc="-5" dirty="0" smtClean="0">
                <a:latin typeface="Courier New"/>
                <a:cs typeface="Courier New"/>
              </a:rPr>
              <a:t>“david”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8760" y="598171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0"/>
                </a:lnTo>
                <a:lnTo>
                  <a:pt x="209550" y="838200"/>
                </a:lnTo>
                <a:lnTo>
                  <a:pt x="628650" y="838200"/>
                </a:lnTo>
                <a:lnTo>
                  <a:pt x="8382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60" y="598171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209550" y="838200"/>
                </a:lnTo>
                <a:lnTo>
                  <a:pt x="628650" y="838200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3479" y="4472114"/>
            <a:ext cx="1676400" cy="1005839"/>
          </a:xfrm>
          <a:custGeom>
            <a:avLst/>
            <a:gdLst/>
            <a:ahLst/>
            <a:cxnLst/>
            <a:rect l="l" t="t" r="r" b="b"/>
            <a:pathLst>
              <a:path w="1676400" h="1005839">
                <a:moveTo>
                  <a:pt x="1676400" y="838199"/>
                </a:moveTo>
                <a:lnTo>
                  <a:pt x="1676114" y="157772"/>
                </a:lnTo>
                <a:lnTo>
                  <a:pt x="1668148" y="115522"/>
                </a:lnTo>
                <a:lnTo>
                  <a:pt x="1650304" y="77747"/>
                </a:lnTo>
                <a:lnTo>
                  <a:pt x="1624014" y="45877"/>
                </a:lnTo>
                <a:lnTo>
                  <a:pt x="1590706" y="21343"/>
                </a:lnTo>
                <a:lnTo>
                  <a:pt x="1551812" y="5574"/>
                </a:lnTo>
                <a:lnTo>
                  <a:pt x="1508760" y="0"/>
                </a:lnTo>
                <a:lnTo>
                  <a:pt x="157776" y="285"/>
                </a:lnTo>
                <a:lnTo>
                  <a:pt x="115536" y="8251"/>
                </a:lnTo>
                <a:lnTo>
                  <a:pt x="77763" y="26095"/>
                </a:lnTo>
                <a:lnTo>
                  <a:pt x="45891" y="52385"/>
                </a:lnTo>
                <a:lnTo>
                  <a:pt x="21351" y="85693"/>
                </a:lnTo>
                <a:lnTo>
                  <a:pt x="5576" y="124587"/>
                </a:lnTo>
                <a:lnTo>
                  <a:pt x="0" y="167639"/>
                </a:lnTo>
                <a:lnTo>
                  <a:pt x="285" y="848053"/>
                </a:lnTo>
                <a:lnTo>
                  <a:pt x="8255" y="890264"/>
                </a:lnTo>
                <a:lnTo>
                  <a:pt x="26104" y="928031"/>
                </a:lnTo>
                <a:lnTo>
                  <a:pt x="52400" y="959912"/>
                </a:lnTo>
                <a:lnTo>
                  <a:pt x="85709" y="984467"/>
                </a:lnTo>
                <a:lnTo>
                  <a:pt x="124600" y="1000256"/>
                </a:lnTo>
                <a:lnTo>
                  <a:pt x="167640" y="1005839"/>
                </a:lnTo>
                <a:lnTo>
                  <a:pt x="1518627" y="1005554"/>
                </a:lnTo>
                <a:lnTo>
                  <a:pt x="1560877" y="997575"/>
                </a:lnTo>
                <a:lnTo>
                  <a:pt x="1598652" y="979710"/>
                </a:lnTo>
                <a:lnTo>
                  <a:pt x="1630522" y="953400"/>
                </a:lnTo>
                <a:lnTo>
                  <a:pt x="1655056" y="920084"/>
                </a:lnTo>
                <a:lnTo>
                  <a:pt x="1670825" y="881204"/>
                </a:lnTo>
                <a:lnTo>
                  <a:pt x="1676400" y="838199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3479" y="4472114"/>
            <a:ext cx="1676400" cy="1005839"/>
          </a:xfrm>
          <a:custGeom>
            <a:avLst/>
            <a:gdLst/>
            <a:ahLst/>
            <a:cxnLst/>
            <a:rect l="l" t="t" r="r" b="b"/>
            <a:pathLst>
              <a:path w="1676400" h="1005839">
                <a:moveTo>
                  <a:pt x="0" y="167639"/>
                </a:moveTo>
                <a:lnTo>
                  <a:pt x="5576" y="124587"/>
                </a:lnTo>
                <a:lnTo>
                  <a:pt x="21351" y="85693"/>
                </a:lnTo>
                <a:lnTo>
                  <a:pt x="45891" y="52385"/>
                </a:lnTo>
                <a:lnTo>
                  <a:pt x="77763" y="26095"/>
                </a:lnTo>
                <a:lnTo>
                  <a:pt x="115536" y="8251"/>
                </a:lnTo>
                <a:lnTo>
                  <a:pt x="157776" y="285"/>
                </a:lnTo>
                <a:lnTo>
                  <a:pt x="1508760" y="0"/>
                </a:lnTo>
                <a:lnTo>
                  <a:pt x="1523484" y="636"/>
                </a:lnTo>
                <a:lnTo>
                  <a:pt x="1565309" y="9768"/>
                </a:lnTo>
                <a:lnTo>
                  <a:pt x="1602500" y="28617"/>
                </a:lnTo>
                <a:lnTo>
                  <a:pt x="1633628" y="55756"/>
                </a:lnTo>
                <a:lnTo>
                  <a:pt x="1657261" y="89753"/>
                </a:lnTo>
                <a:lnTo>
                  <a:pt x="1671971" y="129178"/>
                </a:lnTo>
                <a:lnTo>
                  <a:pt x="1676400" y="838199"/>
                </a:lnTo>
                <a:lnTo>
                  <a:pt x="1675763" y="852904"/>
                </a:lnTo>
                <a:lnTo>
                  <a:pt x="1666631" y="894694"/>
                </a:lnTo>
                <a:lnTo>
                  <a:pt x="1647782" y="931879"/>
                </a:lnTo>
                <a:lnTo>
                  <a:pt x="1620643" y="963019"/>
                </a:lnTo>
                <a:lnTo>
                  <a:pt x="1586646" y="986674"/>
                </a:lnTo>
                <a:lnTo>
                  <a:pt x="1547221" y="1001404"/>
                </a:lnTo>
                <a:lnTo>
                  <a:pt x="167640" y="1005839"/>
                </a:lnTo>
                <a:lnTo>
                  <a:pt x="152921" y="1005201"/>
                </a:lnTo>
                <a:lnTo>
                  <a:pt x="111105" y="996056"/>
                </a:lnTo>
                <a:lnTo>
                  <a:pt x="73915" y="977185"/>
                </a:lnTo>
                <a:lnTo>
                  <a:pt x="42785" y="950027"/>
                </a:lnTo>
                <a:lnTo>
                  <a:pt x="19145" y="916025"/>
                </a:lnTo>
                <a:lnTo>
                  <a:pt x="4430" y="876617"/>
                </a:lnTo>
                <a:lnTo>
                  <a:pt x="0" y="167639"/>
                </a:lnTo>
                <a:close/>
              </a:path>
            </a:pathLst>
          </a:custGeom>
          <a:ln w="27940">
            <a:solidFill>
              <a:srgbClr val="7189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8262" y="4565228"/>
            <a:ext cx="1306830" cy="794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7950" marR="12700" indent="-95885">
              <a:lnSpc>
                <a:spcPts val="3170"/>
              </a:lnSpc>
            </a:pPr>
            <a:r>
              <a:rPr sz="2650" spc="-8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650" spc="-20" dirty="0" smtClean="0">
                <a:solidFill>
                  <a:srgbClr val="FFFFFF"/>
                </a:solidFill>
                <a:latin typeface="Calibri"/>
                <a:cs typeface="Calibri"/>
              </a:rPr>
              <a:t>ybab</a:t>
            </a:r>
            <a:r>
              <a:rPr sz="2650" spc="65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650" spc="-170" dirty="0" smtClean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sz="2650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650" spc="-10" dirty="0" smtClean="0">
                <a:solidFill>
                  <a:srgbClr val="FFFFFF"/>
                </a:solidFill>
                <a:latin typeface="Calibri"/>
                <a:cs typeface="Calibri"/>
              </a:rPr>
              <a:t> lo</a:t>
            </a:r>
            <a:r>
              <a:rPr sz="2650" spc="-4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650" spc="-4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50" spc="-15" dirty="0" smtClean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64575" y="5478653"/>
            <a:ext cx="125729" cy="503059"/>
          </a:xfrm>
          <a:custGeom>
            <a:avLst/>
            <a:gdLst/>
            <a:ahLst/>
            <a:cxnLst/>
            <a:rect l="l" t="t" r="r" b="b"/>
            <a:pathLst>
              <a:path w="125729" h="503059">
                <a:moveTo>
                  <a:pt x="125729" y="377609"/>
                </a:moveTo>
                <a:lnTo>
                  <a:pt x="83753" y="377422"/>
                </a:lnTo>
                <a:lnTo>
                  <a:pt x="83680" y="398424"/>
                </a:lnTo>
                <a:lnTo>
                  <a:pt x="41770" y="398144"/>
                </a:lnTo>
                <a:lnTo>
                  <a:pt x="41770" y="377235"/>
                </a:lnTo>
                <a:lnTo>
                  <a:pt x="0" y="377050"/>
                </a:lnTo>
                <a:lnTo>
                  <a:pt x="41770" y="461338"/>
                </a:lnTo>
                <a:lnTo>
                  <a:pt x="41770" y="398144"/>
                </a:lnTo>
                <a:lnTo>
                  <a:pt x="41843" y="461486"/>
                </a:lnTo>
                <a:lnTo>
                  <a:pt x="62445" y="503059"/>
                </a:lnTo>
                <a:lnTo>
                  <a:pt x="125729" y="377609"/>
                </a:lnTo>
                <a:close/>
              </a:path>
              <a:path w="125729" h="503059">
                <a:moveTo>
                  <a:pt x="83753" y="377422"/>
                </a:moveTo>
                <a:lnTo>
                  <a:pt x="41843" y="377236"/>
                </a:lnTo>
                <a:lnTo>
                  <a:pt x="41770" y="398144"/>
                </a:lnTo>
                <a:lnTo>
                  <a:pt x="83680" y="398424"/>
                </a:lnTo>
                <a:lnTo>
                  <a:pt x="83753" y="377422"/>
                </a:lnTo>
                <a:close/>
              </a:path>
              <a:path w="125729" h="503059">
                <a:moveTo>
                  <a:pt x="85077" y="279"/>
                </a:moveTo>
                <a:lnTo>
                  <a:pt x="43167" y="0"/>
                </a:lnTo>
                <a:lnTo>
                  <a:pt x="41843" y="377236"/>
                </a:lnTo>
                <a:lnTo>
                  <a:pt x="83753" y="377422"/>
                </a:lnTo>
                <a:lnTo>
                  <a:pt x="85077" y="27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45392" y="3634752"/>
            <a:ext cx="4693932" cy="3268979"/>
          </a:xfrm>
          <a:custGeom>
            <a:avLst/>
            <a:gdLst/>
            <a:ahLst/>
            <a:cxnLst/>
            <a:rect l="l" t="t" r="r" b="b"/>
            <a:pathLst>
              <a:path w="4693932" h="3268979">
                <a:moveTo>
                  <a:pt x="4693932" y="1634489"/>
                </a:moveTo>
                <a:lnTo>
                  <a:pt x="4686152" y="1500431"/>
                </a:lnTo>
                <a:lnTo>
                  <a:pt x="4663213" y="1369358"/>
                </a:lnTo>
                <a:lnTo>
                  <a:pt x="4625720" y="1241690"/>
                </a:lnTo>
                <a:lnTo>
                  <a:pt x="4574277" y="1117850"/>
                </a:lnTo>
                <a:lnTo>
                  <a:pt x="4509489" y="998256"/>
                </a:lnTo>
                <a:lnTo>
                  <a:pt x="4431958" y="883331"/>
                </a:lnTo>
                <a:lnTo>
                  <a:pt x="4342290" y="773493"/>
                </a:lnTo>
                <a:lnTo>
                  <a:pt x="4241089" y="669165"/>
                </a:lnTo>
                <a:lnTo>
                  <a:pt x="4128958" y="570766"/>
                </a:lnTo>
                <a:lnTo>
                  <a:pt x="4006502" y="478716"/>
                </a:lnTo>
                <a:lnTo>
                  <a:pt x="3874325" y="393438"/>
                </a:lnTo>
                <a:lnTo>
                  <a:pt x="3733030" y="315350"/>
                </a:lnTo>
                <a:lnTo>
                  <a:pt x="3583223" y="244875"/>
                </a:lnTo>
                <a:lnTo>
                  <a:pt x="3425507" y="182431"/>
                </a:lnTo>
                <a:lnTo>
                  <a:pt x="3260487" y="128441"/>
                </a:lnTo>
                <a:lnTo>
                  <a:pt x="3088766" y="83323"/>
                </a:lnTo>
                <a:lnTo>
                  <a:pt x="2910949" y="47500"/>
                </a:lnTo>
                <a:lnTo>
                  <a:pt x="2727639" y="21391"/>
                </a:lnTo>
                <a:lnTo>
                  <a:pt x="2539441" y="5418"/>
                </a:lnTo>
                <a:lnTo>
                  <a:pt x="2346960" y="0"/>
                </a:lnTo>
                <a:lnTo>
                  <a:pt x="2154480" y="5418"/>
                </a:lnTo>
                <a:lnTo>
                  <a:pt x="1966283" y="21391"/>
                </a:lnTo>
                <a:lnTo>
                  <a:pt x="1782975" y="47500"/>
                </a:lnTo>
                <a:lnTo>
                  <a:pt x="1605159" y="83323"/>
                </a:lnTo>
                <a:lnTo>
                  <a:pt x="1433439" y="128441"/>
                </a:lnTo>
                <a:lnTo>
                  <a:pt x="1268420" y="182431"/>
                </a:lnTo>
                <a:lnTo>
                  <a:pt x="1110705" y="244875"/>
                </a:lnTo>
                <a:lnTo>
                  <a:pt x="960899" y="315350"/>
                </a:lnTo>
                <a:lnTo>
                  <a:pt x="819605" y="393438"/>
                </a:lnTo>
                <a:lnTo>
                  <a:pt x="687428" y="478716"/>
                </a:lnTo>
                <a:lnTo>
                  <a:pt x="564973" y="570766"/>
                </a:lnTo>
                <a:lnTo>
                  <a:pt x="452842" y="669165"/>
                </a:lnTo>
                <a:lnTo>
                  <a:pt x="351641" y="773493"/>
                </a:lnTo>
                <a:lnTo>
                  <a:pt x="261973" y="883331"/>
                </a:lnTo>
                <a:lnTo>
                  <a:pt x="184443" y="998256"/>
                </a:lnTo>
                <a:lnTo>
                  <a:pt x="119654" y="1117850"/>
                </a:lnTo>
                <a:lnTo>
                  <a:pt x="68211" y="1241690"/>
                </a:lnTo>
                <a:lnTo>
                  <a:pt x="30719" y="1369358"/>
                </a:lnTo>
                <a:lnTo>
                  <a:pt x="7780" y="1500431"/>
                </a:lnTo>
                <a:lnTo>
                  <a:pt x="0" y="1634489"/>
                </a:lnTo>
                <a:lnTo>
                  <a:pt x="7780" y="1768548"/>
                </a:lnTo>
                <a:lnTo>
                  <a:pt x="30719" y="1899621"/>
                </a:lnTo>
                <a:lnTo>
                  <a:pt x="68211" y="2027289"/>
                </a:lnTo>
                <a:lnTo>
                  <a:pt x="119654" y="2151129"/>
                </a:lnTo>
                <a:lnTo>
                  <a:pt x="184443" y="2270723"/>
                </a:lnTo>
                <a:lnTo>
                  <a:pt x="261973" y="2385648"/>
                </a:lnTo>
                <a:lnTo>
                  <a:pt x="351641" y="2495486"/>
                </a:lnTo>
                <a:lnTo>
                  <a:pt x="452842" y="2599814"/>
                </a:lnTo>
                <a:lnTo>
                  <a:pt x="564973" y="2698213"/>
                </a:lnTo>
                <a:lnTo>
                  <a:pt x="687428" y="2790263"/>
                </a:lnTo>
                <a:lnTo>
                  <a:pt x="819605" y="2875541"/>
                </a:lnTo>
                <a:lnTo>
                  <a:pt x="960899" y="2953629"/>
                </a:lnTo>
                <a:lnTo>
                  <a:pt x="1110705" y="3024104"/>
                </a:lnTo>
                <a:lnTo>
                  <a:pt x="1268420" y="3086548"/>
                </a:lnTo>
                <a:lnTo>
                  <a:pt x="1433439" y="3140538"/>
                </a:lnTo>
                <a:lnTo>
                  <a:pt x="1605159" y="3185656"/>
                </a:lnTo>
                <a:lnTo>
                  <a:pt x="1782975" y="3221479"/>
                </a:lnTo>
                <a:lnTo>
                  <a:pt x="1966283" y="3247588"/>
                </a:lnTo>
                <a:lnTo>
                  <a:pt x="2154480" y="3263561"/>
                </a:lnTo>
                <a:lnTo>
                  <a:pt x="2346960" y="3268979"/>
                </a:lnTo>
                <a:lnTo>
                  <a:pt x="2539441" y="3263561"/>
                </a:lnTo>
                <a:lnTo>
                  <a:pt x="2727639" y="3247588"/>
                </a:lnTo>
                <a:lnTo>
                  <a:pt x="2910949" y="3221479"/>
                </a:lnTo>
                <a:lnTo>
                  <a:pt x="3088766" y="3185656"/>
                </a:lnTo>
                <a:lnTo>
                  <a:pt x="3260487" y="3140538"/>
                </a:lnTo>
                <a:lnTo>
                  <a:pt x="3425507" y="3086548"/>
                </a:lnTo>
                <a:lnTo>
                  <a:pt x="3583223" y="3024104"/>
                </a:lnTo>
                <a:lnTo>
                  <a:pt x="3733030" y="2953629"/>
                </a:lnTo>
                <a:lnTo>
                  <a:pt x="3874325" y="2875541"/>
                </a:lnTo>
                <a:lnTo>
                  <a:pt x="4006502" y="2790263"/>
                </a:lnTo>
                <a:lnTo>
                  <a:pt x="4128958" y="2698213"/>
                </a:lnTo>
                <a:lnTo>
                  <a:pt x="4241089" y="2599814"/>
                </a:lnTo>
                <a:lnTo>
                  <a:pt x="4342290" y="2495486"/>
                </a:lnTo>
                <a:lnTo>
                  <a:pt x="4431958" y="2385648"/>
                </a:lnTo>
                <a:lnTo>
                  <a:pt x="4509489" y="2270723"/>
                </a:lnTo>
                <a:lnTo>
                  <a:pt x="4574277" y="2151129"/>
                </a:lnTo>
                <a:lnTo>
                  <a:pt x="4625720" y="2027289"/>
                </a:lnTo>
                <a:lnTo>
                  <a:pt x="4663213" y="1899621"/>
                </a:lnTo>
                <a:lnTo>
                  <a:pt x="4686152" y="1768548"/>
                </a:lnTo>
                <a:lnTo>
                  <a:pt x="4693932" y="1634489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45392" y="3634752"/>
            <a:ext cx="4693932" cy="3268979"/>
          </a:xfrm>
          <a:custGeom>
            <a:avLst/>
            <a:gdLst/>
            <a:ahLst/>
            <a:cxnLst/>
            <a:rect l="l" t="t" r="r" b="b"/>
            <a:pathLst>
              <a:path w="4693932" h="3268979">
                <a:moveTo>
                  <a:pt x="0" y="1634489"/>
                </a:moveTo>
                <a:lnTo>
                  <a:pt x="7780" y="1500431"/>
                </a:lnTo>
                <a:lnTo>
                  <a:pt x="30719" y="1369358"/>
                </a:lnTo>
                <a:lnTo>
                  <a:pt x="68211" y="1241690"/>
                </a:lnTo>
                <a:lnTo>
                  <a:pt x="119654" y="1117850"/>
                </a:lnTo>
                <a:lnTo>
                  <a:pt x="184443" y="998256"/>
                </a:lnTo>
                <a:lnTo>
                  <a:pt x="261973" y="883331"/>
                </a:lnTo>
                <a:lnTo>
                  <a:pt x="351641" y="773493"/>
                </a:lnTo>
                <a:lnTo>
                  <a:pt x="452842" y="669165"/>
                </a:lnTo>
                <a:lnTo>
                  <a:pt x="564973" y="570766"/>
                </a:lnTo>
                <a:lnTo>
                  <a:pt x="687428" y="478716"/>
                </a:lnTo>
                <a:lnTo>
                  <a:pt x="819605" y="393438"/>
                </a:lnTo>
                <a:lnTo>
                  <a:pt x="960899" y="315350"/>
                </a:lnTo>
                <a:lnTo>
                  <a:pt x="1110705" y="244875"/>
                </a:lnTo>
                <a:lnTo>
                  <a:pt x="1268420" y="182431"/>
                </a:lnTo>
                <a:lnTo>
                  <a:pt x="1433439" y="128441"/>
                </a:lnTo>
                <a:lnTo>
                  <a:pt x="1605159" y="83323"/>
                </a:lnTo>
                <a:lnTo>
                  <a:pt x="1782975" y="47500"/>
                </a:lnTo>
                <a:lnTo>
                  <a:pt x="1966283" y="21391"/>
                </a:lnTo>
                <a:lnTo>
                  <a:pt x="2154480" y="5418"/>
                </a:lnTo>
                <a:lnTo>
                  <a:pt x="2346960" y="0"/>
                </a:lnTo>
                <a:lnTo>
                  <a:pt x="2539441" y="5418"/>
                </a:lnTo>
                <a:lnTo>
                  <a:pt x="2727639" y="21391"/>
                </a:lnTo>
                <a:lnTo>
                  <a:pt x="2910949" y="47500"/>
                </a:lnTo>
                <a:lnTo>
                  <a:pt x="3088766" y="83323"/>
                </a:lnTo>
                <a:lnTo>
                  <a:pt x="3260487" y="128441"/>
                </a:lnTo>
                <a:lnTo>
                  <a:pt x="3425507" y="182431"/>
                </a:lnTo>
                <a:lnTo>
                  <a:pt x="3583223" y="244875"/>
                </a:lnTo>
                <a:lnTo>
                  <a:pt x="3733030" y="315350"/>
                </a:lnTo>
                <a:lnTo>
                  <a:pt x="3874325" y="393438"/>
                </a:lnTo>
                <a:lnTo>
                  <a:pt x="4006502" y="478716"/>
                </a:lnTo>
                <a:lnTo>
                  <a:pt x="4128958" y="570766"/>
                </a:lnTo>
                <a:lnTo>
                  <a:pt x="4241089" y="669165"/>
                </a:lnTo>
                <a:lnTo>
                  <a:pt x="4342290" y="773493"/>
                </a:lnTo>
                <a:lnTo>
                  <a:pt x="4431958" y="883331"/>
                </a:lnTo>
                <a:lnTo>
                  <a:pt x="4509489" y="998256"/>
                </a:lnTo>
                <a:lnTo>
                  <a:pt x="4574277" y="1117850"/>
                </a:lnTo>
                <a:lnTo>
                  <a:pt x="4625720" y="1241690"/>
                </a:lnTo>
                <a:lnTo>
                  <a:pt x="4663213" y="1369358"/>
                </a:lnTo>
                <a:lnTo>
                  <a:pt x="4686152" y="1500431"/>
                </a:lnTo>
                <a:lnTo>
                  <a:pt x="4693932" y="1634489"/>
                </a:lnTo>
                <a:lnTo>
                  <a:pt x="4686152" y="1768548"/>
                </a:lnTo>
                <a:lnTo>
                  <a:pt x="4663213" y="1899621"/>
                </a:lnTo>
                <a:lnTo>
                  <a:pt x="4625720" y="2027289"/>
                </a:lnTo>
                <a:lnTo>
                  <a:pt x="4574277" y="2151129"/>
                </a:lnTo>
                <a:lnTo>
                  <a:pt x="4509489" y="2270723"/>
                </a:lnTo>
                <a:lnTo>
                  <a:pt x="4431958" y="2385648"/>
                </a:lnTo>
                <a:lnTo>
                  <a:pt x="4342290" y="2495486"/>
                </a:lnTo>
                <a:lnTo>
                  <a:pt x="4241089" y="2599814"/>
                </a:lnTo>
                <a:lnTo>
                  <a:pt x="4128958" y="2698213"/>
                </a:lnTo>
                <a:lnTo>
                  <a:pt x="4006502" y="2790263"/>
                </a:lnTo>
                <a:lnTo>
                  <a:pt x="3874325" y="2875541"/>
                </a:lnTo>
                <a:lnTo>
                  <a:pt x="3733030" y="2953629"/>
                </a:lnTo>
                <a:lnTo>
                  <a:pt x="3583223" y="3024104"/>
                </a:lnTo>
                <a:lnTo>
                  <a:pt x="3425507" y="3086548"/>
                </a:lnTo>
                <a:lnTo>
                  <a:pt x="3260487" y="3140538"/>
                </a:lnTo>
                <a:lnTo>
                  <a:pt x="3088766" y="3185656"/>
                </a:lnTo>
                <a:lnTo>
                  <a:pt x="2910949" y="3221479"/>
                </a:lnTo>
                <a:lnTo>
                  <a:pt x="2727639" y="3247588"/>
                </a:lnTo>
                <a:lnTo>
                  <a:pt x="2539441" y="3263561"/>
                </a:lnTo>
                <a:lnTo>
                  <a:pt x="2346960" y="3268979"/>
                </a:lnTo>
                <a:lnTo>
                  <a:pt x="2154480" y="3263561"/>
                </a:lnTo>
                <a:lnTo>
                  <a:pt x="1966283" y="3247588"/>
                </a:lnTo>
                <a:lnTo>
                  <a:pt x="1782975" y="3221479"/>
                </a:lnTo>
                <a:lnTo>
                  <a:pt x="1605159" y="3185656"/>
                </a:lnTo>
                <a:lnTo>
                  <a:pt x="1433439" y="3140538"/>
                </a:lnTo>
                <a:lnTo>
                  <a:pt x="1268420" y="3086548"/>
                </a:lnTo>
                <a:lnTo>
                  <a:pt x="1110705" y="3024104"/>
                </a:lnTo>
                <a:lnTo>
                  <a:pt x="960899" y="2953629"/>
                </a:lnTo>
                <a:lnTo>
                  <a:pt x="819605" y="2875541"/>
                </a:lnTo>
                <a:lnTo>
                  <a:pt x="687428" y="2790263"/>
                </a:lnTo>
                <a:lnTo>
                  <a:pt x="564973" y="2698213"/>
                </a:lnTo>
                <a:lnTo>
                  <a:pt x="452842" y="2599814"/>
                </a:lnTo>
                <a:lnTo>
                  <a:pt x="351641" y="2495486"/>
                </a:lnTo>
                <a:lnTo>
                  <a:pt x="261973" y="2385648"/>
                </a:lnTo>
                <a:lnTo>
                  <a:pt x="184443" y="2270723"/>
                </a:lnTo>
                <a:lnTo>
                  <a:pt x="119654" y="2151129"/>
                </a:lnTo>
                <a:lnTo>
                  <a:pt x="68211" y="2027289"/>
                </a:lnTo>
                <a:lnTo>
                  <a:pt x="30719" y="1899621"/>
                </a:lnTo>
                <a:lnTo>
                  <a:pt x="7780" y="1768548"/>
                </a:lnTo>
                <a:lnTo>
                  <a:pt x="0" y="1634489"/>
                </a:lnTo>
                <a:close/>
              </a:path>
            </a:pathLst>
          </a:custGeom>
          <a:ln w="27940">
            <a:solidFill>
              <a:srgbClr val="7189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18719" y="4440146"/>
            <a:ext cx="2550160" cy="53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3500" spc="-5" dirty="0" smtClean="0">
                <a:solidFill>
                  <a:srgbClr val="FFFFFF"/>
                </a:solidFill>
                <a:latin typeface="Calibri"/>
                <a:cs typeface="Calibri"/>
              </a:rPr>
              <a:t>nam</a:t>
            </a:r>
            <a:r>
              <a:rPr sz="3500" spc="0" dirty="0" smtClean="0">
                <a:solidFill>
                  <a:srgbClr val="FFFFFF"/>
                </a:solidFill>
                <a:latin typeface="Calibri"/>
                <a:cs typeface="Calibri"/>
              </a:rPr>
              <a:t>e = </a:t>
            </a:r>
            <a:r>
              <a:rPr sz="3500" spc="-160" dirty="0" smtClean="0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sz="35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500" spc="-6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500" spc="20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3500" spc="105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500" spc="0" dirty="0" smtClean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30442" y="4785601"/>
            <a:ext cx="2524658" cy="0"/>
          </a:xfrm>
          <a:custGeom>
            <a:avLst/>
            <a:gdLst/>
            <a:ahLst/>
            <a:cxnLst/>
            <a:rect l="l" t="t" r="r" b="b"/>
            <a:pathLst>
              <a:path w="2524658">
                <a:moveTo>
                  <a:pt x="2524658" y="0"/>
                </a:moveTo>
                <a:lnTo>
                  <a:pt x="0" y="0"/>
                </a:lnTo>
              </a:path>
            </a:pathLst>
          </a:custGeom>
          <a:ln w="2976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99186" y="4977013"/>
            <a:ext cx="2388235" cy="1069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3500" spc="-5" dirty="0" smtClean="0">
                <a:solidFill>
                  <a:srgbClr val="FFFFFF"/>
                </a:solidFill>
                <a:latin typeface="Calibri"/>
                <a:cs typeface="Calibri"/>
              </a:rPr>
              <a:t>ismal</a:t>
            </a:r>
            <a:r>
              <a:rPr sz="35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5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spc="0" dirty="0" smtClean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3500" spc="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spc="-5" dirty="0" smtClean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3500">
              <a:latin typeface="Calibri"/>
              <a:cs typeface="Calibri"/>
            </a:endParaRPr>
          </a:p>
          <a:p>
            <a:pPr marL="1905" algn="ctr">
              <a:lnSpc>
                <a:spcPts val="4195"/>
              </a:lnSpc>
              <a:spcBef>
                <a:spcPts val="25"/>
              </a:spcBef>
            </a:pPr>
            <a:r>
              <a:rPr sz="3500" dirty="0" smtClean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3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1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96490">
              <a:lnSpc>
                <a:spcPts val="5770"/>
              </a:lnSpc>
            </a:pPr>
            <a:r>
              <a:rPr sz="4850" spc="-114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850" spc="-60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850" spc="-135" dirty="0" smtClean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4850" spc="-25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850" spc="-85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850" spc="-25" dirty="0" smtClean="0">
                <a:solidFill>
                  <a:srgbClr val="C00000"/>
                </a:solidFill>
                <a:latin typeface="Calibri"/>
                <a:cs typeface="Calibri"/>
              </a:rPr>
              <a:t>ences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31" y="1883502"/>
            <a:ext cx="2602230" cy="1026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Bab</a:t>
            </a:r>
            <a:r>
              <a:rPr sz="3050" spc="0" dirty="0" smtClean="0">
                <a:solidFill>
                  <a:srgbClr val="0D5EFF"/>
                </a:solidFill>
                <a:latin typeface="Courier New"/>
                <a:cs typeface="Courier New"/>
              </a:rPr>
              <a:t>y </a:t>
            </a:r>
            <a:r>
              <a:rPr sz="3050" spc="-5" dirty="0" smtClean="0">
                <a:latin typeface="Courier New"/>
                <a:cs typeface="Courier New"/>
              </a:rPr>
              <a:t>mybaby</a:t>
            </a:r>
            <a:endParaRPr sz="3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50" spc="-5" dirty="0" smtClean="0">
                <a:latin typeface="Courier New"/>
                <a:cs typeface="Courier New"/>
              </a:rPr>
              <a:t>mybaby.name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6663" y="1883502"/>
            <a:ext cx="5641975" cy="1026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50" dirty="0" smtClean="0">
                <a:latin typeface="Courier New"/>
                <a:cs typeface="Courier New"/>
              </a:rPr>
              <a:t>=</a:t>
            </a:r>
            <a:r>
              <a:rPr sz="3050" spc="5" dirty="0" smtClean="0">
                <a:latin typeface="Courier New"/>
                <a:cs typeface="Courier New"/>
              </a:rPr>
              <a:t> </a:t>
            </a:r>
            <a:r>
              <a:rPr sz="3050" spc="0" dirty="0" smtClean="0">
                <a:solidFill>
                  <a:srgbClr val="0D5EFF"/>
                </a:solidFill>
                <a:latin typeface="Courier New"/>
                <a:cs typeface="Courier New"/>
              </a:rPr>
              <a:t>new</a:t>
            </a:r>
            <a:r>
              <a:rPr sz="3050" spc="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050" spc="-5" dirty="0" smtClean="0">
                <a:latin typeface="Courier New"/>
                <a:cs typeface="Courier New"/>
              </a:rPr>
              <a:t>Baby(‘davy’</a:t>
            </a:r>
            <a:r>
              <a:rPr sz="3050" spc="0" dirty="0" smtClean="0">
                <a:latin typeface="Courier New"/>
                <a:cs typeface="Courier New"/>
              </a:rPr>
              <a:t>, </a:t>
            </a:r>
            <a:r>
              <a:rPr sz="3050" spc="-5" dirty="0" smtClean="0">
                <a:latin typeface="Courier New"/>
                <a:cs typeface="Courier New"/>
              </a:rPr>
              <a:t>true)</a:t>
            </a:r>
            <a:endParaRPr sz="305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  <a:spcBef>
                <a:spcPts val="35"/>
              </a:spcBef>
            </a:pPr>
            <a:r>
              <a:rPr sz="3050" dirty="0" smtClean="0">
                <a:latin typeface="Courier New"/>
                <a:cs typeface="Courier New"/>
              </a:rPr>
              <a:t>=</a:t>
            </a:r>
            <a:r>
              <a:rPr sz="3050" spc="5" dirty="0" smtClean="0">
                <a:latin typeface="Courier New"/>
                <a:cs typeface="Courier New"/>
              </a:rPr>
              <a:t> </a:t>
            </a:r>
            <a:r>
              <a:rPr sz="3050" spc="-5" dirty="0" smtClean="0">
                <a:latin typeface="Courier New"/>
                <a:cs typeface="Courier New"/>
              </a:rPr>
              <a:t>‘david’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8760" y="598171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0"/>
                </a:lnTo>
                <a:lnTo>
                  <a:pt x="209550" y="838200"/>
                </a:lnTo>
                <a:lnTo>
                  <a:pt x="628650" y="838200"/>
                </a:lnTo>
                <a:lnTo>
                  <a:pt x="8382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60" y="598171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209550" y="838200"/>
                </a:lnTo>
                <a:lnTo>
                  <a:pt x="628650" y="838200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3479" y="4472114"/>
            <a:ext cx="1676400" cy="1005839"/>
          </a:xfrm>
          <a:custGeom>
            <a:avLst/>
            <a:gdLst/>
            <a:ahLst/>
            <a:cxnLst/>
            <a:rect l="l" t="t" r="r" b="b"/>
            <a:pathLst>
              <a:path w="1676400" h="1005839">
                <a:moveTo>
                  <a:pt x="1676400" y="838199"/>
                </a:moveTo>
                <a:lnTo>
                  <a:pt x="1676114" y="157772"/>
                </a:lnTo>
                <a:lnTo>
                  <a:pt x="1668148" y="115522"/>
                </a:lnTo>
                <a:lnTo>
                  <a:pt x="1650304" y="77747"/>
                </a:lnTo>
                <a:lnTo>
                  <a:pt x="1624014" y="45877"/>
                </a:lnTo>
                <a:lnTo>
                  <a:pt x="1590706" y="21343"/>
                </a:lnTo>
                <a:lnTo>
                  <a:pt x="1551812" y="5574"/>
                </a:lnTo>
                <a:lnTo>
                  <a:pt x="1508760" y="0"/>
                </a:lnTo>
                <a:lnTo>
                  <a:pt x="157776" y="285"/>
                </a:lnTo>
                <a:lnTo>
                  <a:pt x="115536" y="8251"/>
                </a:lnTo>
                <a:lnTo>
                  <a:pt x="77763" y="26095"/>
                </a:lnTo>
                <a:lnTo>
                  <a:pt x="45891" y="52385"/>
                </a:lnTo>
                <a:lnTo>
                  <a:pt x="21351" y="85693"/>
                </a:lnTo>
                <a:lnTo>
                  <a:pt x="5576" y="124587"/>
                </a:lnTo>
                <a:lnTo>
                  <a:pt x="0" y="167639"/>
                </a:lnTo>
                <a:lnTo>
                  <a:pt x="285" y="848053"/>
                </a:lnTo>
                <a:lnTo>
                  <a:pt x="8255" y="890264"/>
                </a:lnTo>
                <a:lnTo>
                  <a:pt x="26104" y="928031"/>
                </a:lnTo>
                <a:lnTo>
                  <a:pt x="52400" y="959912"/>
                </a:lnTo>
                <a:lnTo>
                  <a:pt x="85709" y="984467"/>
                </a:lnTo>
                <a:lnTo>
                  <a:pt x="124600" y="1000256"/>
                </a:lnTo>
                <a:lnTo>
                  <a:pt x="167640" y="1005839"/>
                </a:lnTo>
                <a:lnTo>
                  <a:pt x="1518627" y="1005554"/>
                </a:lnTo>
                <a:lnTo>
                  <a:pt x="1560877" y="997575"/>
                </a:lnTo>
                <a:lnTo>
                  <a:pt x="1598652" y="979710"/>
                </a:lnTo>
                <a:lnTo>
                  <a:pt x="1630522" y="953400"/>
                </a:lnTo>
                <a:lnTo>
                  <a:pt x="1655056" y="920084"/>
                </a:lnTo>
                <a:lnTo>
                  <a:pt x="1670825" y="881204"/>
                </a:lnTo>
                <a:lnTo>
                  <a:pt x="1676400" y="838199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3479" y="4472114"/>
            <a:ext cx="1676400" cy="1005839"/>
          </a:xfrm>
          <a:custGeom>
            <a:avLst/>
            <a:gdLst/>
            <a:ahLst/>
            <a:cxnLst/>
            <a:rect l="l" t="t" r="r" b="b"/>
            <a:pathLst>
              <a:path w="1676400" h="1005839">
                <a:moveTo>
                  <a:pt x="0" y="167639"/>
                </a:moveTo>
                <a:lnTo>
                  <a:pt x="5576" y="124587"/>
                </a:lnTo>
                <a:lnTo>
                  <a:pt x="21351" y="85693"/>
                </a:lnTo>
                <a:lnTo>
                  <a:pt x="45891" y="52385"/>
                </a:lnTo>
                <a:lnTo>
                  <a:pt x="77763" y="26095"/>
                </a:lnTo>
                <a:lnTo>
                  <a:pt x="115536" y="8251"/>
                </a:lnTo>
                <a:lnTo>
                  <a:pt x="157776" y="285"/>
                </a:lnTo>
                <a:lnTo>
                  <a:pt x="1508760" y="0"/>
                </a:lnTo>
                <a:lnTo>
                  <a:pt x="1523484" y="636"/>
                </a:lnTo>
                <a:lnTo>
                  <a:pt x="1565309" y="9768"/>
                </a:lnTo>
                <a:lnTo>
                  <a:pt x="1602500" y="28617"/>
                </a:lnTo>
                <a:lnTo>
                  <a:pt x="1633628" y="55756"/>
                </a:lnTo>
                <a:lnTo>
                  <a:pt x="1657261" y="89753"/>
                </a:lnTo>
                <a:lnTo>
                  <a:pt x="1671971" y="129178"/>
                </a:lnTo>
                <a:lnTo>
                  <a:pt x="1676400" y="838199"/>
                </a:lnTo>
                <a:lnTo>
                  <a:pt x="1675763" y="852904"/>
                </a:lnTo>
                <a:lnTo>
                  <a:pt x="1666631" y="894694"/>
                </a:lnTo>
                <a:lnTo>
                  <a:pt x="1647782" y="931879"/>
                </a:lnTo>
                <a:lnTo>
                  <a:pt x="1620643" y="963019"/>
                </a:lnTo>
                <a:lnTo>
                  <a:pt x="1586646" y="986674"/>
                </a:lnTo>
                <a:lnTo>
                  <a:pt x="1547221" y="1001404"/>
                </a:lnTo>
                <a:lnTo>
                  <a:pt x="167640" y="1005839"/>
                </a:lnTo>
                <a:lnTo>
                  <a:pt x="152921" y="1005201"/>
                </a:lnTo>
                <a:lnTo>
                  <a:pt x="111105" y="996056"/>
                </a:lnTo>
                <a:lnTo>
                  <a:pt x="73915" y="977185"/>
                </a:lnTo>
                <a:lnTo>
                  <a:pt x="42785" y="950027"/>
                </a:lnTo>
                <a:lnTo>
                  <a:pt x="19145" y="916025"/>
                </a:lnTo>
                <a:lnTo>
                  <a:pt x="4430" y="876617"/>
                </a:lnTo>
                <a:lnTo>
                  <a:pt x="0" y="167639"/>
                </a:lnTo>
                <a:close/>
              </a:path>
            </a:pathLst>
          </a:custGeom>
          <a:ln w="27940">
            <a:solidFill>
              <a:srgbClr val="7189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8262" y="4565228"/>
            <a:ext cx="1306830" cy="794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7950" marR="12700" indent="-95885">
              <a:lnSpc>
                <a:spcPts val="3170"/>
              </a:lnSpc>
            </a:pPr>
            <a:r>
              <a:rPr sz="2650" spc="-8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650" spc="-20" dirty="0" smtClean="0">
                <a:solidFill>
                  <a:srgbClr val="FFFFFF"/>
                </a:solidFill>
                <a:latin typeface="Calibri"/>
                <a:cs typeface="Calibri"/>
              </a:rPr>
              <a:t>ybab</a:t>
            </a:r>
            <a:r>
              <a:rPr sz="2650" spc="65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650" spc="-170" dirty="0" smtClean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sz="2650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650" spc="-10" dirty="0" smtClean="0">
                <a:solidFill>
                  <a:srgbClr val="FFFFFF"/>
                </a:solidFill>
                <a:latin typeface="Calibri"/>
                <a:cs typeface="Calibri"/>
              </a:rPr>
              <a:t> lo</a:t>
            </a:r>
            <a:r>
              <a:rPr sz="2650" spc="-4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650" spc="-4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50" spc="-15" dirty="0" smtClean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64575" y="5478653"/>
            <a:ext cx="125729" cy="503059"/>
          </a:xfrm>
          <a:custGeom>
            <a:avLst/>
            <a:gdLst/>
            <a:ahLst/>
            <a:cxnLst/>
            <a:rect l="l" t="t" r="r" b="b"/>
            <a:pathLst>
              <a:path w="125729" h="503059">
                <a:moveTo>
                  <a:pt x="125729" y="377609"/>
                </a:moveTo>
                <a:lnTo>
                  <a:pt x="83753" y="377422"/>
                </a:lnTo>
                <a:lnTo>
                  <a:pt x="83680" y="398424"/>
                </a:lnTo>
                <a:lnTo>
                  <a:pt x="41770" y="398144"/>
                </a:lnTo>
                <a:lnTo>
                  <a:pt x="41770" y="377235"/>
                </a:lnTo>
                <a:lnTo>
                  <a:pt x="0" y="377050"/>
                </a:lnTo>
                <a:lnTo>
                  <a:pt x="41770" y="461338"/>
                </a:lnTo>
                <a:lnTo>
                  <a:pt x="41770" y="398144"/>
                </a:lnTo>
                <a:lnTo>
                  <a:pt x="41843" y="461486"/>
                </a:lnTo>
                <a:lnTo>
                  <a:pt x="62445" y="503059"/>
                </a:lnTo>
                <a:lnTo>
                  <a:pt x="125729" y="377609"/>
                </a:lnTo>
                <a:close/>
              </a:path>
              <a:path w="125729" h="503059">
                <a:moveTo>
                  <a:pt x="83753" y="377422"/>
                </a:moveTo>
                <a:lnTo>
                  <a:pt x="41843" y="377236"/>
                </a:lnTo>
                <a:lnTo>
                  <a:pt x="41770" y="398144"/>
                </a:lnTo>
                <a:lnTo>
                  <a:pt x="83680" y="398424"/>
                </a:lnTo>
                <a:lnTo>
                  <a:pt x="83753" y="377422"/>
                </a:lnTo>
                <a:close/>
              </a:path>
              <a:path w="125729" h="503059">
                <a:moveTo>
                  <a:pt x="85077" y="279"/>
                </a:moveTo>
                <a:lnTo>
                  <a:pt x="43167" y="0"/>
                </a:lnTo>
                <a:lnTo>
                  <a:pt x="41843" y="377236"/>
                </a:lnTo>
                <a:lnTo>
                  <a:pt x="83753" y="377422"/>
                </a:lnTo>
                <a:lnTo>
                  <a:pt x="85077" y="27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45392" y="3634752"/>
            <a:ext cx="4693932" cy="3268979"/>
          </a:xfrm>
          <a:custGeom>
            <a:avLst/>
            <a:gdLst/>
            <a:ahLst/>
            <a:cxnLst/>
            <a:rect l="l" t="t" r="r" b="b"/>
            <a:pathLst>
              <a:path w="4693932" h="3268979">
                <a:moveTo>
                  <a:pt x="4693932" y="1634489"/>
                </a:moveTo>
                <a:lnTo>
                  <a:pt x="4686152" y="1500431"/>
                </a:lnTo>
                <a:lnTo>
                  <a:pt x="4663213" y="1369358"/>
                </a:lnTo>
                <a:lnTo>
                  <a:pt x="4625720" y="1241690"/>
                </a:lnTo>
                <a:lnTo>
                  <a:pt x="4574277" y="1117850"/>
                </a:lnTo>
                <a:lnTo>
                  <a:pt x="4509489" y="998256"/>
                </a:lnTo>
                <a:lnTo>
                  <a:pt x="4431958" y="883331"/>
                </a:lnTo>
                <a:lnTo>
                  <a:pt x="4342290" y="773493"/>
                </a:lnTo>
                <a:lnTo>
                  <a:pt x="4241089" y="669165"/>
                </a:lnTo>
                <a:lnTo>
                  <a:pt x="4128958" y="570766"/>
                </a:lnTo>
                <a:lnTo>
                  <a:pt x="4006502" y="478716"/>
                </a:lnTo>
                <a:lnTo>
                  <a:pt x="3874325" y="393438"/>
                </a:lnTo>
                <a:lnTo>
                  <a:pt x="3733030" y="315350"/>
                </a:lnTo>
                <a:lnTo>
                  <a:pt x="3583223" y="244875"/>
                </a:lnTo>
                <a:lnTo>
                  <a:pt x="3425507" y="182431"/>
                </a:lnTo>
                <a:lnTo>
                  <a:pt x="3260487" y="128441"/>
                </a:lnTo>
                <a:lnTo>
                  <a:pt x="3088766" y="83323"/>
                </a:lnTo>
                <a:lnTo>
                  <a:pt x="2910949" y="47500"/>
                </a:lnTo>
                <a:lnTo>
                  <a:pt x="2727639" y="21391"/>
                </a:lnTo>
                <a:lnTo>
                  <a:pt x="2539441" y="5418"/>
                </a:lnTo>
                <a:lnTo>
                  <a:pt x="2346960" y="0"/>
                </a:lnTo>
                <a:lnTo>
                  <a:pt x="2154480" y="5418"/>
                </a:lnTo>
                <a:lnTo>
                  <a:pt x="1966283" y="21391"/>
                </a:lnTo>
                <a:lnTo>
                  <a:pt x="1782975" y="47500"/>
                </a:lnTo>
                <a:lnTo>
                  <a:pt x="1605159" y="83323"/>
                </a:lnTo>
                <a:lnTo>
                  <a:pt x="1433439" y="128441"/>
                </a:lnTo>
                <a:lnTo>
                  <a:pt x="1268420" y="182431"/>
                </a:lnTo>
                <a:lnTo>
                  <a:pt x="1110705" y="244875"/>
                </a:lnTo>
                <a:lnTo>
                  <a:pt x="960899" y="315350"/>
                </a:lnTo>
                <a:lnTo>
                  <a:pt x="819605" y="393438"/>
                </a:lnTo>
                <a:lnTo>
                  <a:pt x="687428" y="478716"/>
                </a:lnTo>
                <a:lnTo>
                  <a:pt x="564973" y="570766"/>
                </a:lnTo>
                <a:lnTo>
                  <a:pt x="452842" y="669165"/>
                </a:lnTo>
                <a:lnTo>
                  <a:pt x="351641" y="773493"/>
                </a:lnTo>
                <a:lnTo>
                  <a:pt x="261973" y="883331"/>
                </a:lnTo>
                <a:lnTo>
                  <a:pt x="184443" y="998256"/>
                </a:lnTo>
                <a:lnTo>
                  <a:pt x="119654" y="1117850"/>
                </a:lnTo>
                <a:lnTo>
                  <a:pt x="68211" y="1241690"/>
                </a:lnTo>
                <a:lnTo>
                  <a:pt x="30719" y="1369358"/>
                </a:lnTo>
                <a:lnTo>
                  <a:pt x="7780" y="1500431"/>
                </a:lnTo>
                <a:lnTo>
                  <a:pt x="0" y="1634489"/>
                </a:lnTo>
                <a:lnTo>
                  <a:pt x="7780" y="1768548"/>
                </a:lnTo>
                <a:lnTo>
                  <a:pt x="30719" y="1899621"/>
                </a:lnTo>
                <a:lnTo>
                  <a:pt x="68211" y="2027289"/>
                </a:lnTo>
                <a:lnTo>
                  <a:pt x="119654" y="2151129"/>
                </a:lnTo>
                <a:lnTo>
                  <a:pt x="184443" y="2270723"/>
                </a:lnTo>
                <a:lnTo>
                  <a:pt x="261973" y="2385648"/>
                </a:lnTo>
                <a:lnTo>
                  <a:pt x="351641" y="2495486"/>
                </a:lnTo>
                <a:lnTo>
                  <a:pt x="452842" y="2599814"/>
                </a:lnTo>
                <a:lnTo>
                  <a:pt x="564973" y="2698213"/>
                </a:lnTo>
                <a:lnTo>
                  <a:pt x="687428" y="2790263"/>
                </a:lnTo>
                <a:lnTo>
                  <a:pt x="819605" y="2875541"/>
                </a:lnTo>
                <a:lnTo>
                  <a:pt x="960899" y="2953629"/>
                </a:lnTo>
                <a:lnTo>
                  <a:pt x="1110705" y="3024104"/>
                </a:lnTo>
                <a:lnTo>
                  <a:pt x="1268420" y="3086548"/>
                </a:lnTo>
                <a:lnTo>
                  <a:pt x="1433439" y="3140538"/>
                </a:lnTo>
                <a:lnTo>
                  <a:pt x="1605159" y="3185656"/>
                </a:lnTo>
                <a:lnTo>
                  <a:pt x="1782975" y="3221479"/>
                </a:lnTo>
                <a:lnTo>
                  <a:pt x="1966283" y="3247588"/>
                </a:lnTo>
                <a:lnTo>
                  <a:pt x="2154480" y="3263561"/>
                </a:lnTo>
                <a:lnTo>
                  <a:pt x="2346960" y="3268979"/>
                </a:lnTo>
                <a:lnTo>
                  <a:pt x="2539441" y="3263561"/>
                </a:lnTo>
                <a:lnTo>
                  <a:pt x="2727639" y="3247588"/>
                </a:lnTo>
                <a:lnTo>
                  <a:pt x="2910949" y="3221479"/>
                </a:lnTo>
                <a:lnTo>
                  <a:pt x="3088766" y="3185656"/>
                </a:lnTo>
                <a:lnTo>
                  <a:pt x="3260487" y="3140538"/>
                </a:lnTo>
                <a:lnTo>
                  <a:pt x="3425507" y="3086548"/>
                </a:lnTo>
                <a:lnTo>
                  <a:pt x="3583223" y="3024104"/>
                </a:lnTo>
                <a:lnTo>
                  <a:pt x="3733030" y="2953629"/>
                </a:lnTo>
                <a:lnTo>
                  <a:pt x="3874325" y="2875541"/>
                </a:lnTo>
                <a:lnTo>
                  <a:pt x="4006502" y="2790263"/>
                </a:lnTo>
                <a:lnTo>
                  <a:pt x="4128958" y="2698213"/>
                </a:lnTo>
                <a:lnTo>
                  <a:pt x="4241089" y="2599814"/>
                </a:lnTo>
                <a:lnTo>
                  <a:pt x="4342290" y="2495486"/>
                </a:lnTo>
                <a:lnTo>
                  <a:pt x="4431958" y="2385648"/>
                </a:lnTo>
                <a:lnTo>
                  <a:pt x="4509489" y="2270723"/>
                </a:lnTo>
                <a:lnTo>
                  <a:pt x="4574277" y="2151129"/>
                </a:lnTo>
                <a:lnTo>
                  <a:pt x="4625720" y="2027289"/>
                </a:lnTo>
                <a:lnTo>
                  <a:pt x="4663213" y="1899621"/>
                </a:lnTo>
                <a:lnTo>
                  <a:pt x="4686152" y="1768548"/>
                </a:lnTo>
                <a:lnTo>
                  <a:pt x="4693932" y="1634489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45392" y="3634752"/>
            <a:ext cx="4693932" cy="3268979"/>
          </a:xfrm>
          <a:custGeom>
            <a:avLst/>
            <a:gdLst/>
            <a:ahLst/>
            <a:cxnLst/>
            <a:rect l="l" t="t" r="r" b="b"/>
            <a:pathLst>
              <a:path w="4693932" h="3268979">
                <a:moveTo>
                  <a:pt x="0" y="1634489"/>
                </a:moveTo>
                <a:lnTo>
                  <a:pt x="7780" y="1500431"/>
                </a:lnTo>
                <a:lnTo>
                  <a:pt x="30719" y="1369358"/>
                </a:lnTo>
                <a:lnTo>
                  <a:pt x="68211" y="1241690"/>
                </a:lnTo>
                <a:lnTo>
                  <a:pt x="119654" y="1117850"/>
                </a:lnTo>
                <a:lnTo>
                  <a:pt x="184443" y="998256"/>
                </a:lnTo>
                <a:lnTo>
                  <a:pt x="261973" y="883331"/>
                </a:lnTo>
                <a:lnTo>
                  <a:pt x="351641" y="773493"/>
                </a:lnTo>
                <a:lnTo>
                  <a:pt x="452842" y="669165"/>
                </a:lnTo>
                <a:lnTo>
                  <a:pt x="564973" y="570766"/>
                </a:lnTo>
                <a:lnTo>
                  <a:pt x="687428" y="478716"/>
                </a:lnTo>
                <a:lnTo>
                  <a:pt x="819605" y="393438"/>
                </a:lnTo>
                <a:lnTo>
                  <a:pt x="960899" y="315350"/>
                </a:lnTo>
                <a:lnTo>
                  <a:pt x="1110705" y="244875"/>
                </a:lnTo>
                <a:lnTo>
                  <a:pt x="1268420" y="182431"/>
                </a:lnTo>
                <a:lnTo>
                  <a:pt x="1433439" y="128441"/>
                </a:lnTo>
                <a:lnTo>
                  <a:pt x="1605159" y="83323"/>
                </a:lnTo>
                <a:lnTo>
                  <a:pt x="1782975" y="47500"/>
                </a:lnTo>
                <a:lnTo>
                  <a:pt x="1966283" y="21391"/>
                </a:lnTo>
                <a:lnTo>
                  <a:pt x="2154480" y="5418"/>
                </a:lnTo>
                <a:lnTo>
                  <a:pt x="2346960" y="0"/>
                </a:lnTo>
                <a:lnTo>
                  <a:pt x="2539441" y="5418"/>
                </a:lnTo>
                <a:lnTo>
                  <a:pt x="2727639" y="21391"/>
                </a:lnTo>
                <a:lnTo>
                  <a:pt x="2910949" y="47500"/>
                </a:lnTo>
                <a:lnTo>
                  <a:pt x="3088766" y="83323"/>
                </a:lnTo>
                <a:lnTo>
                  <a:pt x="3260487" y="128441"/>
                </a:lnTo>
                <a:lnTo>
                  <a:pt x="3425507" y="182431"/>
                </a:lnTo>
                <a:lnTo>
                  <a:pt x="3583223" y="244875"/>
                </a:lnTo>
                <a:lnTo>
                  <a:pt x="3733030" y="315350"/>
                </a:lnTo>
                <a:lnTo>
                  <a:pt x="3874325" y="393438"/>
                </a:lnTo>
                <a:lnTo>
                  <a:pt x="4006502" y="478716"/>
                </a:lnTo>
                <a:lnTo>
                  <a:pt x="4128958" y="570766"/>
                </a:lnTo>
                <a:lnTo>
                  <a:pt x="4241089" y="669165"/>
                </a:lnTo>
                <a:lnTo>
                  <a:pt x="4342290" y="773493"/>
                </a:lnTo>
                <a:lnTo>
                  <a:pt x="4431958" y="883331"/>
                </a:lnTo>
                <a:lnTo>
                  <a:pt x="4509489" y="998256"/>
                </a:lnTo>
                <a:lnTo>
                  <a:pt x="4574277" y="1117850"/>
                </a:lnTo>
                <a:lnTo>
                  <a:pt x="4625720" y="1241690"/>
                </a:lnTo>
                <a:lnTo>
                  <a:pt x="4663213" y="1369358"/>
                </a:lnTo>
                <a:lnTo>
                  <a:pt x="4686152" y="1500431"/>
                </a:lnTo>
                <a:lnTo>
                  <a:pt x="4693932" y="1634489"/>
                </a:lnTo>
                <a:lnTo>
                  <a:pt x="4686152" y="1768548"/>
                </a:lnTo>
                <a:lnTo>
                  <a:pt x="4663213" y="1899621"/>
                </a:lnTo>
                <a:lnTo>
                  <a:pt x="4625720" y="2027289"/>
                </a:lnTo>
                <a:lnTo>
                  <a:pt x="4574277" y="2151129"/>
                </a:lnTo>
                <a:lnTo>
                  <a:pt x="4509489" y="2270723"/>
                </a:lnTo>
                <a:lnTo>
                  <a:pt x="4431958" y="2385648"/>
                </a:lnTo>
                <a:lnTo>
                  <a:pt x="4342290" y="2495486"/>
                </a:lnTo>
                <a:lnTo>
                  <a:pt x="4241089" y="2599814"/>
                </a:lnTo>
                <a:lnTo>
                  <a:pt x="4128958" y="2698213"/>
                </a:lnTo>
                <a:lnTo>
                  <a:pt x="4006502" y="2790263"/>
                </a:lnTo>
                <a:lnTo>
                  <a:pt x="3874325" y="2875541"/>
                </a:lnTo>
                <a:lnTo>
                  <a:pt x="3733030" y="2953629"/>
                </a:lnTo>
                <a:lnTo>
                  <a:pt x="3583223" y="3024104"/>
                </a:lnTo>
                <a:lnTo>
                  <a:pt x="3425507" y="3086548"/>
                </a:lnTo>
                <a:lnTo>
                  <a:pt x="3260487" y="3140538"/>
                </a:lnTo>
                <a:lnTo>
                  <a:pt x="3088766" y="3185656"/>
                </a:lnTo>
                <a:lnTo>
                  <a:pt x="2910949" y="3221479"/>
                </a:lnTo>
                <a:lnTo>
                  <a:pt x="2727639" y="3247588"/>
                </a:lnTo>
                <a:lnTo>
                  <a:pt x="2539441" y="3263561"/>
                </a:lnTo>
                <a:lnTo>
                  <a:pt x="2346960" y="3268979"/>
                </a:lnTo>
                <a:lnTo>
                  <a:pt x="2154480" y="3263561"/>
                </a:lnTo>
                <a:lnTo>
                  <a:pt x="1966283" y="3247588"/>
                </a:lnTo>
                <a:lnTo>
                  <a:pt x="1782975" y="3221479"/>
                </a:lnTo>
                <a:lnTo>
                  <a:pt x="1605159" y="3185656"/>
                </a:lnTo>
                <a:lnTo>
                  <a:pt x="1433439" y="3140538"/>
                </a:lnTo>
                <a:lnTo>
                  <a:pt x="1268420" y="3086548"/>
                </a:lnTo>
                <a:lnTo>
                  <a:pt x="1110705" y="3024104"/>
                </a:lnTo>
                <a:lnTo>
                  <a:pt x="960899" y="2953629"/>
                </a:lnTo>
                <a:lnTo>
                  <a:pt x="819605" y="2875541"/>
                </a:lnTo>
                <a:lnTo>
                  <a:pt x="687428" y="2790263"/>
                </a:lnTo>
                <a:lnTo>
                  <a:pt x="564973" y="2698213"/>
                </a:lnTo>
                <a:lnTo>
                  <a:pt x="452842" y="2599814"/>
                </a:lnTo>
                <a:lnTo>
                  <a:pt x="351641" y="2495486"/>
                </a:lnTo>
                <a:lnTo>
                  <a:pt x="261973" y="2385648"/>
                </a:lnTo>
                <a:lnTo>
                  <a:pt x="184443" y="2270723"/>
                </a:lnTo>
                <a:lnTo>
                  <a:pt x="119654" y="2151129"/>
                </a:lnTo>
                <a:lnTo>
                  <a:pt x="68211" y="2027289"/>
                </a:lnTo>
                <a:lnTo>
                  <a:pt x="30719" y="1899621"/>
                </a:lnTo>
                <a:lnTo>
                  <a:pt x="7780" y="1768548"/>
                </a:lnTo>
                <a:lnTo>
                  <a:pt x="0" y="1634489"/>
                </a:lnTo>
                <a:close/>
              </a:path>
            </a:pathLst>
          </a:custGeom>
          <a:ln w="27940">
            <a:solidFill>
              <a:srgbClr val="7189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60046" y="4440146"/>
            <a:ext cx="2668270" cy="1606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3500" spc="-5" dirty="0" smtClean="0">
                <a:solidFill>
                  <a:srgbClr val="FFFFFF"/>
                </a:solidFill>
                <a:latin typeface="Calibri"/>
                <a:cs typeface="Calibri"/>
              </a:rPr>
              <a:t>nam</a:t>
            </a:r>
            <a:r>
              <a:rPr sz="3500" spc="0" dirty="0" smtClean="0">
                <a:solidFill>
                  <a:srgbClr val="FFFFFF"/>
                </a:solidFill>
                <a:latin typeface="Calibri"/>
                <a:cs typeface="Calibri"/>
              </a:rPr>
              <a:t>e = </a:t>
            </a:r>
            <a:r>
              <a:rPr sz="3500" spc="-155" dirty="0" smtClean="0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sz="35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500" spc="-6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500" spc="0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3500" spc="-5" dirty="0" smtClean="0">
                <a:solidFill>
                  <a:srgbClr val="FFFFFF"/>
                </a:solidFill>
                <a:latin typeface="Calibri"/>
                <a:cs typeface="Calibri"/>
              </a:rPr>
              <a:t>id’</a:t>
            </a:r>
            <a:endParaRPr sz="3500">
              <a:latin typeface="Calibri"/>
              <a:cs typeface="Calibri"/>
            </a:endParaRPr>
          </a:p>
          <a:p>
            <a:pPr marR="1270" algn="ctr">
              <a:lnSpc>
                <a:spcPct val="100000"/>
              </a:lnSpc>
              <a:spcBef>
                <a:spcPts val="25"/>
              </a:spcBef>
            </a:pPr>
            <a:r>
              <a:rPr sz="3500" spc="-5" dirty="0" smtClean="0">
                <a:solidFill>
                  <a:srgbClr val="FFFFFF"/>
                </a:solidFill>
                <a:latin typeface="Calibri"/>
                <a:cs typeface="Calibri"/>
              </a:rPr>
              <a:t>Ismal</a:t>
            </a:r>
            <a:r>
              <a:rPr sz="35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500" spc="1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spc="0" dirty="0" smtClean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3500" spc="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spc="-5" dirty="0" smtClean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3500">
              <a:latin typeface="Calibri"/>
              <a:cs typeface="Calibri"/>
            </a:endParaRPr>
          </a:p>
          <a:p>
            <a:pPr marL="635" algn="ctr">
              <a:lnSpc>
                <a:spcPts val="4195"/>
              </a:lnSpc>
              <a:spcBef>
                <a:spcPts val="25"/>
              </a:spcBef>
            </a:pPr>
            <a:r>
              <a:rPr sz="3500" dirty="0" smtClean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3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80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96490">
              <a:lnSpc>
                <a:spcPts val="5670"/>
              </a:lnSpc>
            </a:pPr>
            <a:r>
              <a:rPr sz="4850" spc="-114" dirty="0" smtClean="0">
                <a:latin typeface="Calibri"/>
                <a:cs typeface="Calibri"/>
              </a:rPr>
              <a:t>R</a:t>
            </a:r>
            <a:r>
              <a:rPr sz="4850" spc="-60" dirty="0" smtClean="0">
                <a:latin typeface="Calibri"/>
                <a:cs typeface="Calibri"/>
              </a:rPr>
              <a:t>e</a:t>
            </a:r>
            <a:r>
              <a:rPr sz="4850" spc="-135" dirty="0" smtClean="0">
                <a:latin typeface="Calibri"/>
                <a:cs typeface="Calibri"/>
              </a:rPr>
              <a:t>f</a:t>
            </a:r>
            <a:r>
              <a:rPr sz="4850" spc="-25" dirty="0" smtClean="0">
                <a:latin typeface="Calibri"/>
                <a:cs typeface="Calibri"/>
              </a:rPr>
              <a:t>e</a:t>
            </a:r>
            <a:r>
              <a:rPr sz="4850" spc="-85" dirty="0" smtClean="0">
                <a:latin typeface="Calibri"/>
                <a:cs typeface="Calibri"/>
              </a:rPr>
              <a:t>r</a:t>
            </a:r>
            <a:r>
              <a:rPr sz="4850" spc="-25" dirty="0" smtClean="0">
                <a:latin typeface="Calibri"/>
                <a:cs typeface="Calibri"/>
              </a:rPr>
              <a:t>ences</a:t>
            </a:r>
            <a:endParaRPr sz="48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752600"/>
            <a:ext cx="5257800" cy="1462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spc="-5" dirty="0" smtClean="0">
                <a:latin typeface="Calibri"/>
                <a:cs typeface="Calibri"/>
              </a:rPr>
              <a:t>Usin</a:t>
            </a:r>
            <a:r>
              <a:rPr sz="3050" spc="0" dirty="0" smtClean="0">
                <a:latin typeface="Calibri"/>
                <a:cs typeface="Calibri"/>
              </a:rPr>
              <a:t>g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0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050" spc="20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upd</a:t>
            </a:r>
            <a:r>
              <a:rPr sz="3050" spc="-30" dirty="0" smtClean="0">
                <a:latin typeface="Calibri"/>
                <a:cs typeface="Calibri"/>
              </a:rPr>
              <a:t>at</a:t>
            </a:r>
            <a:r>
              <a:rPr sz="3050" spc="-5" dirty="0" smtClean="0">
                <a:latin typeface="Calibri"/>
                <a:cs typeface="Calibri"/>
              </a:rPr>
              <a:t>e</a:t>
            </a:r>
            <a:r>
              <a:rPr sz="3050" spc="0" dirty="0" smtClean="0">
                <a:latin typeface="Calibri"/>
                <a:cs typeface="Calibri"/>
              </a:rPr>
              <a:t>s</a:t>
            </a:r>
            <a:r>
              <a:rPr sz="3050" spc="2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th</a:t>
            </a:r>
            <a:r>
              <a:rPr sz="3050" spc="0" dirty="0" smtClean="0">
                <a:latin typeface="Calibri"/>
                <a:cs typeface="Calibri"/>
              </a:rPr>
              <a:t>e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-40" dirty="0" smtClean="0">
                <a:latin typeface="Calibri"/>
                <a:cs typeface="Calibri"/>
              </a:rPr>
              <a:t>r</a:t>
            </a:r>
            <a:r>
              <a:rPr sz="3050" spc="-30" dirty="0" smtClean="0">
                <a:latin typeface="Calibri"/>
                <a:cs typeface="Calibri"/>
              </a:rPr>
              <a:t>e</a:t>
            </a:r>
            <a:r>
              <a:rPr sz="3050" spc="-80" dirty="0" smtClean="0">
                <a:latin typeface="Calibri"/>
                <a:cs typeface="Calibri"/>
              </a:rPr>
              <a:t>f</a:t>
            </a:r>
            <a:r>
              <a:rPr sz="3050" spc="0" dirty="0" smtClean="0">
                <a:latin typeface="Calibri"/>
                <a:cs typeface="Calibri"/>
              </a:rPr>
              <a:t>e</a:t>
            </a:r>
            <a:r>
              <a:rPr sz="3050" spc="-50" dirty="0" smtClean="0">
                <a:latin typeface="Calibri"/>
                <a:cs typeface="Calibri"/>
              </a:rPr>
              <a:t>r</a:t>
            </a:r>
            <a:r>
              <a:rPr sz="3050" spc="-5" dirty="0" smtClean="0">
                <a:latin typeface="Calibri"/>
                <a:cs typeface="Calibri"/>
              </a:rPr>
              <a:t>ence.</a:t>
            </a:r>
            <a:endParaRPr sz="3050" dirty="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23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389890">
              <a:lnSpc>
                <a:spcPct val="100000"/>
              </a:lnSpc>
            </a:pPr>
            <a:r>
              <a:rPr sz="3050" spc="-5" dirty="0" smtClean="0">
                <a:latin typeface="Courier New"/>
                <a:cs typeface="Courier New"/>
              </a:rPr>
              <a:t>baby</a:t>
            </a:r>
            <a:r>
              <a:rPr sz="3050" spc="0" dirty="0" smtClean="0">
                <a:latin typeface="Courier New"/>
                <a:cs typeface="Courier New"/>
              </a:rPr>
              <a:t>1</a:t>
            </a:r>
            <a:r>
              <a:rPr sz="3050" spc="10" dirty="0" smtClean="0">
                <a:latin typeface="Courier New"/>
                <a:cs typeface="Courier New"/>
              </a:rPr>
              <a:t> </a:t>
            </a:r>
            <a:r>
              <a:rPr sz="3050" spc="0" dirty="0" smtClean="0">
                <a:latin typeface="Courier New"/>
                <a:cs typeface="Courier New"/>
              </a:rPr>
              <a:t>=</a:t>
            </a:r>
            <a:r>
              <a:rPr sz="3050" spc="10" dirty="0" smtClean="0">
                <a:latin typeface="Courier New"/>
                <a:cs typeface="Courier New"/>
              </a:rPr>
              <a:t> </a:t>
            </a:r>
            <a:r>
              <a:rPr sz="3050" spc="-5" dirty="0" smtClean="0">
                <a:latin typeface="Courier New"/>
                <a:cs typeface="Courier New"/>
              </a:rPr>
              <a:t>baby2</a:t>
            </a:r>
            <a:endParaRPr sz="3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01339" y="606553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0"/>
                </a:lnTo>
                <a:lnTo>
                  <a:pt x="209550" y="838200"/>
                </a:lnTo>
                <a:lnTo>
                  <a:pt x="628650" y="838200"/>
                </a:lnTo>
                <a:lnTo>
                  <a:pt x="8382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1339" y="606553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209550" y="838200"/>
                </a:lnTo>
                <a:lnTo>
                  <a:pt x="628650" y="838200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0332" y="4975872"/>
            <a:ext cx="1424939" cy="1341120"/>
          </a:xfrm>
          <a:custGeom>
            <a:avLst/>
            <a:gdLst/>
            <a:ahLst/>
            <a:cxnLst/>
            <a:rect l="l" t="t" r="r" b="b"/>
            <a:pathLst>
              <a:path w="1424940" h="1341120">
                <a:moveTo>
                  <a:pt x="1424940" y="670560"/>
                </a:moveTo>
                <a:lnTo>
                  <a:pt x="1422578" y="615563"/>
                </a:lnTo>
                <a:lnTo>
                  <a:pt x="1415616" y="561790"/>
                </a:lnTo>
                <a:lnTo>
                  <a:pt x="1404236" y="509415"/>
                </a:lnTo>
                <a:lnTo>
                  <a:pt x="1388622" y="458609"/>
                </a:lnTo>
                <a:lnTo>
                  <a:pt x="1368957" y="409545"/>
                </a:lnTo>
                <a:lnTo>
                  <a:pt x="1345424" y="362397"/>
                </a:lnTo>
                <a:lnTo>
                  <a:pt x="1318207" y="317335"/>
                </a:lnTo>
                <a:lnTo>
                  <a:pt x="1287488" y="274533"/>
                </a:lnTo>
                <a:lnTo>
                  <a:pt x="1253451" y="234164"/>
                </a:lnTo>
                <a:lnTo>
                  <a:pt x="1216280" y="196400"/>
                </a:lnTo>
                <a:lnTo>
                  <a:pt x="1176157" y="161414"/>
                </a:lnTo>
                <a:lnTo>
                  <a:pt x="1133266" y="129377"/>
                </a:lnTo>
                <a:lnTo>
                  <a:pt x="1087790" y="100464"/>
                </a:lnTo>
                <a:lnTo>
                  <a:pt x="1039912" y="74845"/>
                </a:lnTo>
                <a:lnTo>
                  <a:pt x="989815" y="52695"/>
                </a:lnTo>
                <a:lnTo>
                  <a:pt x="937684" y="34185"/>
                </a:lnTo>
                <a:lnTo>
                  <a:pt x="883700" y="19487"/>
                </a:lnTo>
                <a:lnTo>
                  <a:pt x="828048" y="8776"/>
                </a:lnTo>
                <a:lnTo>
                  <a:pt x="770910" y="2222"/>
                </a:lnTo>
                <a:lnTo>
                  <a:pt x="712470" y="0"/>
                </a:lnTo>
                <a:lnTo>
                  <a:pt x="654029" y="2222"/>
                </a:lnTo>
                <a:lnTo>
                  <a:pt x="596891" y="8776"/>
                </a:lnTo>
                <a:lnTo>
                  <a:pt x="541239" y="19487"/>
                </a:lnTo>
                <a:lnTo>
                  <a:pt x="487255" y="34185"/>
                </a:lnTo>
                <a:lnTo>
                  <a:pt x="435124" y="52695"/>
                </a:lnTo>
                <a:lnTo>
                  <a:pt x="385027" y="74845"/>
                </a:lnTo>
                <a:lnTo>
                  <a:pt x="337149" y="100464"/>
                </a:lnTo>
                <a:lnTo>
                  <a:pt x="291673" y="129377"/>
                </a:lnTo>
                <a:lnTo>
                  <a:pt x="248782" y="161414"/>
                </a:lnTo>
                <a:lnTo>
                  <a:pt x="208659" y="196400"/>
                </a:lnTo>
                <a:lnTo>
                  <a:pt x="171488" y="234164"/>
                </a:lnTo>
                <a:lnTo>
                  <a:pt x="137451" y="274533"/>
                </a:lnTo>
                <a:lnTo>
                  <a:pt x="106732" y="317335"/>
                </a:lnTo>
                <a:lnTo>
                  <a:pt x="79515" y="362397"/>
                </a:lnTo>
                <a:lnTo>
                  <a:pt x="55982" y="409545"/>
                </a:lnTo>
                <a:lnTo>
                  <a:pt x="36317" y="458609"/>
                </a:lnTo>
                <a:lnTo>
                  <a:pt x="20703" y="509415"/>
                </a:lnTo>
                <a:lnTo>
                  <a:pt x="9323" y="561790"/>
                </a:lnTo>
                <a:lnTo>
                  <a:pt x="2361" y="615563"/>
                </a:lnTo>
                <a:lnTo>
                  <a:pt x="0" y="670560"/>
                </a:lnTo>
                <a:lnTo>
                  <a:pt x="2361" y="725556"/>
                </a:lnTo>
                <a:lnTo>
                  <a:pt x="9323" y="779329"/>
                </a:lnTo>
                <a:lnTo>
                  <a:pt x="20703" y="831704"/>
                </a:lnTo>
                <a:lnTo>
                  <a:pt x="36317" y="882510"/>
                </a:lnTo>
                <a:lnTo>
                  <a:pt x="55982" y="931574"/>
                </a:lnTo>
                <a:lnTo>
                  <a:pt x="79515" y="978722"/>
                </a:lnTo>
                <a:lnTo>
                  <a:pt x="106732" y="1023784"/>
                </a:lnTo>
                <a:lnTo>
                  <a:pt x="137451" y="1066586"/>
                </a:lnTo>
                <a:lnTo>
                  <a:pt x="171488" y="1106955"/>
                </a:lnTo>
                <a:lnTo>
                  <a:pt x="208659" y="1144719"/>
                </a:lnTo>
                <a:lnTo>
                  <a:pt x="248782" y="1179705"/>
                </a:lnTo>
                <a:lnTo>
                  <a:pt x="291673" y="1211742"/>
                </a:lnTo>
                <a:lnTo>
                  <a:pt x="337149" y="1240655"/>
                </a:lnTo>
                <a:lnTo>
                  <a:pt x="385027" y="1266274"/>
                </a:lnTo>
                <a:lnTo>
                  <a:pt x="435124" y="1288424"/>
                </a:lnTo>
                <a:lnTo>
                  <a:pt x="487255" y="1306934"/>
                </a:lnTo>
                <a:lnTo>
                  <a:pt x="541239" y="1321632"/>
                </a:lnTo>
                <a:lnTo>
                  <a:pt x="596891" y="1332343"/>
                </a:lnTo>
                <a:lnTo>
                  <a:pt x="654029" y="1338897"/>
                </a:lnTo>
                <a:lnTo>
                  <a:pt x="712470" y="1341120"/>
                </a:lnTo>
                <a:lnTo>
                  <a:pt x="770910" y="1338897"/>
                </a:lnTo>
                <a:lnTo>
                  <a:pt x="828048" y="1332343"/>
                </a:lnTo>
                <a:lnTo>
                  <a:pt x="883700" y="1321632"/>
                </a:lnTo>
                <a:lnTo>
                  <a:pt x="937684" y="1306934"/>
                </a:lnTo>
                <a:lnTo>
                  <a:pt x="989815" y="1288424"/>
                </a:lnTo>
                <a:lnTo>
                  <a:pt x="1039912" y="1266274"/>
                </a:lnTo>
                <a:lnTo>
                  <a:pt x="1087790" y="1240655"/>
                </a:lnTo>
                <a:lnTo>
                  <a:pt x="1133266" y="1211742"/>
                </a:lnTo>
                <a:lnTo>
                  <a:pt x="1176157" y="1179705"/>
                </a:lnTo>
                <a:lnTo>
                  <a:pt x="1216280" y="1144719"/>
                </a:lnTo>
                <a:lnTo>
                  <a:pt x="1253451" y="1106955"/>
                </a:lnTo>
                <a:lnTo>
                  <a:pt x="1287488" y="1066586"/>
                </a:lnTo>
                <a:lnTo>
                  <a:pt x="1318207" y="1023784"/>
                </a:lnTo>
                <a:lnTo>
                  <a:pt x="1345424" y="978722"/>
                </a:lnTo>
                <a:lnTo>
                  <a:pt x="1368957" y="931574"/>
                </a:lnTo>
                <a:lnTo>
                  <a:pt x="1388622" y="882510"/>
                </a:lnTo>
                <a:lnTo>
                  <a:pt x="1404236" y="831704"/>
                </a:lnTo>
                <a:lnTo>
                  <a:pt x="1415616" y="779329"/>
                </a:lnTo>
                <a:lnTo>
                  <a:pt x="1422578" y="725556"/>
                </a:lnTo>
                <a:lnTo>
                  <a:pt x="1424940" y="67056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70332" y="4975872"/>
            <a:ext cx="1424939" cy="1341120"/>
          </a:xfrm>
          <a:custGeom>
            <a:avLst/>
            <a:gdLst/>
            <a:ahLst/>
            <a:cxnLst/>
            <a:rect l="l" t="t" r="r" b="b"/>
            <a:pathLst>
              <a:path w="1424940" h="1341120">
                <a:moveTo>
                  <a:pt x="0" y="670560"/>
                </a:moveTo>
                <a:lnTo>
                  <a:pt x="2361" y="615563"/>
                </a:lnTo>
                <a:lnTo>
                  <a:pt x="9323" y="561790"/>
                </a:lnTo>
                <a:lnTo>
                  <a:pt x="20703" y="509415"/>
                </a:lnTo>
                <a:lnTo>
                  <a:pt x="36317" y="458609"/>
                </a:lnTo>
                <a:lnTo>
                  <a:pt x="55982" y="409545"/>
                </a:lnTo>
                <a:lnTo>
                  <a:pt x="79515" y="362397"/>
                </a:lnTo>
                <a:lnTo>
                  <a:pt x="106732" y="317335"/>
                </a:lnTo>
                <a:lnTo>
                  <a:pt x="137451" y="274533"/>
                </a:lnTo>
                <a:lnTo>
                  <a:pt x="171488" y="234164"/>
                </a:lnTo>
                <a:lnTo>
                  <a:pt x="208659" y="196400"/>
                </a:lnTo>
                <a:lnTo>
                  <a:pt x="248782" y="161414"/>
                </a:lnTo>
                <a:lnTo>
                  <a:pt x="291673" y="129377"/>
                </a:lnTo>
                <a:lnTo>
                  <a:pt x="337149" y="100464"/>
                </a:lnTo>
                <a:lnTo>
                  <a:pt x="385027" y="74845"/>
                </a:lnTo>
                <a:lnTo>
                  <a:pt x="435124" y="52695"/>
                </a:lnTo>
                <a:lnTo>
                  <a:pt x="487255" y="34185"/>
                </a:lnTo>
                <a:lnTo>
                  <a:pt x="541239" y="19487"/>
                </a:lnTo>
                <a:lnTo>
                  <a:pt x="596891" y="8776"/>
                </a:lnTo>
                <a:lnTo>
                  <a:pt x="654029" y="2222"/>
                </a:lnTo>
                <a:lnTo>
                  <a:pt x="712470" y="0"/>
                </a:lnTo>
                <a:lnTo>
                  <a:pt x="770910" y="2222"/>
                </a:lnTo>
                <a:lnTo>
                  <a:pt x="828048" y="8776"/>
                </a:lnTo>
                <a:lnTo>
                  <a:pt x="883700" y="19487"/>
                </a:lnTo>
                <a:lnTo>
                  <a:pt x="937684" y="34185"/>
                </a:lnTo>
                <a:lnTo>
                  <a:pt x="989815" y="52695"/>
                </a:lnTo>
                <a:lnTo>
                  <a:pt x="1039912" y="74845"/>
                </a:lnTo>
                <a:lnTo>
                  <a:pt x="1087790" y="100464"/>
                </a:lnTo>
                <a:lnTo>
                  <a:pt x="1133266" y="129377"/>
                </a:lnTo>
                <a:lnTo>
                  <a:pt x="1176157" y="161414"/>
                </a:lnTo>
                <a:lnTo>
                  <a:pt x="1216280" y="196400"/>
                </a:lnTo>
                <a:lnTo>
                  <a:pt x="1253451" y="234164"/>
                </a:lnTo>
                <a:lnTo>
                  <a:pt x="1287488" y="274533"/>
                </a:lnTo>
                <a:lnTo>
                  <a:pt x="1318207" y="317335"/>
                </a:lnTo>
                <a:lnTo>
                  <a:pt x="1345424" y="362397"/>
                </a:lnTo>
                <a:lnTo>
                  <a:pt x="1368957" y="409545"/>
                </a:lnTo>
                <a:lnTo>
                  <a:pt x="1388622" y="458609"/>
                </a:lnTo>
                <a:lnTo>
                  <a:pt x="1404236" y="509415"/>
                </a:lnTo>
                <a:lnTo>
                  <a:pt x="1415616" y="561790"/>
                </a:lnTo>
                <a:lnTo>
                  <a:pt x="1422578" y="615563"/>
                </a:lnTo>
                <a:lnTo>
                  <a:pt x="1424940" y="670560"/>
                </a:lnTo>
                <a:lnTo>
                  <a:pt x="1422578" y="725556"/>
                </a:lnTo>
                <a:lnTo>
                  <a:pt x="1415616" y="779329"/>
                </a:lnTo>
                <a:lnTo>
                  <a:pt x="1404236" y="831704"/>
                </a:lnTo>
                <a:lnTo>
                  <a:pt x="1388622" y="882510"/>
                </a:lnTo>
                <a:lnTo>
                  <a:pt x="1368957" y="931574"/>
                </a:lnTo>
                <a:lnTo>
                  <a:pt x="1345424" y="978722"/>
                </a:lnTo>
                <a:lnTo>
                  <a:pt x="1318207" y="1023784"/>
                </a:lnTo>
                <a:lnTo>
                  <a:pt x="1287488" y="1066586"/>
                </a:lnTo>
                <a:lnTo>
                  <a:pt x="1253451" y="1106955"/>
                </a:lnTo>
                <a:lnTo>
                  <a:pt x="1216280" y="1144719"/>
                </a:lnTo>
                <a:lnTo>
                  <a:pt x="1176157" y="1179705"/>
                </a:lnTo>
                <a:lnTo>
                  <a:pt x="1133266" y="1211742"/>
                </a:lnTo>
                <a:lnTo>
                  <a:pt x="1087790" y="1240655"/>
                </a:lnTo>
                <a:lnTo>
                  <a:pt x="1039912" y="1266274"/>
                </a:lnTo>
                <a:lnTo>
                  <a:pt x="989815" y="1288424"/>
                </a:lnTo>
                <a:lnTo>
                  <a:pt x="937684" y="1306934"/>
                </a:lnTo>
                <a:lnTo>
                  <a:pt x="883700" y="1321632"/>
                </a:lnTo>
                <a:lnTo>
                  <a:pt x="828048" y="1332343"/>
                </a:lnTo>
                <a:lnTo>
                  <a:pt x="770910" y="1338897"/>
                </a:lnTo>
                <a:lnTo>
                  <a:pt x="712470" y="1341120"/>
                </a:lnTo>
                <a:lnTo>
                  <a:pt x="654029" y="1338897"/>
                </a:lnTo>
                <a:lnTo>
                  <a:pt x="596891" y="1332343"/>
                </a:lnTo>
                <a:lnTo>
                  <a:pt x="541239" y="1321632"/>
                </a:lnTo>
                <a:lnTo>
                  <a:pt x="487255" y="1306934"/>
                </a:lnTo>
                <a:lnTo>
                  <a:pt x="435124" y="1288424"/>
                </a:lnTo>
                <a:lnTo>
                  <a:pt x="385027" y="1266274"/>
                </a:lnTo>
                <a:lnTo>
                  <a:pt x="337149" y="1240655"/>
                </a:lnTo>
                <a:lnTo>
                  <a:pt x="291673" y="1211742"/>
                </a:lnTo>
                <a:lnTo>
                  <a:pt x="248782" y="1179705"/>
                </a:lnTo>
                <a:lnTo>
                  <a:pt x="208659" y="1144719"/>
                </a:lnTo>
                <a:lnTo>
                  <a:pt x="171488" y="1106955"/>
                </a:lnTo>
                <a:lnTo>
                  <a:pt x="137451" y="1066586"/>
                </a:lnTo>
                <a:lnTo>
                  <a:pt x="106732" y="1023784"/>
                </a:lnTo>
                <a:lnTo>
                  <a:pt x="79515" y="978722"/>
                </a:lnTo>
                <a:lnTo>
                  <a:pt x="55982" y="931574"/>
                </a:lnTo>
                <a:lnTo>
                  <a:pt x="36317" y="882510"/>
                </a:lnTo>
                <a:lnTo>
                  <a:pt x="20703" y="831704"/>
                </a:lnTo>
                <a:lnTo>
                  <a:pt x="9323" y="779329"/>
                </a:lnTo>
                <a:lnTo>
                  <a:pt x="2361" y="725556"/>
                </a:lnTo>
                <a:lnTo>
                  <a:pt x="0" y="670560"/>
                </a:lnTo>
                <a:close/>
              </a:path>
            </a:pathLst>
          </a:custGeom>
          <a:ln w="27940">
            <a:solidFill>
              <a:srgbClr val="5C47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79092" y="4975872"/>
            <a:ext cx="1424940" cy="1341120"/>
          </a:xfrm>
          <a:custGeom>
            <a:avLst/>
            <a:gdLst/>
            <a:ahLst/>
            <a:cxnLst/>
            <a:rect l="l" t="t" r="r" b="b"/>
            <a:pathLst>
              <a:path w="1424940" h="1341120">
                <a:moveTo>
                  <a:pt x="1424940" y="670560"/>
                </a:moveTo>
                <a:lnTo>
                  <a:pt x="1422578" y="615563"/>
                </a:lnTo>
                <a:lnTo>
                  <a:pt x="1415616" y="561790"/>
                </a:lnTo>
                <a:lnTo>
                  <a:pt x="1404236" y="509415"/>
                </a:lnTo>
                <a:lnTo>
                  <a:pt x="1388622" y="458609"/>
                </a:lnTo>
                <a:lnTo>
                  <a:pt x="1368957" y="409545"/>
                </a:lnTo>
                <a:lnTo>
                  <a:pt x="1345424" y="362397"/>
                </a:lnTo>
                <a:lnTo>
                  <a:pt x="1318207" y="317335"/>
                </a:lnTo>
                <a:lnTo>
                  <a:pt x="1287488" y="274533"/>
                </a:lnTo>
                <a:lnTo>
                  <a:pt x="1253451" y="234164"/>
                </a:lnTo>
                <a:lnTo>
                  <a:pt x="1216280" y="196400"/>
                </a:lnTo>
                <a:lnTo>
                  <a:pt x="1176157" y="161414"/>
                </a:lnTo>
                <a:lnTo>
                  <a:pt x="1133266" y="129377"/>
                </a:lnTo>
                <a:lnTo>
                  <a:pt x="1087790" y="100464"/>
                </a:lnTo>
                <a:lnTo>
                  <a:pt x="1039912" y="74845"/>
                </a:lnTo>
                <a:lnTo>
                  <a:pt x="989815" y="52695"/>
                </a:lnTo>
                <a:lnTo>
                  <a:pt x="937684" y="34185"/>
                </a:lnTo>
                <a:lnTo>
                  <a:pt x="883700" y="19487"/>
                </a:lnTo>
                <a:lnTo>
                  <a:pt x="828048" y="8776"/>
                </a:lnTo>
                <a:lnTo>
                  <a:pt x="770910" y="2222"/>
                </a:lnTo>
                <a:lnTo>
                  <a:pt x="712470" y="0"/>
                </a:lnTo>
                <a:lnTo>
                  <a:pt x="654029" y="2222"/>
                </a:lnTo>
                <a:lnTo>
                  <a:pt x="596891" y="8776"/>
                </a:lnTo>
                <a:lnTo>
                  <a:pt x="541239" y="19487"/>
                </a:lnTo>
                <a:lnTo>
                  <a:pt x="487255" y="34185"/>
                </a:lnTo>
                <a:lnTo>
                  <a:pt x="435124" y="52695"/>
                </a:lnTo>
                <a:lnTo>
                  <a:pt x="385027" y="74845"/>
                </a:lnTo>
                <a:lnTo>
                  <a:pt x="337149" y="100464"/>
                </a:lnTo>
                <a:lnTo>
                  <a:pt x="291673" y="129377"/>
                </a:lnTo>
                <a:lnTo>
                  <a:pt x="248782" y="161414"/>
                </a:lnTo>
                <a:lnTo>
                  <a:pt x="208659" y="196400"/>
                </a:lnTo>
                <a:lnTo>
                  <a:pt x="171488" y="234164"/>
                </a:lnTo>
                <a:lnTo>
                  <a:pt x="137451" y="274533"/>
                </a:lnTo>
                <a:lnTo>
                  <a:pt x="106732" y="317335"/>
                </a:lnTo>
                <a:lnTo>
                  <a:pt x="79515" y="362397"/>
                </a:lnTo>
                <a:lnTo>
                  <a:pt x="55982" y="409545"/>
                </a:lnTo>
                <a:lnTo>
                  <a:pt x="36317" y="458609"/>
                </a:lnTo>
                <a:lnTo>
                  <a:pt x="20703" y="509415"/>
                </a:lnTo>
                <a:lnTo>
                  <a:pt x="9323" y="561790"/>
                </a:lnTo>
                <a:lnTo>
                  <a:pt x="2361" y="615563"/>
                </a:lnTo>
                <a:lnTo>
                  <a:pt x="0" y="670560"/>
                </a:lnTo>
                <a:lnTo>
                  <a:pt x="2361" y="725556"/>
                </a:lnTo>
                <a:lnTo>
                  <a:pt x="9323" y="779329"/>
                </a:lnTo>
                <a:lnTo>
                  <a:pt x="20703" y="831704"/>
                </a:lnTo>
                <a:lnTo>
                  <a:pt x="36317" y="882510"/>
                </a:lnTo>
                <a:lnTo>
                  <a:pt x="55982" y="931574"/>
                </a:lnTo>
                <a:lnTo>
                  <a:pt x="79515" y="978722"/>
                </a:lnTo>
                <a:lnTo>
                  <a:pt x="106732" y="1023784"/>
                </a:lnTo>
                <a:lnTo>
                  <a:pt x="137451" y="1066586"/>
                </a:lnTo>
                <a:lnTo>
                  <a:pt x="171488" y="1106955"/>
                </a:lnTo>
                <a:lnTo>
                  <a:pt x="208659" y="1144719"/>
                </a:lnTo>
                <a:lnTo>
                  <a:pt x="248782" y="1179705"/>
                </a:lnTo>
                <a:lnTo>
                  <a:pt x="291673" y="1211742"/>
                </a:lnTo>
                <a:lnTo>
                  <a:pt x="337149" y="1240655"/>
                </a:lnTo>
                <a:lnTo>
                  <a:pt x="385027" y="1266274"/>
                </a:lnTo>
                <a:lnTo>
                  <a:pt x="435124" y="1288424"/>
                </a:lnTo>
                <a:lnTo>
                  <a:pt x="487255" y="1306934"/>
                </a:lnTo>
                <a:lnTo>
                  <a:pt x="541239" y="1321632"/>
                </a:lnTo>
                <a:lnTo>
                  <a:pt x="596891" y="1332343"/>
                </a:lnTo>
                <a:lnTo>
                  <a:pt x="654029" y="1338897"/>
                </a:lnTo>
                <a:lnTo>
                  <a:pt x="712470" y="1341120"/>
                </a:lnTo>
                <a:lnTo>
                  <a:pt x="770910" y="1338897"/>
                </a:lnTo>
                <a:lnTo>
                  <a:pt x="828048" y="1332343"/>
                </a:lnTo>
                <a:lnTo>
                  <a:pt x="883700" y="1321632"/>
                </a:lnTo>
                <a:lnTo>
                  <a:pt x="937684" y="1306934"/>
                </a:lnTo>
                <a:lnTo>
                  <a:pt x="989815" y="1288424"/>
                </a:lnTo>
                <a:lnTo>
                  <a:pt x="1039912" y="1266274"/>
                </a:lnTo>
                <a:lnTo>
                  <a:pt x="1087790" y="1240655"/>
                </a:lnTo>
                <a:lnTo>
                  <a:pt x="1133266" y="1211742"/>
                </a:lnTo>
                <a:lnTo>
                  <a:pt x="1176157" y="1179705"/>
                </a:lnTo>
                <a:lnTo>
                  <a:pt x="1216280" y="1144719"/>
                </a:lnTo>
                <a:lnTo>
                  <a:pt x="1253451" y="1106955"/>
                </a:lnTo>
                <a:lnTo>
                  <a:pt x="1287488" y="1066586"/>
                </a:lnTo>
                <a:lnTo>
                  <a:pt x="1318207" y="1023784"/>
                </a:lnTo>
                <a:lnTo>
                  <a:pt x="1345424" y="978722"/>
                </a:lnTo>
                <a:lnTo>
                  <a:pt x="1368957" y="931574"/>
                </a:lnTo>
                <a:lnTo>
                  <a:pt x="1388622" y="882510"/>
                </a:lnTo>
                <a:lnTo>
                  <a:pt x="1404236" y="831704"/>
                </a:lnTo>
                <a:lnTo>
                  <a:pt x="1415616" y="779329"/>
                </a:lnTo>
                <a:lnTo>
                  <a:pt x="1422578" y="725556"/>
                </a:lnTo>
                <a:lnTo>
                  <a:pt x="1424940" y="67056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9092" y="4975872"/>
            <a:ext cx="1424940" cy="1341120"/>
          </a:xfrm>
          <a:custGeom>
            <a:avLst/>
            <a:gdLst/>
            <a:ahLst/>
            <a:cxnLst/>
            <a:rect l="l" t="t" r="r" b="b"/>
            <a:pathLst>
              <a:path w="1424940" h="1341120">
                <a:moveTo>
                  <a:pt x="0" y="670560"/>
                </a:moveTo>
                <a:lnTo>
                  <a:pt x="2361" y="615563"/>
                </a:lnTo>
                <a:lnTo>
                  <a:pt x="9323" y="561790"/>
                </a:lnTo>
                <a:lnTo>
                  <a:pt x="20703" y="509415"/>
                </a:lnTo>
                <a:lnTo>
                  <a:pt x="36317" y="458609"/>
                </a:lnTo>
                <a:lnTo>
                  <a:pt x="55982" y="409545"/>
                </a:lnTo>
                <a:lnTo>
                  <a:pt x="79515" y="362397"/>
                </a:lnTo>
                <a:lnTo>
                  <a:pt x="106732" y="317335"/>
                </a:lnTo>
                <a:lnTo>
                  <a:pt x="137451" y="274533"/>
                </a:lnTo>
                <a:lnTo>
                  <a:pt x="171488" y="234164"/>
                </a:lnTo>
                <a:lnTo>
                  <a:pt x="208659" y="196400"/>
                </a:lnTo>
                <a:lnTo>
                  <a:pt x="248782" y="161414"/>
                </a:lnTo>
                <a:lnTo>
                  <a:pt x="291673" y="129377"/>
                </a:lnTo>
                <a:lnTo>
                  <a:pt x="337149" y="100464"/>
                </a:lnTo>
                <a:lnTo>
                  <a:pt x="385027" y="74845"/>
                </a:lnTo>
                <a:lnTo>
                  <a:pt x="435124" y="52695"/>
                </a:lnTo>
                <a:lnTo>
                  <a:pt x="487255" y="34185"/>
                </a:lnTo>
                <a:lnTo>
                  <a:pt x="541239" y="19487"/>
                </a:lnTo>
                <a:lnTo>
                  <a:pt x="596891" y="8776"/>
                </a:lnTo>
                <a:lnTo>
                  <a:pt x="654029" y="2222"/>
                </a:lnTo>
                <a:lnTo>
                  <a:pt x="712470" y="0"/>
                </a:lnTo>
                <a:lnTo>
                  <a:pt x="770910" y="2222"/>
                </a:lnTo>
                <a:lnTo>
                  <a:pt x="828048" y="8776"/>
                </a:lnTo>
                <a:lnTo>
                  <a:pt x="883700" y="19487"/>
                </a:lnTo>
                <a:lnTo>
                  <a:pt x="937684" y="34185"/>
                </a:lnTo>
                <a:lnTo>
                  <a:pt x="989815" y="52695"/>
                </a:lnTo>
                <a:lnTo>
                  <a:pt x="1039912" y="74845"/>
                </a:lnTo>
                <a:lnTo>
                  <a:pt x="1087790" y="100464"/>
                </a:lnTo>
                <a:lnTo>
                  <a:pt x="1133266" y="129377"/>
                </a:lnTo>
                <a:lnTo>
                  <a:pt x="1176157" y="161414"/>
                </a:lnTo>
                <a:lnTo>
                  <a:pt x="1216280" y="196400"/>
                </a:lnTo>
                <a:lnTo>
                  <a:pt x="1253451" y="234164"/>
                </a:lnTo>
                <a:lnTo>
                  <a:pt x="1287488" y="274533"/>
                </a:lnTo>
                <a:lnTo>
                  <a:pt x="1318207" y="317335"/>
                </a:lnTo>
                <a:lnTo>
                  <a:pt x="1345424" y="362397"/>
                </a:lnTo>
                <a:lnTo>
                  <a:pt x="1368957" y="409545"/>
                </a:lnTo>
                <a:lnTo>
                  <a:pt x="1388622" y="458609"/>
                </a:lnTo>
                <a:lnTo>
                  <a:pt x="1404236" y="509415"/>
                </a:lnTo>
                <a:lnTo>
                  <a:pt x="1415616" y="561790"/>
                </a:lnTo>
                <a:lnTo>
                  <a:pt x="1422578" y="615563"/>
                </a:lnTo>
                <a:lnTo>
                  <a:pt x="1424940" y="670560"/>
                </a:lnTo>
                <a:lnTo>
                  <a:pt x="1422578" y="725556"/>
                </a:lnTo>
                <a:lnTo>
                  <a:pt x="1415616" y="779329"/>
                </a:lnTo>
                <a:lnTo>
                  <a:pt x="1404236" y="831704"/>
                </a:lnTo>
                <a:lnTo>
                  <a:pt x="1388622" y="882510"/>
                </a:lnTo>
                <a:lnTo>
                  <a:pt x="1368957" y="931574"/>
                </a:lnTo>
                <a:lnTo>
                  <a:pt x="1345424" y="978722"/>
                </a:lnTo>
                <a:lnTo>
                  <a:pt x="1318207" y="1023784"/>
                </a:lnTo>
                <a:lnTo>
                  <a:pt x="1287488" y="1066586"/>
                </a:lnTo>
                <a:lnTo>
                  <a:pt x="1253451" y="1106955"/>
                </a:lnTo>
                <a:lnTo>
                  <a:pt x="1216280" y="1144719"/>
                </a:lnTo>
                <a:lnTo>
                  <a:pt x="1176157" y="1179705"/>
                </a:lnTo>
                <a:lnTo>
                  <a:pt x="1133266" y="1211742"/>
                </a:lnTo>
                <a:lnTo>
                  <a:pt x="1087790" y="1240655"/>
                </a:lnTo>
                <a:lnTo>
                  <a:pt x="1039912" y="1266274"/>
                </a:lnTo>
                <a:lnTo>
                  <a:pt x="989815" y="1288424"/>
                </a:lnTo>
                <a:lnTo>
                  <a:pt x="937684" y="1306934"/>
                </a:lnTo>
                <a:lnTo>
                  <a:pt x="883700" y="1321632"/>
                </a:lnTo>
                <a:lnTo>
                  <a:pt x="828048" y="1332343"/>
                </a:lnTo>
                <a:lnTo>
                  <a:pt x="770910" y="1338897"/>
                </a:lnTo>
                <a:lnTo>
                  <a:pt x="712470" y="1341120"/>
                </a:lnTo>
                <a:lnTo>
                  <a:pt x="654029" y="1338897"/>
                </a:lnTo>
                <a:lnTo>
                  <a:pt x="596891" y="1332343"/>
                </a:lnTo>
                <a:lnTo>
                  <a:pt x="541239" y="1321632"/>
                </a:lnTo>
                <a:lnTo>
                  <a:pt x="487255" y="1306934"/>
                </a:lnTo>
                <a:lnTo>
                  <a:pt x="435124" y="1288424"/>
                </a:lnTo>
                <a:lnTo>
                  <a:pt x="385027" y="1266274"/>
                </a:lnTo>
                <a:lnTo>
                  <a:pt x="337149" y="1240655"/>
                </a:lnTo>
                <a:lnTo>
                  <a:pt x="291673" y="1211742"/>
                </a:lnTo>
                <a:lnTo>
                  <a:pt x="248782" y="1179705"/>
                </a:lnTo>
                <a:lnTo>
                  <a:pt x="208659" y="1144719"/>
                </a:lnTo>
                <a:lnTo>
                  <a:pt x="171488" y="1106955"/>
                </a:lnTo>
                <a:lnTo>
                  <a:pt x="137451" y="1066586"/>
                </a:lnTo>
                <a:lnTo>
                  <a:pt x="106732" y="1023784"/>
                </a:lnTo>
                <a:lnTo>
                  <a:pt x="79515" y="978722"/>
                </a:lnTo>
                <a:lnTo>
                  <a:pt x="55982" y="931574"/>
                </a:lnTo>
                <a:lnTo>
                  <a:pt x="36317" y="882510"/>
                </a:lnTo>
                <a:lnTo>
                  <a:pt x="20703" y="831704"/>
                </a:lnTo>
                <a:lnTo>
                  <a:pt x="9323" y="779329"/>
                </a:lnTo>
                <a:lnTo>
                  <a:pt x="2361" y="725556"/>
                </a:lnTo>
                <a:lnTo>
                  <a:pt x="0" y="670560"/>
                </a:lnTo>
                <a:close/>
              </a:path>
            </a:pathLst>
          </a:custGeom>
          <a:ln w="27940">
            <a:solidFill>
              <a:srgbClr val="7189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66060" y="4221492"/>
            <a:ext cx="1676400" cy="1005839"/>
          </a:xfrm>
          <a:custGeom>
            <a:avLst/>
            <a:gdLst/>
            <a:ahLst/>
            <a:cxnLst/>
            <a:rect l="l" t="t" r="r" b="b"/>
            <a:pathLst>
              <a:path w="1676400" h="1005839">
                <a:moveTo>
                  <a:pt x="1676400" y="838199"/>
                </a:moveTo>
                <a:lnTo>
                  <a:pt x="1676114" y="157772"/>
                </a:lnTo>
                <a:lnTo>
                  <a:pt x="1668148" y="115522"/>
                </a:lnTo>
                <a:lnTo>
                  <a:pt x="1650304" y="77747"/>
                </a:lnTo>
                <a:lnTo>
                  <a:pt x="1624014" y="45877"/>
                </a:lnTo>
                <a:lnTo>
                  <a:pt x="1590706" y="21343"/>
                </a:lnTo>
                <a:lnTo>
                  <a:pt x="1551812" y="5574"/>
                </a:lnTo>
                <a:lnTo>
                  <a:pt x="1508760" y="0"/>
                </a:lnTo>
                <a:lnTo>
                  <a:pt x="157772" y="285"/>
                </a:lnTo>
                <a:lnTo>
                  <a:pt x="115522" y="8251"/>
                </a:lnTo>
                <a:lnTo>
                  <a:pt x="77747" y="26095"/>
                </a:lnTo>
                <a:lnTo>
                  <a:pt x="45877" y="52385"/>
                </a:lnTo>
                <a:lnTo>
                  <a:pt x="21343" y="85693"/>
                </a:lnTo>
                <a:lnTo>
                  <a:pt x="5574" y="124587"/>
                </a:lnTo>
                <a:lnTo>
                  <a:pt x="0" y="167639"/>
                </a:lnTo>
                <a:lnTo>
                  <a:pt x="285" y="848067"/>
                </a:lnTo>
                <a:lnTo>
                  <a:pt x="8251" y="890317"/>
                </a:lnTo>
                <a:lnTo>
                  <a:pt x="26095" y="928092"/>
                </a:lnTo>
                <a:lnTo>
                  <a:pt x="52385" y="959962"/>
                </a:lnTo>
                <a:lnTo>
                  <a:pt x="85693" y="984496"/>
                </a:lnTo>
                <a:lnTo>
                  <a:pt x="124587" y="1000265"/>
                </a:lnTo>
                <a:lnTo>
                  <a:pt x="167640" y="1005839"/>
                </a:lnTo>
                <a:lnTo>
                  <a:pt x="1518627" y="1005554"/>
                </a:lnTo>
                <a:lnTo>
                  <a:pt x="1560877" y="997588"/>
                </a:lnTo>
                <a:lnTo>
                  <a:pt x="1598652" y="979744"/>
                </a:lnTo>
                <a:lnTo>
                  <a:pt x="1630522" y="953454"/>
                </a:lnTo>
                <a:lnTo>
                  <a:pt x="1655056" y="920146"/>
                </a:lnTo>
                <a:lnTo>
                  <a:pt x="1670825" y="881252"/>
                </a:lnTo>
                <a:lnTo>
                  <a:pt x="1676400" y="838199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66060" y="4221492"/>
            <a:ext cx="1676400" cy="1005839"/>
          </a:xfrm>
          <a:custGeom>
            <a:avLst/>
            <a:gdLst/>
            <a:ahLst/>
            <a:cxnLst/>
            <a:rect l="l" t="t" r="r" b="b"/>
            <a:pathLst>
              <a:path w="1676400" h="1005839">
                <a:moveTo>
                  <a:pt x="0" y="167639"/>
                </a:moveTo>
                <a:lnTo>
                  <a:pt x="5574" y="124587"/>
                </a:lnTo>
                <a:lnTo>
                  <a:pt x="21343" y="85693"/>
                </a:lnTo>
                <a:lnTo>
                  <a:pt x="45877" y="52385"/>
                </a:lnTo>
                <a:lnTo>
                  <a:pt x="77747" y="26095"/>
                </a:lnTo>
                <a:lnTo>
                  <a:pt x="115522" y="8251"/>
                </a:lnTo>
                <a:lnTo>
                  <a:pt x="157772" y="285"/>
                </a:lnTo>
                <a:lnTo>
                  <a:pt x="1508760" y="0"/>
                </a:lnTo>
                <a:lnTo>
                  <a:pt x="1523484" y="636"/>
                </a:lnTo>
                <a:lnTo>
                  <a:pt x="1565309" y="9768"/>
                </a:lnTo>
                <a:lnTo>
                  <a:pt x="1602500" y="28617"/>
                </a:lnTo>
                <a:lnTo>
                  <a:pt x="1633628" y="55756"/>
                </a:lnTo>
                <a:lnTo>
                  <a:pt x="1657261" y="89753"/>
                </a:lnTo>
                <a:lnTo>
                  <a:pt x="1671971" y="129178"/>
                </a:lnTo>
                <a:lnTo>
                  <a:pt x="1676400" y="838199"/>
                </a:lnTo>
                <a:lnTo>
                  <a:pt x="1675763" y="852924"/>
                </a:lnTo>
                <a:lnTo>
                  <a:pt x="1666631" y="894749"/>
                </a:lnTo>
                <a:lnTo>
                  <a:pt x="1647782" y="931940"/>
                </a:lnTo>
                <a:lnTo>
                  <a:pt x="1620643" y="963068"/>
                </a:lnTo>
                <a:lnTo>
                  <a:pt x="1586646" y="986701"/>
                </a:lnTo>
                <a:lnTo>
                  <a:pt x="1547221" y="1001411"/>
                </a:lnTo>
                <a:lnTo>
                  <a:pt x="167640" y="1005839"/>
                </a:lnTo>
                <a:lnTo>
                  <a:pt x="152915" y="1005203"/>
                </a:lnTo>
                <a:lnTo>
                  <a:pt x="111090" y="996071"/>
                </a:lnTo>
                <a:lnTo>
                  <a:pt x="73899" y="977222"/>
                </a:lnTo>
                <a:lnTo>
                  <a:pt x="42771" y="950083"/>
                </a:lnTo>
                <a:lnTo>
                  <a:pt x="19138" y="916086"/>
                </a:lnTo>
                <a:lnTo>
                  <a:pt x="4428" y="876661"/>
                </a:lnTo>
                <a:lnTo>
                  <a:pt x="0" y="167639"/>
                </a:lnTo>
                <a:close/>
              </a:path>
            </a:pathLst>
          </a:custGeom>
          <a:ln w="27940">
            <a:solidFill>
              <a:srgbClr val="7189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46736" y="4299987"/>
            <a:ext cx="1116330" cy="808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35" algn="ctr">
              <a:lnSpc>
                <a:spcPct val="100000"/>
              </a:lnSpc>
            </a:pPr>
            <a:r>
              <a:rPr sz="2650" spc="-20" dirty="0" smtClean="0">
                <a:solidFill>
                  <a:srgbClr val="FFFFFF"/>
                </a:solidFill>
                <a:latin typeface="Calibri"/>
                <a:cs typeface="Calibri"/>
              </a:rPr>
              <a:t>baby2</a:t>
            </a:r>
            <a:endParaRPr sz="2650">
              <a:latin typeface="Calibri"/>
              <a:cs typeface="Calibri"/>
            </a:endParaRPr>
          </a:p>
          <a:p>
            <a:pPr algn="ctr">
              <a:lnSpc>
                <a:spcPts val="3170"/>
              </a:lnSpc>
            </a:pPr>
            <a:r>
              <a:rPr sz="2650" spc="-15" dirty="0" smtClean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2650" spc="-4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650" spc="-4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50" spc="-20" dirty="0" smtClean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57168" y="5395810"/>
            <a:ext cx="125730" cy="502919"/>
          </a:xfrm>
          <a:custGeom>
            <a:avLst/>
            <a:gdLst/>
            <a:ahLst/>
            <a:cxnLst/>
            <a:rect l="l" t="t" r="r" b="b"/>
            <a:pathLst>
              <a:path w="125730" h="502920">
                <a:moveTo>
                  <a:pt x="125730" y="377469"/>
                </a:moveTo>
                <a:lnTo>
                  <a:pt x="83753" y="377329"/>
                </a:lnTo>
                <a:lnTo>
                  <a:pt x="83680" y="398284"/>
                </a:lnTo>
                <a:lnTo>
                  <a:pt x="41770" y="398144"/>
                </a:lnTo>
                <a:lnTo>
                  <a:pt x="41770" y="377189"/>
                </a:lnTo>
                <a:lnTo>
                  <a:pt x="0" y="377050"/>
                </a:lnTo>
                <a:lnTo>
                  <a:pt x="41770" y="461245"/>
                </a:lnTo>
                <a:lnTo>
                  <a:pt x="41770" y="398144"/>
                </a:lnTo>
                <a:lnTo>
                  <a:pt x="41843" y="461393"/>
                </a:lnTo>
                <a:lnTo>
                  <a:pt x="62445" y="502919"/>
                </a:lnTo>
                <a:lnTo>
                  <a:pt x="125730" y="377469"/>
                </a:lnTo>
                <a:close/>
              </a:path>
              <a:path w="125730" h="502920">
                <a:moveTo>
                  <a:pt x="83753" y="377329"/>
                </a:moveTo>
                <a:lnTo>
                  <a:pt x="41843" y="377189"/>
                </a:lnTo>
                <a:lnTo>
                  <a:pt x="41770" y="398144"/>
                </a:lnTo>
                <a:lnTo>
                  <a:pt x="83680" y="398284"/>
                </a:lnTo>
                <a:lnTo>
                  <a:pt x="83753" y="377329"/>
                </a:lnTo>
                <a:close/>
              </a:path>
              <a:path w="125730" h="502920">
                <a:moveTo>
                  <a:pt x="85077" y="139"/>
                </a:moveTo>
                <a:lnTo>
                  <a:pt x="43167" y="0"/>
                </a:lnTo>
                <a:lnTo>
                  <a:pt x="41843" y="377189"/>
                </a:lnTo>
                <a:lnTo>
                  <a:pt x="83753" y="377329"/>
                </a:lnTo>
                <a:lnTo>
                  <a:pt x="85077" y="13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10654" y="6435369"/>
            <a:ext cx="666115" cy="609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1499"/>
              </a:lnSpc>
            </a:pPr>
            <a:r>
              <a:rPr sz="1950" spc="5" dirty="0" smtClean="0">
                <a:latin typeface="Calibri"/>
                <a:cs typeface="Calibri"/>
              </a:rPr>
              <a:t>baby1 object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23186" y="6435369"/>
            <a:ext cx="665480" cy="609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1499"/>
              </a:lnSpc>
            </a:pPr>
            <a:r>
              <a:rPr sz="1950" spc="5" dirty="0" smtClean="0">
                <a:latin typeface="Calibri"/>
                <a:cs typeface="Calibri"/>
              </a:rPr>
              <a:t>baby2</a:t>
            </a:r>
            <a:r>
              <a:rPr sz="1950" spc="0" dirty="0" smtClean="0">
                <a:latin typeface="Calibri"/>
                <a:cs typeface="Calibri"/>
              </a:rPr>
              <a:t> object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22020" y="606553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0"/>
                </a:lnTo>
                <a:lnTo>
                  <a:pt x="209550" y="838200"/>
                </a:lnTo>
                <a:lnTo>
                  <a:pt x="628650" y="838200"/>
                </a:lnTo>
                <a:lnTo>
                  <a:pt x="8382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2020" y="606553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209550" y="838200"/>
                </a:lnTo>
                <a:lnTo>
                  <a:pt x="628650" y="838200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9100" y="4221492"/>
            <a:ext cx="1676400" cy="1005839"/>
          </a:xfrm>
          <a:custGeom>
            <a:avLst/>
            <a:gdLst/>
            <a:ahLst/>
            <a:cxnLst/>
            <a:rect l="l" t="t" r="r" b="b"/>
            <a:pathLst>
              <a:path w="1676400" h="1005839">
                <a:moveTo>
                  <a:pt x="1676400" y="838199"/>
                </a:moveTo>
                <a:lnTo>
                  <a:pt x="1676114" y="157772"/>
                </a:lnTo>
                <a:lnTo>
                  <a:pt x="1668148" y="115522"/>
                </a:lnTo>
                <a:lnTo>
                  <a:pt x="1650304" y="77747"/>
                </a:lnTo>
                <a:lnTo>
                  <a:pt x="1624014" y="45877"/>
                </a:lnTo>
                <a:lnTo>
                  <a:pt x="1590706" y="21343"/>
                </a:lnTo>
                <a:lnTo>
                  <a:pt x="1551812" y="5574"/>
                </a:lnTo>
                <a:lnTo>
                  <a:pt x="1508760" y="0"/>
                </a:lnTo>
                <a:lnTo>
                  <a:pt x="157776" y="285"/>
                </a:lnTo>
                <a:lnTo>
                  <a:pt x="115536" y="8251"/>
                </a:lnTo>
                <a:lnTo>
                  <a:pt x="77763" y="26095"/>
                </a:lnTo>
                <a:lnTo>
                  <a:pt x="45891" y="52385"/>
                </a:lnTo>
                <a:lnTo>
                  <a:pt x="21351" y="85693"/>
                </a:lnTo>
                <a:lnTo>
                  <a:pt x="5576" y="124587"/>
                </a:lnTo>
                <a:lnTo>
                  <a:pt x="0" y="167639"/>
                </a:lnTo>
                <a:lnTo>
                  <a:pt x="285" y="848067"/>
                </a:lnTo>
                <a:lnTo>
                  <a:pt x="8255" y="890317"/>
                </a:lnTo>
                <a:lnTo>
                  <a:pt x="26104" y="928092"/>
                </a:lnTo>
                <a:lnTo>
                  <a:pt x="52400" y="959962"/>
                </a:lnTo>
                <a:lnTo>
                  <a:pt x="85709" y="984496"/>
                </a:lnTo>
                <a:lnTo>
                  <a:pt x="124600" y="1000265"/>
                </a:lnTo>
                <a:lnTo>
                  <a:pt x="167640" y="1005839"/>
                </a:lnTo>
                <a:lnTo>
                  <a:pt x="1518627" y="1005554"/>
                </a:lnTo>
                <a:lnTo>
                  <a:pt x="1560877" y="997588"/>
                </a:lnTo>
                <a:lnTo>
                  <a:pt x="1598652" y="979744"/>
                </a:lnTo>
                <a:lnTo>
                  <a:pt x="1630522" y="953454"/>
                </a:lnTo>
                <a:lnTo>
                  <a:pt x="1655056" y="920146"/>
                </a:lnTo>
                <a:lnTo>
                  <a:pt x="1670825" y="881252"/>
                </a:lnTo>
                <a:lnTo>
                  <a:pt x="1676400" y="838199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" y="4221492"/>
            <a:ext cx="1676400" cy="1005839"/>
          </a:xfrm>
          <a:custGeom>
            <a:avLst/>
            <a:gdLst/>
            <a:ahLst/>
            <a:cxnLst/>
            <a:rect l="l" t="t" r="r" b="b"/>
            <a:pathLst>
              <a:path w="1676400" h="1005839">
                <a:moveTo>
                  <a:pt x="0" y="167639"/>
                </a:moveTo>
                <a:lnTo>
                  <a:pt x="5576" y="124587"/>
                </a:lnTo>
                <a:lnTo>
                  <a:pt x="21351" y="85693"/>
                </a:lnTo>
                <a:lnTo>
                  <a:pt x="45891" y="52385"/>
                </a:lnTo>
                <a:lnTo>
                  <a:pt x="77763" y="26095"/>
                </a:lnTo>
                <a:lnTo>
                  <a:pt x="115536" y="8251"/>
                </a:lnTo>
                <a:lnTo>
                  <a:pt x="157776" y="285"/>
                </a:lnTo>
                <a:lnTo>
                  <a:pt x="1508760" y="0"/>
                </a:lnTo>
                <a:lnTo>
                  <a:pt x="1523484" y="636"/>
                </a:lnTo>
                <a:lnTo>
                  <a:pt x="1565309" y="9768"/>
                </a:lnTo>
                <a:lnTo>
                  <a:pt x="1602500" y="28617"/>
                </a:lnTo>
                <a:lnTo>
                  <a:pt x="1633628" y="55756"/>
                </a:lnTo>
                <a:lnTo>
                  <a:pt x="1657261" y="89753"/>
                </a:lnTo>
                <a:lnTo>
                  <a:pt x="1671971" y="129178"/>
                </a:lnTo>
                <a:lnTo>
                  <a:pt x="1676400" y="838199"/>
                </a:lnTo>
                <a:lnTo>
                  <a:pt x="1675763" y="852924"/>
                </a:lnTo>
                <a:lnTo>
                  <a:pt x="1666631" y="894749"/>
                </a:lnTo>
                <a:lnTo>
                  <a:pt x="1647782" y="931940"/>
                </a:lnTo>
                <a:lnTo>
                  <a:pt x="1620643" y="963068"/>
                </a:lnTo>
                <a:lnTo>
                  <a:pt x="1586646" y="986701"/>
                </a:lnTo>
                <a:lnTo>
                  <a:pt x="1547221" y="1001411"/>
                </a:lnTo>
                <a:lnTo>
                  <a:pt x="167640" y="1005839"/>
                </a:lnTo>
                <a:lnTo>
                  <a:pt x="152921" y="1005203"/>
                </a:lnTo>
                <a:lnTo>
                  <a:pt x="111105" y="996071"/>
                </a:lnTo>
                <a:lnTo>
                  <a:pt x="73915" y="977222"/>
                </a:lnTo>
                <a:lnTo>
                  <a:pt x="42785" y="950083"/>
                </a:lnTo>
                <a:lnTo>
                  <a:pt x="19145" y="916086"/>
                </a:lnTo>
                <a:lnTo>
                  <a:pt x="4430" y="876661"/>
                </a:lnTo>
                <a:lnTo>
                  <a:pt x="0" y="167639"/>
                </a:lnTo>
                <a:close/>
              </a:path>
            </a:pathLst>
          </a:custGeom>
          <a:ln w="27940">
            <a:solidFill>
              <a:srgbClr val="5C47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9100" y="4299987"/>
            <a:ext cx="1116330" cy="808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35" algn="ctr">
              <a:lnSpc>
                <a:spcPct val="100000"/>
              </a:lnSpc>
            </a:pPr>
            <a:r>
              <a:rPr sz="2650" spc="-20" dirty="0" smtClean="0">
                <a:solidFill>
                  <a:srgbClr val="FFFFFF"/>
                </a:solidFill>
                <a:latin typeface="Calibri"/>
                <a:cs typeface="Calibri"/>
              </a:rPr>
              <a:t>baby</a:t>
            </a:r>
            <a:r>
              <a:rPr lang="en-US" sz="2650" spc="-20" dirty="0" smtClean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650" dirty="0">
              <a:latin typeface="Calibri"/>
              <a:cs typeface="Calibri"/>
            </a:endParaRPr>
          </a:p>
          <a:p>
            <a:pPr algn="ctr">
              <a:lnSpc>
                <a:spcPts val="3170"/>
              </a:lnSpc>
            </a:pPr>
            <a:r>
              <a:rPr sz="2650" spc="-15" dirty="0" smtClean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2650" spc="-4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650" spc="-4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50" spc="-20" dirty="0" smtClean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65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78699" y="5394833"/>
            <a:ext cx="125717" cy="503059"/>
          </a:xfrm>
          <a:custGeom>
            <a:avLst/>
            <a:gdLst/>
            <a:ahLst/>
            <a:cxnLst/>
            <a:rect l="l" t="t" r="r" b="b"/>
            <a:pathLst>
              <a:path w="125717" h="503059">
                <a:moveTo>
                  <a:pt x="125717" y="377609"/>
                </a:moveTo>
                <a:lnTo>
                  <a:pt x="83816" y="377422"/>
                </a:lnTo>
                <a:lnTo>
                  <a:pt x="83743" y="398424"/>
                </a:lnTo>
                <a:lnTo>
                  <a:pt x="41833" y="398144"/>
                </a:lnTo>
                <a:lnTo>
                  <a:pt x="41833" y="377236"/>
                </a:lnTo>
                <a:lnTo>
                  <a:pt x="0" y="377050"/>
                </a:lnTo>
                <a:lnTo>
                  <a:pt x="41833" y="461500"/>
                </a:lnTo>
                <a:lnTo>
                  <a:pt x="41833" y="398144"/>
                </a:lnTo>
                <a:lnTo>
                  <a:pt x="41906" y="461647"/>
                </a:lnTo>
                <a:lnTo>
                  <a:pt x="62420" y="503059"/>
                </a:lnTo>
                <a:lnTo>
                  <a:pt x="125717" y="377609"/>
                </a:lnTo>
                <a:close/>
              </a:path>
              <a:path w="125717" h="503059">
                <a:moveTo>
                  <a:pt x="83816" y="377422"/>
                </a:moveTo>
                <a:lnTo>
                  <a:pt x="41906" y="377236"/>
                </a:lnTo>
                <a:lnTo>
                  <a:pt x="41833" y="398144"/>
                </a:lnTo>
                <a:lnTo>
                  <a:pt x="83743" y="398424"/>
                </a:lnTo>
                <a:lnTo>
                  <a:pt x="83816" y="377422"/>
                </a:lnTo>
                <a:close/>
              </a:path>
              <a:path w="125717" h="503059">
                <a:moveTo>
                  <a:pt x="85128" y="279"/>
                </a:moveTo>
                <a:lnTo>
                  <a:pt x="43218" y="0"/>
                </a:lnTo>
                <a:lnTo>
                  <a:pt x="41906" y="377236"/>
                </a:lnTo>
                <a:lnTo>
                  <a:pt x="83816" y="377422"/>
                </a:lnTo>
                <a:lnTo>
                  <a:pt x="85128" y="27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10241" y="6942748"/>
            <a:ext cx="651510" cy="303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 smtClean="0">
                <a:latin typeface="Calibri"/>
                <a:cs typeface="Calibri"/>
              </a:rPr>
              <a:t>baby1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89937" y="6942746"/>
            <a:ext cx="651510" cy="303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 smtClean="0">
                <a:latin typeface="Calibri"/>
                <a:cs typeface="Calibri"/>
              </a:rPr>
              <a:t>baby2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7140" y="3553024"/>
            <a:ext cx="3988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BEFORE Assignment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39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96490">
              <a:lnSpc>
                <a:spcPts val="5670"/>
              </a:lnSpc>
            </a:pPr>
            <a:r>
              <a:rPr sz="4850" spc="-114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850" spc="-60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850" spc="-135" dirty="0" smtClean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4850" spc="-25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850" spc="-85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850" spc="-25" dirty="0" smtClean="0">
                <a:solidFill>
                  <a:srgbClr val="C00000"/>
                </a:solidFill>
                <a:latin typeface="Calibri"/>
                <a:cs typeface="Calibri"/>
              </a:rPr>
              <a:t>ences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1339" y="606553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0"/>
                </a:lnTo>
                <a:lnTo>
                  <a:pt x="209550" y="838200"/>
                </a:lnTo>
                <a:lnTo>
                  <a:pt x="628650" y="838200"/>
                </a:lnTo>
                <a:lnTo>
                  <a:pt x="8382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1339" y="606553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209550" y="838200"/>
                </a:lnTo>
                <a:lnTo>
                  <a:pt x="628650" y="838200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0332" y="4975872"/>
            <a:ext cx="1424939" cy="1341120"/>
          </a:xfrm>
          <a:custGeom>
            <a:avLst/>
            <a:gdLst/>
            <a:ahLst/>
            <a:cxnLst/>
            <a:rect l="l" t="t" r="r" b="b"/>
            <a:pathLst>
              <a:path w="1424940" h="1341120">
                <a:moveTo>
                  <a:pt x="1424940" y="670560"/>
                </a:moveTo>
                <a:lnTo>
                  <a:pt x="1422578" y="615563"/>
                </a:lnTo>
                <a:lnTo>
                  <a:pt x="1415616" y="561790"/>
                </a:lnTo>
                <a:lnTo>
                  <a:pt x="1404236" y="509415"/>
                </a:lnTo>
                <a:lnTo>
                  <a:pt x="1388622" y="458609"/>
                </a:lnTo>
                <a:lnTo>
                  <a:pt x="1368957" y="409545"/>
                </a:lnTo>
                <a:lnTo>
                  <a:pt x="1345424" y="362397"/>
                </a:lnTo>
                <a:lnTo>
                  <a:pt x="1318207" y="317335"/>
                </a:lnTo>
                <a:lnTo>
                  <a:pt x="1287488" y="274533"/>
                </a:lnTo>
                <a:lnTo>
                  <a:pt x="1253451" y="234164"/>
                </a:lnTo>
                <a:lnTo>
                  <a:pt x="1216280" y="196400"/>
                </a:lnTo>
                <a:lnTo>
                  <a:pt x="1176157" y="161414"/>
                </a:lnTo>
                <a:lnTo>
                  <a:pt x="1133266" y="129377"/>
                </a:lnTo>
                <a:lnTo>
                  <a:pt x="1087790" y="100464"/>
                </a:lnTo>
                <a:lnTo>
                  <a:pt x="1039912" y="74845"/>
                </a:lnTo>
                <a:lnTo>
                  <a:pt x="989815" y="52695"/>
                </a:lnTo>
                <a:lnTo>
                  <a:pt x="937684" y="34185"/>
                </a:lnTo>
                <a:lnTo>
                  <a:pt x="883700" y="19487"/>
                </a:lnTo>
                <a:lnTo>
                  <a:pt x="828048" y="8776"/>
                </a:lnTo>
                <a:lnTo>
                  <a:pt x="770910" y="2222"/>
                </a:lnTo>
                <a:lnTo>
                  <a:pt x="712470" y="0"/>
                </a:lnTo>
                <a:lnTo>
                  <a:pt x="654029" y="2222"/>
                </a:lnTo>
                <a:lnTo>
                  <a:pt x="596891" y="8776"/>
                </a:lnTo>
                <a:lnTo>
                  <a:pt x="541239" y="19487"/>
                </a:lnTo>
                <a:lnTo>
                  <a:pt x="487255" y="34185"/>
                </a:lnTo>
                <a:lnTo>
                  <a:pt x="435124" y="52695"/>
                </a:lnTo>
                <a:lnTo>
                  <a:pt x="385027" y="74845"/>
                </a:lnTo>
                <a:lnTo>
                  <a:pt x="337149" y="100464"/>
                </a:lnTo>
                <a:lnTo>
                  <a:pt x="291673" y="129377"/>
                </a:lnTo>
                <a:lnTo>
                  <a:pt x="248782" y="161414"/>
                </a:lnTo>
                <a:lnTo>
                  <a:pt x="208659" y="196400"/>
                </a:lnTo>
                <a:lnTo>
                  <a:pt x="171488" y="234164"/>
                </a:lnTo>
                <a:lnTo>
                  <a:pt x="137451" y="274533"/>
                </a:lnTo>
                <a:lnTo>
                  <a:pt x="106732" y="317335"/>
                </a:lnTo>
                <a:lnTo>
                  <a:pt x="79515" y="362397"/>
                </a:lnTo>
                <a:lnTo>
                  <a:pt x="55982" y="409545"/>
                </a:lnTo>
                <a:lnTo>
                  <a:pt x="36317" y="458609"/>
                </a:lnTo>
                <a:lnTo>
                  <a:pt x="20703" y="509415"/>
                </a:lnTo>
                <a:lnTo>
                  <a:pt x="9323" y="561790"/>
                </a:lnTo>
                <a:lnTo>
                  <a:pt x="2361" y="615563"/>
                </a:lnTo>
                <a:lnTo>
                  <a:pt x="0" y="670560"/>
                </a:lnTo>
                <a:lnTo>
                  <a:pt x="2361" y="725556"/>
                </a:lnTo>
                <a:lnTo>
                  <a:pt x="9323" y="779329"/>
                </a:lnTo>
                <a:lnTo>
                  <a:pt x="20703" y="831704"/>
                </a:lnTo>
                <a:lnTo>
                  <a:pt x="36317" y="882510"/>
                </a:lnTo>
                <a:lnTo>
                  <a:pt x="55982" y="931574"/>
                </a:lnTo>
                <a:lnTo>
                  <a:pt x="79515" y="978722"/>
                </a:lnTo>
                <a:lnTo>
                  <a:pt x="106732" y="1023784"/>
                </a:lnTo>
                <a:lnTo>
                  <a:pt x="137451" y="1066586"/>
                </a:lnTo>
                <a:lnTo>
                  <a:pt x="171488" y="1106955"/>
                </a:lnTo>
                <a:lnTo>
                  <a:pt x="208659" y="1144719"/>
                </a:lnTo>
                <a:lnTo>
                  <a:pt x="248782" y="1179705"/>
                </a:lnTo>
                <a:lnTo>
                  <a:pt x="291673" y="1211742"/>
                </a:lnTo>
                <a:lnTo>
                  <a:pt x="337149" y="1240655"/>
                </a:lnTo>
                <a:lnTo>
                  <a:pt x="385027" y="1266274"/>
                </a:lnTo>
                <a:lnTo>
                  <a:pt x="435124" y="1288424"/>
                </a:lnTo>
                <a:lnTo>
                  <a:pt x="487255" y="1306934"/>
                </a:lnTo>
                <a:lnTo>
                  <a:pt x="541239" y="1321632"/>
                </a:lnTo>
                <a:lnTo>
                  <a:pt x="596891" y="1332343"/>
                </a:lnTo>
                <a:lnTo>
                  <a:pt x="654029" y="1338897"/>
                </a:lnTo>
                <a:lnTo>
                  <a:pt x="712470" y="1341120"/>
                </a:lnTo>
                <a:lnTo>
                  <a:pt x="770910" y="1338897"/>
                </a:lnTo>
                <a:lnTo>
                  <a:pt x="828048" y="1332343"/>
                </a:lnTo>
                <a:lnTo>
                  <a:pt x="883700" y="1321632"/>
                </a:lnTo>
                <a:lnTo>
                  <a:pt x="937684" y="1306934"/>
                </a:lnTo>
                <a:lnTo>
                  <a:pt x="989815" y="1288424"/>
                </a:lnTo>
                <a:lnTo>
                  <a:pt x="1039912" y="1266274"/>
                </a:lnTo>
                <a:lnTo>
                  <a:pt x="1087790" y="1240655"/>
                </a:lnTo>
                <a:lnTo>
                  <a:pt x="1133266" y="1211742"/>
                </a:lnTo>
                <a:lnTo>
                  <a:pt x="1176157" y="1179705"/>
                </a:lnTo>
                <a:lnTo>
                  <a:pt x="1216280" y="1144719"/>
                </a:lnTo>
                <a:lnTo>
                  <a:pt x="1253451" y="1106955"/>
                </a:lnTo>
                <a:lnTo>
                  <a:pt x="1287488" y="1066586"/>
                </a:lnTo>
                <a:lnTo>
                  <a:pt x="1318207" y="1023784"/>
                </a:lnTo>
                <a:lnTo>
                  <a:pt x="1345424" y="978722"/>
                </a:lnTo>
                <a:lnTo>
                  <a:pt x="1368957" y="931574"/>
                </a:lnTo>
                <a:lnTo>
                  <a:pt x="1388622" y="882510"/>
                </a:lnTo>
                <a:lnTo>
                  <a:pt x="1404236" y="831704"/>
                </a:lnTo>
                <a:lnTo>
                  <a:pt x="1415616" y="779329"/>
                </a:lnTo>
                <a:lnTo>
                  <a:pt x="1422578" y="725556"/>
                </a:lnTo>
                <a:lnTo>
                  <a:pt x="1424940" y="67056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0332" y="4975872"/>
            <a:ext cx="1424939" cy="1341120"/>
          </a:xfrm>
          <a:custGeom>
            <a:avLst/>
            <a:gdLst/>
            <a:ahLst/>
            <a:cxnLst/>
            <a:rect l="l" t="t" r="r" b="b"/>
            <a:pathLst>
              <a:path w="1424940" h="1341120">
                <a:moveTo>
                  <a:pt x="0" y="670560"/>
                </a:moveTo>
                <a:lnTo>
                  <a:pt x="2361" y="615563"/>
                </a:lnTo>
                <a:lnTo>
                  <a:pt x="9323" y="561790"/>
                </a:lnTo>
                <a:lnTo>
                  <a:pt x="20703" y="509415"/>
                </a:lnTo>
                <a:lnTo>
                  <a:pt x="36317" y="458609"/>
                </a:lnTo>
                <a:lnTo>
                  <a:pt x="55982" y="409545"/>
                </a:lnTo>
                <a:lnTo>
                  <a:pt x="79515" y="362397"/>
                </a:lnTo>
                <a:lnTo>
                  <a:pt x="106732" y="317335"/>
                </a:lnTo>
                <a:lnTo>
                  <a:pt x="137451" y="274533"/>
                </a:lnTo>
                <a:lnTo>
                  <a:pt x="171488" y="234164"/>
                </a:lnTo>
                <a:lnTo>
                  <a:pt x="208659" y="196400"/>
                </a:lnTo>
                <a:lnTo>
                  <a:pt x="248782" y="161414"/>
                </a:lnTo>
                <a:lnTo>
                  <a:pt x="291673" y="129377"/>
                </a:lnTo>
                <a:lnTo>
                  <a:pt x="337149" y="100464"/>
                </a:lnTo>
                <a:lnTo>
                  <a:pt x="385027" y="74845"/>
                </a:lnTo>
                <a:lnTo>
                  <a:pt x="435124" y="52695"/>
                </a:lnTo>
                <a:lnTo>
                  <a:pt x="487255" y="34185"/>
                </a:lnTo>
                <a:lnTo>
                  <a:pt x="541239" y="19487"/>
                </a:lnTo>
                <a:lnTo>
                  <a:pt x="596891" y="8776"/>
                </a:lnTo>
                <a:lnTo>
                  <a:pt x="654029" y="2222"/>
                </a:lnTo>
                <a:lnTo>
                  <a:pt x="712470" y="0"/>
                </a:lnTo>
                <a:lnTo>
                  <a:pt x="770910" y="2222"/>
                </a:lnTo>
                <a:lnTo>
                  <a:pt x="828048" y="8776"/>
                </a:lnTo>
                <a:lnTo>
                  <a:pt x="883700" y="19487"/>
                </a:lnTo>
                <a:lnTo>
                  <a:pt x="937684" y="34185"/>
                </a:lnTo>
                <a:lnTo>
                  <a:pt x="989815" y="52695"/>
                </a:lnTo>
                <a:lnTo>
                  <a:pt x="1039912" y="74845"/>
                </a:lnTo>
                <a:lnTo>
                  <a:pt x="1087790" y="100464"/>
                </a:lnTo>
                <a:lnTo>
                  <a:pt x="1133266" y="129377"/>
                </a:lnTo>
                <a:lnTo>
                  <a:pt x="1176157" y="161414"/>
                </a:lnTo>
                <a:lnTo>
                  <a:pt x="1216280" y="196400"/>
                </a:lnTo>
                <a:lnTo>
                  <a:pt x="1253451" y="234164"/>
                </a:lnTo>
                <a:lnTo>
                  <a:pt x="1287488" y="274533"/>
                </a:lnTo>
                <a:lnTo>
                  <a:pt x="1318207" y="317335"/>
                </a:lnTo>
                <a:lnTo>
                  <a:pt x="1345424" y="362397"/>
                </a:lnTo>
                <a:lnTo>
                  <a:pt x="1368957" y="409545"/>
                </a:lnTo>
                <a:lnTo>
                  <a:pt x="1388622" y="458609"/>
                </a:lnTo>
                <a:lnTo>
                  <a:pt x="1404236" y="509415"/>
                </a:lnTo>
                <a:lnTo>
                  <a:pt x="1415616" y="561790"/>
                </a:lnTo>
                <a:lnTo>
                  <a:pt x="1422578" y="615563"/>
                </a:lnTo>
                <a:lnTo>
                  <a:pt x="1424940" y="670560"/>
                </a:lnTo>
                <a:lnTo>
                  <a:pt x="1422578" y="725556"/>
                </a:lnTo>
                <a:lnTo>
                  <a:pt x="1415616" y="779329"/>
                </a:lnTo>
                <a:lnTo>
                  <a:pt x="1404236" y="831704"/>
                </a:lnTo>
                <a:lnTo>
                  <a:pt x="1388622" y="882510"/>
                </a:lnTo>
                <a:lnTo>
                  <a:pt x="1368957" y="931574"/>
                </a:lnTo>
                <a:lnTo>
                  <a:pt x="1345424" y="978722"/>
                </a:lnTo>
                <a:lnTo>
                  <a:pt x="1318207" y="1023784"/>
                </a:lnTo>
                <a:lnTo>
                  <a:pt x="1287488" y="1066586"/>
                </a:lnTo>
                <a:lnTo>
                  <a:pt x="1253451" y="1106955"/>
                </a:lnTo>
                <a:lnTo>
                  <a:pt x="1216280" y="1144719"/>
                </a:lnTo>
                <a:lnTo>
                  <a:pt x="1176157" y="1179705"/>
                </a:lnTo>
                <a:lnTo>
                  <a:pt x="1133266" y="1211742"/>
                </a:lnTo>
                <a:lnTo>
                  <a:pt x="1087790" y="1240655"/>
                </a:lnTo>
                <a:lnTo>
                  <a:pt x="1039912" y="1266274"/>
                </a:lnTo>
                <a:lnTo>
                  <a:pt x="989815" y="1288424"/>
                </a:lnTo>
                <a:lnTo>
                  <a:pt x="937684" y="1306934"/>
                </a:lnTo>
                <a:lnTo>
                  <a:pt x="883700" y="1321632"/>
                </a:lnTo>
                <a:lnTo>
                  <a:pt x="828048" y="1332343"/>
                </a:lnTo>
                <a:lnTo>
                  <a:pt x="770910" y="1338897"/>
                </a:lnTo>
                <a:lnTo>
                  <a:pt x="712470" y="1341120"/>
                </a:lnTo>
                <a:lnTo>
                  <a:pt x="654029" y="1338897"/>
                </a:lnTo>
                <a:lnTo>
                  <a:pt x="596891" y="1332343"/>
                </a:lnTo>
                <a:lnTo>
                  <a:pt x="541239" y="1321632"/>
                </a:lnTo>
                <a:lnTo>
                  <a:pt x="487255" y="1306934"/>
                </a:lnTo>
                <a:lnTo>
                  <a:pt x="435124" y="1288424"/>
                </a:lnTo>
                <a:lnTo>
                  <a:pt x="385027" y="1266274"/>
                </a:lnTo>
                <a:lnTo>
                  <a:pt x="337149" y="1240655"/>
                </a:lnTo>
                <a:lnTo>
                  <a:pt x="291673" y="1211742"/>
                </a:lnTo>
                <a:lnTo>
                  <a:pt x="248782" y="1179705"/>
                </a:lnTo>
                <a:lnTo>
                  <a:pt x="208659" y="1144719"/>
                </a:lnTo>
                <a:lnTo>
                  <a:pt x="171488" y="1106955"/>
                </a:lnTo>
                <a:lnTo>
                  <a:pt x="137451" y="1066586"/>
                </a:lnTo>
                <a:lnTo>
                  <a:pt x="106732" y="1023784"/>
                </a:lnTo>
                <a:lnTo>
                  <a:pt x="79515" y="978722"/>
                </a:lnTo>
                <a:lnTo>
                  <a:pt x="55982" y="931574"/>
                </a:lnTo>
                <a:lnTo>
                  <a:pt x="36317" y="882510"/>
                </a:lnTo>
                <a:lnTo>
                  <a:pt x="20703" y="831704"/>
                </a:lnTo>
                <a:lnTo>
                  <a:pt x="9323" y="779329"/>
                </a:lnTo>
                <a:lnTo>
                  <a:pt x="2361" y="725556"/>
                </a:lnTo>
                <a:lnTo>
                  <a:pt x="0" y="670560"/>
                </a:lnTo>
                <a:close/>
              </a:path>
            </a:pathLst>
          </a:custGeom>
          <a:ln w="27940">
            <a:solidFill>
              <a:srgbClr val="5C477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79092" y="4975872"/>
            <a:ext cx="1424940" cy="1341120"/>
          </a:xfrm>
          <a:custGeom>
            <a:avLst/>
            <a:gdLst/>
            <a:ahLst/>
            <a:cxnLst/>
            <a:rect l="l" t="t" r="r" b="b"/>
            <a:pathLst>
              <a:path w="1424940" h="1341120">
                <a:moveTo>
                  <a:pt x="1424940" y="670560"/>
                </a:moveTo>
                <a:lnTo>
                  <a:pt x="1422578" y="615563"/>
                </a:lnTo>
                <a:lnTo>
                  <a:pt x="1415616" y="561790"/>
                </a:lnTo>
                <a:lnTo>
                  <a:pt x="1404236" y="509415"/>
                </a:lnTo>
                <a:lnTo>
                  <a:pt x="1388622" y="458609"/>
                </a:lnTo>
                <a:lnTo>
                  <a:pt x="1368957" y="409545"/>
                </a:lnTo>
                <a:lnTo>
                  <a:pt x="1345424" y="362397"/>
                </a:lnTo>
                <a:lnTo>
                  <a:pt x="1318207" y="317335"/>
                </a:lnTo>
                <a:lnTo>
                  <a:pt x="1287488" y="274533"/>
                </a:lnTo>
                <a:lnTo>
                  <a:pt x="1253451" y="234164"/>
                </a:lnTo>
                <a:lnTo>
                  <a:pt x="1216280" y="196400"/>
                </a:lnTo>
                <a:lnTo>
                  <a:pt x="1176157" y="161414"/>
                </a:lnTo>
                <a:lnTo>
                  <a:pt x="1133266" y="129377"/>
                </a:lnTo>
                <a:lnTo>
                  <a:pt x="1087790" y="100464"/>
                </a:lnTo>
                <a:lnTo>
                  <a:pt x="1039912" y="74845"/>
                </a:lnTo>
                <a:lnTo>
                  <a:pt x="989815" y="52695"/>
                </a:lnTo>
                <a:lnTo>
                  <a:pt x="937684" y="34185"/>
                </a:lnTo>
                <a:lnTo>
                  <a:pt x="883700" y="19487"/>
                </a:lnTo>
                <a:lnTo>
                  <a:pt x="828048" y="8776"/>
                </a:lnTo>
                <a:lnTo>
                  <a:pt x="770910" y="2222"/>
                </a:lnTo>
                <a:lnTo>
                  <a:pt x="712470" y="0"/>
                </a:lnTo>
                <a:lnTo>
                  <a:pt x="654029" y="2222"/>
                </a:lnTo>
                <a:lnTo>
                  <a:pt x="596891" y="8776"/>
                </a:lnTo>
                <a:lnTo>
                  <a:pt x="541239" y="19487"/>
                </a:lnTo>
                <a:lnTo>
                  <a:pt x="487255" y="34185"/>
                </a:lnTo>
                <a:lnTo>
                  <a:pt x="435124" y="52695"/>
                </a:lnTo>
                <a:lnTo>
                  <a:pt x="385027" y="74845"/>
                </a:lnTo>
                <a:lnTo>
                  <a:pt x="337149" y="100464"/>
                </a:lnTo>
                <a:lnTo>
                  <a:pt x="291673" y="129377"/>
                </a:lnTo>
                <a:lnTo>
                  <a:pt x="248782" y="161414"/>
                </a:lnTo>
                <a:lnTo>
                  <a:pt x="208659" y="196400"/>
                </a:lnTo>
                <a:lnTo>
                  <a:pt x="171488" y="234164"/>
                </a:lnTo>
                <a:lnTo>
                  <a:pt x="137451" y="274533"/>
                </a:lnTo>
                <a:lnTo>
                  <a:pt x="106732" y="317335"/>
                </a:lnTo>
                <a:lnTo>
                  <a:pt x="79515" y="362397"/>
                </a:lnTo>
                <a:lnTo>
                  <a:pt x="55982" y="409545"/>
                </a:lnTo>
                <a:lnTo>
                  <a:pt x="36317" y="458609"/>
                </a:lnTo>
                <a:lnTo>
                  <a:pt x="20703" y="509415"/>
                </a:lnTo>
                <a:lnTo>
                  <a:pt x="9323" y="561790"/>
                </a:lnTo>
                <a:lnTo>
                  <a:pt x="2361" y="615563"/>
                </a:lnTo>
                <a:lnTo>
                  <a:pt x="0" y="670560"/>
                </a:lnTo>
                <a:lnTo>
                  <a:pt x="2361" y="725556"/>
                </a:lnTo>
                <a:lnTo>
                  <a:pt x="9323" y="779329"/>
                </a:lnTo>
                <a:lnTo>
                  <a:pt x="20703" y="831704"/>
                </a:lnTo>
                <a:lnTo>
                  <a:pt x="36317" y="882510"/>
                </a:lnTo>
                <a:lnTo>
                  <a:pt x="55982" y="931574"/>
                </a:lnTo>
                <a:lnTo>
                  <a:pt x="79515" y="978722"/>
                </a:lnTo>
                <a:lnTo>
                  <a:pt x="106732" y="1023784"/>
                </a:lnTo>
                <a:lnTo>
                  <a:pt x="137451" y="1066586"/>
                </a:lnTo>
                <a:lnTo>
                  <a:pt x="171488" y="1106955"/>
                </a:lnTo>
                <a:lnTo>
                  <a:pt x="208659" y="1144719"/>
                </a:lnTo>
                <a:lnTo>
                  <a:pt x="248782" y="1179705"/>
                </a:lnTo>
                <a:lnTo>
                  <a:pt x="291673" y="1211742"/>
                </a:lnTo>
                <a:lnTo>
                  <a:pt x="337149" y="1240655"/>
                </a:lnTo>
                <a:lnTo>
                  <a:pt x="385027" y="1266274"/>
                </a:lnTo>
                <a:lnTo>
                  <a:pt x="435124" y="1288424"/>
                </a:lnTo>
                <a:lnTo>
                  <a:pt x="487255" y="1306934"/>
                </a:lnTo>
                <a:lnTo>
                  <a:pt x="541239" y="1321632"/>
                </a:lnTo>
                <a:lnTo>
                  <a:pt x="596891" y="1332343"/>
                </a:lnTo>
                <a:lnTo>
                  <a:pt x="654029" y="1338897"/>
                </a:lnTo>
                <a:lnTo>
                  <a:pt x="712470" y="1341120"/>
                </a:lnTo>
                <a:lnTo>
                  <a:pt x="770910" y="1338897"/>
                </a:lnTo>
                <a:lnTo>
                  <a:pt x="828048" y="1332343"/>
                </a:lnTo>
                <a:lnTo>
                  <a:pt x="883700" y="1321632"/>
                </a:lnTo>
                <a:lnTo>
                  <a:pt x="937684" y="1306934"/>
                </a:lnTo>
                <a:lnTo>
                  <a:pt x="989815" y="1288424"/>
                </a:lnTo>
                <a:lnTo>
                  <a:pt x="1039912" y="1266274"/>
                </a:lnTo>
                <a:lnTo>
                  <a:pt x="1087790" y="1240655"/>
                </a:lnTo>
                <a:lnTo>
                  <a:pt x="1133266" y="1211742"/>
                </a:lnTo>
                <a:lnTo>
                  <a:pt x="1176157" y="1179705"/>
                </a:lnTo>
                <a:lnTo>
                  <a:pt x="1216280" y="1144719"/>
                </a:lnTo>
                <a:lnTo>
                  <a:pt x="1253451" y="1106955"/>
                </a:lnTo>
                <a:lnTo>
                  <a:pt x="1287488" y="1066586"/>
                </a:lnTo>
                <a:lnTo>
                  <a:pt x="1318207" y="1023784"/>
                </a:lnTo>
                <a:lnTo>
                  <a:pt x="1345424" y="978722"/>
                </a:lnTo>
                <a:lnTo>
                  <a:pt x="1368957" y="931574"/>
                </a:lnTo>
                <a:lnTo>
                  <a:pt x="1388622" y="882510"/>
                </a:lnTo>
                <a:lnTo>
                  <a:pt x="1404236" y="831704"/>
                </a:lnTo>
                <a:lnTo>
                  <a:pt x="1415616" y="779329"/>
                </a:lnTo>
                <a:lnTo>
                  <a:pt x="1422578" y="725556"/>
                </a:lnTo>
                <a:lnTo>
                  <a:pt x="1424940" y="67056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79092" y="4975872"/>
            <a:ext cx="1424940" cy="1341120"/>
          </a:xfrm>
          <a:custGeom>
            <a:avLst/>
            <a:gdLst/>
            <a:ahLst/>
            <a:cxnLst/>
            <a:rect l="l" t="t" r="r" b="b"/>
            <a:pathLst>
              <a:path w="1424940" h="1341120">
                <a:moveTo>
                  <a:pt x="0" y="670560"/>
                </a:moveTo>
                <a:lnTo>
                  <a:pt x="2361" y="615563"/>
                </a:lnTo>
                <a:lnTo>
                  <a:pt x="9323" y="561790"/>
                </a:lnTo>
                <a:lnTo>
                  <a:pt x="20703" y="509415"/>
                </a:lnTo>
                <a:lnTo>
                  <a:pt x="36317" y="458609"/>
                </a:lnTo>
                <a:lnTo>
                  <a:pt x="55982" y="409545"/>
                </a:lnTo>
                <a:lnTo>
                  <a:pt x="79515" y="362397"/>
                </a:lnTo>
                <a:lnTo>
                  <a:pt x="106732" y="317335"/>
                </a:lnTo>
                <a:lnTo>
                  <a:pt x="137451" y="274533"/>
                </a:lnTo>
                <a:lnTo>
                  <a:pt x="171488" y="234164"/>
                </a:lnTo>
                <a:lnTo>
                  <a:pt x="208659" y="196400"/>
                </a:lnTo>
                <a:lnTo>
                  <a:pt x="248782" y="161414"/>
                </a:lnTo>
                <a:lnTo>
                  <a:pt x="291673" y="129377"/>
                </a:lnTo>
                <a:lnTo>
                  <a:pt x="337149" y="100464"/>
                </a:lnTo>
                <a:lnTo>
                  <a:pt x="385027" y="74845"/>
                </a:lnTo>
                <a:lnTo>
                  <a:pt x="435124" y="52695"/>
                </a:lnTo>
                <a:lnTo>
                  <a:pt x="487255" y="34185"/>
                </a:lnTo>
                <a:lnTo>
                  <a:pt x="541239" y="19487"/>
                </a:lnTo>
                <a:lnTo>
                  <a:pt x="596891" y="8776"/>
                </a:lnTo>
                <a:lnTo>
                  <a:pt x="654029" y="2222"/>
                </a:lnTo>
                <a:lnTo>
                  <a:pt x="712470" y="0"/>
                </a:lnTo>
                <a:lnTo>
                  <a:pt x="770910" y="2222"/>
                </a:lnTo>
                <a:lnTo>
                  <a:pt x="828048" y="8776"/>
                </a:lnTo>
                <a:lnTo>
                  <a:pt x="883700" y="19487"/>
                </a:lnTo>
                <a:lnTo>
                  <a:pt x="937684" y="34185"/>
                </a:lnTo>
                <a:lnTo>
                  <a:pt x="989815" y="52695"/>
                </a:lnTo>
                <a:lnTo>
                  <a:pt x="1039912" y="74845"/>
                </a:lnTo>
                <a:lnTo>
                  <a:pt x="1087790" y="100464"/>
                </a:lnTo>
                <a:lnTo>
                  <a:pt x="1133266" y="129377"/>
                </a:lnTo>
                <a:lnTo>
                  <a:pt x="1176157" y="161414"/>
                </a:lnTo>
                <a:lnTo>
                  <a:pt x="1216280" y="196400"/>
                </a:lnTo>
                <a:lnTo>
                  <a:pt x="1253451" y="234164"/>
                </a:lnTo>
                <a:lnTo>
                  <a:pt x="1287488" y="274533"/>
                </a:lnTo>
                <a:lnTo>
                  <a:pt x="1318207" y="317335"/>
                </a:lnTo>
                <a:lnTo>
                  <a:pt x="1345424" y="362397"/>
                </a:lnTo>
                <a:lnTo>
                  <a:pt x="1368957" y="409545"/>
                </a:lnTo>
                <a:lnTo>
                  <a:pt x="1388622" y="458609"/>
                </a:lnTo>
                <a:lnTo>
                  <a:pt x="1404236" y="509415"/>
                </a:lnTo>
                <a:lnTo>
                  <a:pt x="1415616" y="561790"/>
                </a:lnTo>
                <a:lnTo>
                  <a:pt x="1422578" y="615563"/>
                </a:lnTo>
                <a:lnTo>
                  <a:pt x="1424940" y="670560"/>
                </a:lnTo>
                <a:lnTo>
                  <a:pt x="1422578" y="725556"/>
                </a:lnTo>
                <a:lnTo>
                  <a:pt x="1415616" y="779329"/>
                </a:lnTo>
                <a:lnTo>
                  <a:pt x="1404236" y="831704"/>
                </a:lnTo>
                <a:lnTo>
                  <a:pt x="1388622" y="882510"/>
                </a:lnTo>
                <a:lnTo>
                  <a:pt x="1368957" y="931574"/>
                </a:lnTo>
                <a:lnTo>
                  <a:pt x="1345424" y="978722"/>
                </a:lnTo>
                <a:lnTo>
                  <a:pt x="1318207" y="1023784"/>
                </a:lnTo>
                <a:lnTo>
                  <a:pt x="1287488" y="1066586"/>
                </a:lnTo>
                <a:lnTo>
                  <a:pt x="1253451" y="1106955"/>
                </a:lnTo>
                <a:lnTo>
                  <a:pt x="1216280" y="1144719"/>
                </a:lnTo>
                <a:lnTo>
                  <a:pt x="1176157" y="1179705"/>
                </a:lnTo>
                <a:lnTo>
                  <a:pt x="1133266" y="1211742"/>
                </a:lnTo>
                <a:lnTo>
                  <a:pt x="1087790" y="1240655"/>
                </a:lnTo>
                <a:lnTo>
                  <a:pt x="1039912" y="1266274"/>
                </a:lnTo>
                <a:lnTo>
                  <a:pt x="989815" y="1288424"/>
                </a:lnTo>
                <a:lnTo>
                  <a:pt x="937684" y="1306934"/>
                </a:lnTo>
                <a:lnTo>
                  <a:pt x="883700" y="1321632"/>
                </a:lnTo>
                <a:lnTo>
                  <a:pt x="828048" y="1332343"/>
                </a:lnTo>
                <a:lnTo>
                  <a:pt x="770910" y="1338897"/>
                </a:lnTo>
                <a:lnTo>
                  <a:pt x="712470" y="1341120"/>
                </a:lnTo>
                <a:lnTo>
                  <a:pt x="654029" y="1338897"/>
                </a:lnTo>
                <a:lnTo>
                  <a:pt x="596891" y="1332343"/>
                </a:lnTo>
                <a:lnTo>
                  <a:pt x="541239" y="1321632"/>
                </a:lnTo>
                <a:lnTo>
                  <a:pt x="487255" y="1306934"/>
                </a:lnTo>
                <a:lnTo>
                  <a:pt x="435124" y="1288424"/>
                </a:lnTo>
                <a:lnTo>
                  <a:pt x="385027" y="1266274"/>
                </a:lnTo>
                <a:lnTo>
                  <a:pt x="337149" y="1240655"/>
                </a:lnTo>
                <a:lnTo>
                  <a:pt x="291673" y="1211742"/>
                </a:lnTo>
                <a:lnTo>
                  <a:pt x="248782" y="1179705"/>
                </a:lnTo>
                <a:lnTo>
                  <a:pt x="208659" y="1144719"/>
                </a:lnTo>
                <a:lnTo>
                  <a:pt x="171488" y="1106955"/>
                </a:lnTo>
                <a:lnTo>
                  <a:pt x="137451" y="1066586"/>
                </a:lnTo>
                <a:lnTo>
                  <a:pt x="106732" y="1023784"/>
                </a:lnTo>
                <a:lnTo>
                  <a:pt x="79515" y="978722"/>
                </a:lnTo>
                <a:lnTo>
                  <a:pt x="55982" y="931574"/>
                </a:lnTo>
                <a:lnTo>
                  <a:pt x="36317" y="882510"/>
                </a:lnTo>
                <a:lnTo>
                  <a:pt x="20703" y="831704"/>
                </a:lnTo>
                <a:lnTo>
                  <a:pt x="9323" y="779329"/>
                </a:lnTo>
                <a:lnTo>
                  <a:pt x="2361" y="725556"/>
                </a:lnTo>
                <a:lnTo>
                  <a:pt x="0" y="670560"/>
                </a:lnTo>
                <a:close/>
              </a:path>
            </a:pathLst>
          </a:custGeom>
          <a:ln w="27940">
            <a:solidFill>
              <a:srgbClr val="7189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66060" y="4221492"/>
            <a:ext cx="1676400" cy="1005839"/>
          </a:xfrm>
          <a:custGeom>
            <a:avLst/>
            <a:gdLst/>
            <a:ahLst/>
            <a:cxnLst/>
            <a:rect l="l" t="t" r="r" b="b"/>
            <a:pathLst>
              <a:path w="1676400" h="1005839">
                <a:moveTo>
                  <a:pt x="1676400" y="838199"/>
                </a:moveTo>
                <a:lnTo>
                  <a:pt x="1676114" y="157772"/>
                </a:lnTo>
                <a:lnTo>
                  <a:pt x="1668148" y="115522"/>
                </a:lnTo>
                <a:lnTo>
                  <a:pt x="1650304" y="77747"/>
                </a:lnTo>
                <a:lnTo>
                  <a:pt x="1624014" y="45877"/>
                </a:lnTo>
                <a:lnTo>
                  <a:pt x="1590706" y="21343"/>
                </a:lnTo>
                <a:lnTo>
                  <a:pt x="1551812" y="5574"/>
                </a:lnTo>
                <a:lnTo>
                  <a:pt x="1508760" y="0"/>
                </a:lnTo>
                <a:lnTo>
                  <a:pt x="157772" y="285"/>
                </a:lnTo>
                <a:lnTo>
                  <a:pt x="115522" y="8251"/>
                </a:lnTo>
                <a:lnTo>
                  <a:pt x="77747" y="26095"/>
                </a:lnTo>
                <a:lnTo>
                  <a:pt x="45877" y="52385"/>
                </a:lnTo>
                <a:lnTo>
                  <a:pt x="21343" y="85693"/>
                </a:lnTo>
                <a:lnTo>
                  <a:pt x="5574" y="124587"/>
                </a:lnTo>
                <a:lnTo>
                  <a:pt x="0" y="167639"/>
                </a:lnTo>
                <a:lnTo>
                  <a:pt x="285" y="848067"/>
                </a:lnTo>
                <a:lnTo>
                  <a:pt x="8251" y="890317"/>
                </a:lnTo>
                <a:lnTo>
                  <a:pt x="26095" y="928092"/>
                </a:lnTo>
                <a:lnTo>
                  <a:pt x="52385" y="959962"/>
                </a:lnTo>
                <a:lnTo>
                  <a:pt x="85693" y="984496"/>
                </a:lnTo>
                <a:lnTo>
                  <a:pt x="124587" y="1000265"/>
                </a:lnTo>
                <a:lnTo>
                  <a:pt x="167640" y="1005839"/>
                </a:lnTo>
                <a:lnTo>
                  <a:pt x="1518627" y="1005554"/>
                </a:lnTo>
                <a:lnTo>
                  <a:pt x="1560877" y="997588"/>
                </a:lnTo>
                <a:lnTo>
                  <a:pt x="1598652" y="979744"/>
                </a:lnTo>
                <a:lnTo>
                  <a:pt x="1630522" y="953454"/>
                </a:lnTo>
                <a:lnTo>
                  <a:pt x="1655056" y="920146"/>
                </a:lnTo>
                <a:lnTo>
                  <a:pt x="1670825" y="881252"/>
                </a:lnTo>
                <a:lnTo>
                  <a:pt x="1676400" y="838199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66060" y="4221492"/>
            <a:ext cx="1676400" cy="1005839"/>
          </a:xfrm>
          <a:custGeom>
            <a:avLst/>
            <a:gdLst/>
            <a:ahLst/>
            <a:cxnLst/>
            <a:rect l="l" t="t" r="r" b="b"/>
            <a:pathLst>
              <a:path w="1676400" h="1005839">
                <a:moveTo>
                  <a:pt x="0" y="167639"/>
                </a:moveTo>
                <a:lnTo>
                  <a:pt x="5574" y="124587"/>
                </a:lnTo>
                <a:lnTo>
                  <a:pt x="21343" y="85693"/>
                </a:lnTo>
                <a:lnTo>
                  <a:pt x="45877" y="52385"/>
                </a:lnTo>
                <a:lnTo>
                  <a:pt x="77747" y="26095"/>
                </a:lnTo>
                <a:lnTo>
                  <a:pt x="115522" y="8251"/>
                </a:lnTo>
                <a:lnTo>
                  <a:pt x="157772" y="285"/>
                </a:lnTo>
                <a:lnTo>
                  <a:pt x="1508760" y="0"/>
                </a:lnTo>
                <a:lnTo>
                  <a:pt x="1523484" y="636"/>
                </a:lnTo>
                <a:lnTo>
                  <a:pt x="1565309" y="9768"/>
                </a:lnTo>
                <a:lnTo>
                  <a:pt x="1602500" y="28617"/>
                </a:lnTo>
                <a:lnTo>
                  <a:pt x="1633628" y="55756"/>
                </a:lnTo>
                <a:lnTo>
                  <a:pt x="1657261" y="89753"/>
                </a:lnTo>
                <a:lnTo>
                  <a:pt x="1671971" y="129178"/>
                </a:lnTo>
                <a:lnTo>
                  <a:pt x="1676400" y="838199"/>
                </a:lnTo>
                <a:lnTo>
                  <a:pt x="1675763" y="852924"/>
                </a:lnTo>
                <a:lnTo>
                  <a:pt x="1666631" y="894749"/>
                </a:lnTo>
                <a:lnTo>
                  <a:pt x="1647782" y="931940"/>
                </a:lnTo>
                <a:lnTo>
                  <a:pt x="1620643" y="963068"/>
                </a:lnTo>
                <a:lnTo>
                  <a:pt x="1586646" y="986701"/>
                </a:lnTo>
                <a:lnTo>
                  <a:pt x="1547221" y="1001411"/>
                </a:lnTo>
                <a:lnTo>
                  <a:pt x="167640" y="1005839"/>
                </a:lnTo>
                <a:lnTo>
                  <a:pt x="152915" y="1005203"/>
                </a:lnTo>
                <a:lnTo>
                  <a:pt x="111090" y="996071"/>
                </a:lnTo>
                <a:lnTo>
                  <a:pt x="73899" y="977222"/>
                </a:lnTo>
                <a:lnTo>
                  <a:pt x="42771" y="950083"/>
                </a:lnTo>
                <a:lnTo>
                  <a:pt x="19138" y="916086"/>
                </a:lnTo>
                <a:lnTo>
                  <a:pt x="4428" y="876661"/>
                </a:lnTo>
                <a:lnTo>
                  <a:pt x="0" y="167639"/>
                </a:lnTo>
                <a:close/>
              </a:path>
            </a:pathLst>
          </a:custGeom>
          <a:ln w="27940">
            <a:solidFill>
              <a:srgbClr val="7189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0805" y="1903619"/>
            <a:ext cx="5257800" cy="3205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spc="-5" dirty="0" smtClean="0">
                <a:latin typeface="Calibri"/>
                <a:cs typeface="Calibri"/>
              </a:rPr>
              <a:t>Usin</a:t>
            </a:r>
            <a:r>
              <a:rPr sz="3050" spc="0" dirty="0" smtClean="0">
                <a:latin typeface="Calibri"/>
                <a:cs typeface="Calibri"/>
              </a:rPr>
              <a:t>g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0" dirty="0" smtClean="0">
                <a:latin typeface="Calibri"/>
                <a:cs typeface="Calibri"/>
              </a:rPr>
              <a:t>=</a:t>
            </a:r>
            <a:r>
              <a:rPr sz="3050" spc="20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upd</a:t>
            </a:r>
            <a:r>
              <a:rPr sz="3050" spc="-30" dirty="0" smtClean="0">
                <a:latin typeface="Calibri"/>
                <a:cs typeface="Calibri"/>
              </a:rPr>
              <a:t>at</a:t>
            </a:r>
            <a:r>
              <a:rPr sz="3050" spc="-5" dirty="0" smtClean="0">
                <a:latin typeface="Calibri"/>
                <a:cs typeface="Calibri"/>
              </a:rPr>
              <a:t>e</a:t>
            </a:r>
            <a:r>
              <a:rPr sz="3050" spc="0" dirty="0" smtClean="0">
                <a:latin typeface="Calibri"/>
                <a:cs typeface="Calibri"/>
              </a:rPr>
              <a:t>s</a:t>
            </a:r>
            <a:r>
              <a:rPr sz="3050" spc="2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th</a:t>
            </a:r>
            <a:r>
              <a:rPr sz="3050" spc="0" dirty="0" smtClean="0">
                <a:latin typeface="Calibri"/>
                <a:cs typeface="Calibri"/>
              </a:rPr>
              <a:t>e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-40" dirty="0" smtClean="0">
                <a:latin typeface="Calibri"/>
                <a:cs typeface="Calibri"/>
              </a:rPr>
              <a:t>r</a:t>
            </a:r>
            <a:r>
              <a:rPr sz="3050" spc="-30" dirty="0" smtClean="0">
                <a:latin typeface="Calibri"/>
                <a:cs typeface="Calibri"/>
              </a:rPr>
              <a:t>e</a:t>
            </a:r>
            <a:r>
              <a:rPr sz="3050" spc="-80" dirty="0" smtClean="0">
                <a:latin typeface="Calibri"/>
                <a:cs typeface="Calibri"/>
              </a:rPr>
              <a:t>f</a:t>
            </a:r>
            <a:r>
              <a:rPr sz="3050" spc="0" dirty="0" smtClean="0">
                <a:latin typeface="Calibri"/>
                <a:cs typeface="Calibri"/>
              </a:rPr>
              <a:t>e</a:t>
            </a:r>
            <a:r>
              <a:rPr sz="3050" spc="-50" dirty="0" smtClean="0">
                <a:latin typeface="Calibri"/>
                <a:cs typeface="Calibri"/>
              </a:rPr>
              <a:t>r</a:t>
            </a:r>
            <a:r>
              <a:rPr sz="3050" spc="-5" dirty="0" smtClean="0">
                <a:latin typeface="Calibri"/>
                <a:cs typeface="Calibri"/>
              </a:rPr>
              <a:t>ence.</a:t>
            </a:r>
            <a:endParaRPr sz="305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23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89890">
              <a:lnSpc>
                <a:spcPct val="100000"/>
              </a:lnSpc>
            </a:pPr>
            <a:r>
              <a:rPr sz="3050" spc="-5" dirty="0" smtClean="0">
                <a:latin typeface="Courier New"/>
                <a:cs typeface="Courier New"/>
              </a:rPr>
              <a:t>baby</a:t>
            </a:r>
            <a:r>
              <a:rPr sz="3050" spc="0" dirty="0" smtClean="0">
                <a:latin typeface="Courier New"/>
                <a:cs typeface="Courier New"/>
              </a:rPr>
              <a:t>1</a:t>
            </a:r>
            <a:r>
              <a:rPr sz="3050" spc="10" dirty="0" smtClean="0">
                <a:latin typeface="Courier New"/>
                <a:cs typeface="Courier New"/>
              </a:rPr>
              <a:t> </a:t>
            </a:r>
            <a:r>
              <a:rPr sz="3050" spc="0" dirty="0" smtClean="0">
                <a:latin typeface="Courier New"/>
                <a:cs typeface="Courier New"/>
              </a:rPr>
              <a:t>=</a:t>
            </a:r>
            <a:r>
              <a:rPr sz="3050" spc="10" dirty="0" smtClean="0">
                <a:latin typeface="Courier New"/>
                <a:cs typeface="Courier New"/>
              </a:rPr>
              <a:t> </a:t>
            </a:r>
            <a:r>
              <a:rPr sz="3050" spc="-5" dirty="0" smtClean="0">
                <a:latin typeface="Courier New"/>
                <a:cs typeface="Courier New"/>
              </a:rPr>
              <a:t>baby2</a:t>
            </a:r>
            <a:endParaRPr sz="3050">
              <a:latin typeface="Courier New"/>
              <a:cs typeface="Courier New"/>
            </a:endParaRPr>
          </a:p>
          <a:p>
            <a:pPr>
              <a:lnSpc>
                <a:spcPts val="950"/>
              </a:lnSpc>
              <a:spcBef>
                <a:spcPts val="25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770890" algn="ctr">
              <a:lnSpc>
                <a:spcPct val="100000"/>
              </a:lnSpc>
            </a:pPr>
            <a:r>
              <a:rPr sz="2650" spc="-20" dirty="0" smtClean="0">
                <a:solidFill>
                  <a:srgbClr val="FFFFFF"/>
                </a:solidFill>
                <a:latin typeface="Calibri"/>
                <a:cs typeface="Calibri"/>
              </a:rPr>
              <a:t>baby2</a:t>
            </a:r>
            <a:endParaRPr sz="2650">
              <a:latin typeface="Calibri"/>
              <a:cs typeface="Calibri"/>
            </a:endParaRPr>
          </a:p>
          <a:p>
            <a:pPr marL="770255" algn="ctr">
              <a:lnSpc>
                <a:spcPts val="3170"/>
              </a:lnSpc>
            </a:pPr>
            <a:r>
              <a:rPr sz="2650" spc="-15" dirty="0" smtClean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2650" spc="-4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650" spc="-4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50" spc="-20" dirty="0" smtClean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57168" y="5395810"/>
            <a:ext cx="125730" cy="502919"/>
          </a:xfrm>
          <a:custGeom>
            <a:avLst/>
            <a:gdLst/>
            <a:ahLst/>
            <a:cxnLst/>
            <a:rect l="l" t="t" r="r" b="b"/>
            <a:pathLst>
              <a:path w="125730" h="502920">
                <a:moveTo>
                  <a:pt x="125730" y="377469"/>
                </a:moveTo>
                <a:lnTo>
                  <a:pt x="83753" y="377329"/>
                </a:lnTo>
                <a:lnTo>
                  <a:pt x="83680" y="398284"/>
                </a:lnTo>
                <a:lnTo>
                  <a:pt x="41770" y="398144"/>
                </a:lnTo>
                <a:lnTo>
                  <a:pt x="41770" y="377189"/>
                </a:lnTo>
                <a:lnTo>
                  <a:pt x="0" y="377050"/>
                </a:lnTo>
                <a:lnTo>
                  <a:pt x="41770" y="461245"/>
                </a:lnTo>
                <a:lnTo>
                  <a:pt x="41770" y="398144"/>
                </a:lnTo>
                <a:lnTo>
                  <a:pt x="41843" y="461393"/>
                </a:lnTo>
                <a:lnTo>
                  <a:pt x="62445" y="502919"/>
                </a:lnTo>
                <a:lnTo>
                  <a:pt x="125730" y="377469"/>
                </a:lnTo>
                <a:close/>
              </a:path>
              <a:path w="125730" h="502920">
                <a:moveTo>
                  <a:pt x="83753" y="377329"/>
                </a:moveTo>
                <a:lnTo>
                  <a:pt x="41843" y="377189"/>
                </a:lnTo>
                <a:lnTo>
                  <a:pt x="41770" y="398144"/>
                </a:lnTo>
                <a:lnTo>
                  <a:pt x="83680" y="398284"/>
                </a:lnTo>
                <a:lnTo>
                  <a:pt x="83753" y="377329"/>
                </a:lnTo>
                <a:close/>
              </a:path>
              <a:path w="125730" h="502920">
                <a:moveTo>
                  <a:pt x="85077" y="139"/>
                </a:moveTo>
                <a:lnTo>
                  <a:pt x="43167" y="0"/>
                </a:lnTo>
                <a:lnTo>
                  <a:pt x="41843" y="377189"/>
                </a:lnTo>
                <a:lnTo>
                  <a:pt x="83753" y="377329"/>
                </a:lnTo>
                <a:lnTo>
                  <a:pt x="85077" y="13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10654" y="6435369"/>
            <a:ext cx="666115" cy="609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1499"/>
              </a:lnSpc>
            </a:pPr>
            <a:r>
              <a:rPr sz="1950" spc="5" dirty="0" smtClean="0">
                <a:latin typeface="Calibri"/>
                <a:cs typeface="Calibri"/>
              </a:rPr>
              <a:t>baby1 object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23186" y="6435369"/>
            <a:ext cx="665480" cy="609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1499"/>
              </a:lnSpc>
            </a:pPr>
            <a:r>
              <a:rPr sz="1950" spc="5" dirty="0" smtClean="0">
                <a:latin typeface="Calibri"/>
                <a:cs typeface="Calibri"/>
              </a:rPr>
              <a:t>baby2</a:t>
            </a:r>
            <a:r>
              <a:rPr sz="1950" spc="0" dirty="0" smtClean="0">
                <a:latin typeface="Calibri"/>
                <a:cs typeface="Calibri"/>
              </a:rPr>
              <a:t> object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2020" y="606553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0"/>
                </a:lnTo>
                <a:lnTo>
                  <a:pt x="209550" y="838200"/>
                </a:lnTo>
                <a:lnTo>
                  <a:pt x="628650" y="838200"/>
                </a:lnTo>
                <a:lnTo>
                  <a:pt x="8382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2020" y="606553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209550" y="838200"/>
                </a:lnTo>
                <a:lnTo>
                  <a:pt x="628650" y="838200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68882" y="4744508"/>
            <a:ext cx="1270304" cy="1153383"/>
          </a:xfrm>
          <a:custGeom>
            <a:avLst/>
            <a:gdLst/>
            <a:ahLst/>
            <a:cxnLst/>
            <a:rect l="l" t="t" r="r" b="b"/>
            <a:pathLst>
              <a:path w="1270304" h="1153383">
                <a:moveTo>
                  <a:pt x="84518" y="1115681"/>
                </a:moveTo>
                <a:lnTo>
                  <a:pt x="84518" y="1048050"/>
                </a:lnTo>
                <a:lnTo>
                  <a:pt x="42633" y="1049307"/>
                </a:lnTo>
                <a:lnTo>
                  <a:pt x="42041" y="1028533"/>
                </a:lnTo>
                <a:lnTo>
                  <a:pt x="0" y="1030028"/>
                </a:lnTo>
                <a:lnTo>
                  <a:pt x="67309" y="1153383"/>
                </a:lnTo>
                <a:lnTo>
                  <a:pt x="84518" y="1115681"/>
                </a:lnTo>
                <a:close/>
              </a:path>
              <a:path w="1270304" h="1153383">
                <a:moveTo>
                  <a:pt x="1270304" y="21534"/>
                </a:moveTo>
                <a:lnTo>
                  <a:pt x="1187323" y="13431"/>
                </a:lnTo>
                <a:lnTo>
                  <a:pt x="1104480" y="6307"/>
                </a:lnTo>
                <a:lnTo>
                  <a:pt x="1057030" y="3085"/>
                </a:lnTo>
                <a:lnTo>
                  <a:pt x="1011541" y="919"/>
                </a:lnTo>
                <a:lnTo>
                  <a:pt x="938311" y="0"/>
                </a:lnTo>
                <a:lnTo>
                  <a:pt x="925798" y="49"/>
                </a:lnTo>
                <a:lnTo>
                  <a:pt x="885216" y="1493"/>
                </a:lnTo>
                <a:lnTo>
                  <a:pt x="845945" y="4290"/>
                </a:lnTo>
                <a:lnTo>
                  <a:pt x="807819" y="8512"/>
                </a:lnTo>
                <a:lnTo>
                  <a:pt x="734355" y="21530"/>
                </a:lnTo>
                <a:lnTo>
                  <a:pt x="663519" y="41142"/>
                </a:lnTo>
                <a:lnTo>
                  <a:pt x="594005" y="67941"/>
                </a:lnTo>
                <a:lnTo>
                  <a:pt x="559336" y="84220"/>
                </a:lnTo>
                <a:lnTo>
                  <a:pt x="524508" y="102519"/>
                </a:lnTo>
                <a:lnTo>
                  <a:pt x="489358" y="122911"/>
                </a:lnTo>
                <a:lnTo>
                  <a:pt x="453723" y="145470"/>
                </a:lnTo>
                <a:lnTo>
                  <a:pt x="417440" y="170271"/>
                </a:lnTo>
                <a:lnTo>
                  <a:pt x="380346" y="197387"/>
                </a:lnTo>
                <a:lnTo>
                  <a:pt x="342277" y="226893"/>
                </a:lnTo>
                <a:lnTo>
                  <a:pt x="309029" y="255532"/>
                </a:lnTo>
                <a:lnTo>
                  <a:pt x="277177" y="285148"/>
                </a:lnTo>
                <a:lnTo>
                  <a:pt x="248375" y="313961"/>
                </a:lnTo>
                <a:lnTo>
                  <a:pt x="221954" y="342655"/>
                </a:lnTo>
                <a:lnTo>
                  <a:pt x="175854" y="400007"/>
                </a:lnTo>
                <a:lnTo>
                  <a:pt x="138083" y="457842"/>
                </a:lnTo>
                <a:lnTo>
                  <a:pt x="107846" y="516799"/>
                </a:lnTo>
                <a:lnTo>
                  <a:pt x="84350" y="577516"/>
                </a:lnTo>
                <a:lnTo>
                  <a:pt x="66799" y="640633"/>
                </a:lnTo>
                <a:lnTo>
                  <a:pt x="54400" y="706787"/>
                </a:lnTo>
                <a:lnTo>
                  <a:pt x="46358" y="776618"/>
                </a:lnTo>
                <a:lnTo>
                  <a:pt x="41880" y="850764"/>
                </a:lnTo>
                <a:lnTo>
                  <a:pt x="40728" y="889655"/>
                </a:lnTo>
                <a:lnTo>
                  <a:pt x="40170" y="929863"/>
                </a:lnTo>
                <a:lnTo>
                  <a:pt x="40500" y="974428"/>
                </a:lnTo>
                <a:lnTo>
                  <a:pt x="42041" y="1028533"/>
                </a:lnTo>
                <a:lnTo>
                  <a:pt x="82080" y="1027108"/>
                </a:lnTo>
                <a:lnTo>
                  <a:pt x="82080" y="930283"/>
                </a:lnTo>
                <a:lnTo>
                  <a:pt x="82686" y="888535"/>
                </a:lnTo>
                <a:lnTo>
                  <a:pt x="83934" y="848451"/>
                </a:lnTo>
                <a:lnTo>
                  <a:pt x="85929" y="809920"/>
                </a:lnTo>
                <a:lnTo>
                  <a:pt x="92585" y="737085"/>
                </a:lnTo>
                <a:lnTo>
                  <a:pt x="103496" y="669161"/>
                </a:lnTo>
                <a:lnTo>
                  <a:pt x="119506" y="605277"/>
                </a:lnTo>
                <a:lnTo>
                  <a:pt x="141459" y="544562"/>
                </a:lnTo>
                <a:lnTo>
                  <a:pt x="170199" y="486148"/>
                </a:lnTo>
                <a:lnTo>
                  <a:pt x="206568" y="429163"/>
                </a:lnTo>
                <a:lnTo>
                  <a:pt x="251412" y="372737"/>
                </a:lnTo>
                <a:lnTo>
                  <a:pt x="277274" y="344462"/>
                </a:lnTo>
                <a:lnTo>
                  <a:pt x="305572" y="316000"/>
                </a:lnTo>
                <a:lnTo>
                  <a:pt x="336410" y="287243"/>
                </a:lnTo>
                <a:lnTo>
                  <a:pt x="368401" y="259723"/>
                </a:lnTo>
                <a:lnTo>
                  <a:pt x="401370" y="233319"/>
                </a:lnTo>
                <a:lnTo>
                  <a:pt x="436903" y="207504"/>
                </a:lnTo>
                <a:lnTo>
                  <a:pt x="471457" y="183898"/>
                </a:lnTo>
                <a:lnTo>
                  <a:pt x="505186" y="162424"/>
                </a:lnTo>
                <a:lnTo>
                  <a:pt x="538243" y="143004"/>
                </a:lnTo>
                <a:lnTo>
                  <a:pt x="602955" y="110014"/>
                </a:lnTo>
                <a:lnTo>
                  <a:pt x="666818" y="84306"/>
                </a:lnTo>
                <a:lnTo>
                  <a:pt x="731059" y="65255"/>
                </a:lnTo>
                <a:lnTo>
                  <a:pt x="796904" y="52241"/>
                </a:lnTo>
                <a:lnTo>
                  <a:pt x="865579" y="44638"/>
                </a:lnTo>
                <a:lnTo>
                  <a:pt x="938311" y="41826"/>
                </a:lnTo>
                <a:lnTo>
                  <a:pt x="976581" y="42021"/>
                </a:lnTo>
                <a:lnTo>
                  <a:pt x="1016325" y="43179"/>
                </a:lnTo>
                <a:lnTo>
                  <a:pt x="1057696" y="45224"/>
                </a:lnTo>
                <a:lnTo>
                  <a:pt x="1100848" y="48077"/>
                </a:lnTo>
                <a:lnTo>
                  <a:pt x="1183271" y="55202"/>
                </a:lnTo>
                <a:lnTo>
                  <a:pt x="1266253" y="63304"/>
                </a:lnTo>
                <a:lnTo>
                  <a:pt x="1270304" y="21534"/>
                </a:lnTo>
                <a:close/>
              </a:path>
              <a:path w="1270304" h="1153383">
                <a:moveTo>
                  <a:pt x="84518" y="1048050"/>
                </a:moveTo>
                <a:lnTo>
                  <a:pt x="83916" y="1027043"/>
                </a:lnTo>
                <a:lnTo>
                  <a:pt x="42041" y="1028533"/>
                </a:lnTo>
                <a:lnTo>
                  <a:pt x="42633" y="1049307"/>
                </a:lnTo>
                <a:lnTo>
                  <a:pt x="84518" y="1048050"/>
                </a:lnTo>
                <a:close/>
              </a:path>
              <a:path w="1270304" h="1153383">
                <a:moveTo>
                  <a:pt x="83916" y="1027043"/>
                </a:moveTo>
                <a:lnTo>
                  <a:pt x="82397" y="974009"/>
                </a:lnTo>
                <a:lnTo>
                  <a:pt x="82080" y="930283"/>
                </a:lnTo>
                <a:lnTo>
                  <a:pt x="82080" y="1027108"/>
                </a:lnTo>
                <a:lnTo>
                  <a:pt x="83916" y="1027043"/>
                </a:lnTo>
                <a:close/>
              </a:path>
              <a:path w="1270304" h="1153383">
                <a:moveTo>
                  <a:pt x="125653" y="1025558"/>
                </a:moveTo>
                <a:lnTo>
                  <a:pt x="83916" y="1027043"/>
                </a:lnTo>
                <a:lnTo>
                  <a:pt x="84518" y="1048050"/>
                </a:lnTo>
                <a:lnTo>
                  <a:pt x="84518" y="1115681"/>
                </a:lnTo>
                <a:lnTo>
                  <a:pt x="125653" y="102555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10241" y="6942748"/>
            <a:ext cx="651510" cy="303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 smtClean="0">
                <a:latin typeface="Calibri"/>
                <a:cs typeface="Calibri"/>
              </a:rPr>
              <a:t>baby1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89937" y="6942746"/>
            <a:ext cx="651510" cy="303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 smtClean="0">
                <a:latin typeface="Calibri"/>
                <a:cs typeface="Calibri"/>
              </a:rPr>
              <a:t>baby2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7140" y="3553024"/>
            <a:ext cx="3988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AFTER Assignment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46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96490">
              <a:lnSpc>
                <a:spcPts val="5770"/>
              </a:lnSpc>
            </a:pPr>
            <a:r>
              <a:rPr sz="4850" spc="-114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850" spc="-60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850" spc="-135" dirty="0" smtClean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4850" spc="-25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850" spc="-85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850" spc="-25" dirty="0" smtClean="0">
                <a:solidFill>
                  <a:srgbClr val="C00000"/>
                </a:solidFill>
                <a:latin typeface="Calibri"/>
                <a:cs typeface="Calibri"/>
              </a:rPr>
              <a:t>ences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1339" y="2210905"/>
            <a:ext cx="83656" cy="80927"/>
          </a:xfrm>
          <a:custGeom>
            <a:avLst/>
            <a:gdLst/>
            <a:ahLst/>
            <a:cxnLst/>
            <a:rect l="l" t="t" r="r" b="b"/>
            <a:pathLst>
              <a:path w="83656" h="80927">
                <a:moveTo>
                  <a:pt x="83656" y="37085"/>
                </a:moveTo>
                <a:lnTo>
                  <a:pt x="49364" y="1397"/>
                </a:lnTo>
                <a:lnTo>
                  <a:pt x="32283" y="0"/>
                </a:lnTo>
                <a:lnTo>
                  <a:pt x="19421" y="5409"/>
                </a:lnTo>
                <a:lnTo>
                  <a:pt x="9192" y="14574"/>
                </a:lnTo>
                <a:lnTo>
                  <a:pt x="2438" y="26653"/>
                </a:lnTo>
                <a:lnTo>
                  <a:pt x="0" y="40804"/>
                </a:lnTo>
                <a:lnTo>
                  <a:pt x="413" y="46677"/>
                </a:lnTo>
                <a:lnTo>
                  <a:pt x="36330" y="79949"/>
                </a:lnTo>
                <a:lnTo>
                  <a:pt x="54010" y="80927"/>
                </a:lnTo>
                <a:lnTo>
                  <a:pt x="65944" y="74947"/>
                </a:lnTo>
                <a:lnTo>
                  <a:pt x="75357" y="65286"/>
                </a:lnTo>
                <a:lnTo>
                  <a:pt x="81508" y="52485"/>
                </a:lnTo>
                <a:lnTo>
                  <a:pt x="83656" y="37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1339" y="2210905"/>
            <a:ext cx="83656" cy="80927"/>
          </a:xfrm>
          <a:custGeom>
            <a:avLst/>
            <a:gdLst/>
            <a:ahLst/>
            <a:cxnLst/>
            <a:rect l="l" t="t" r="r" b="b"/>
            <a:pathLst>
              <a:path w="83656" h="80927">
                <a:moveTo>
                  <a:pt x="0" y="40804"/>
                </a:moveTo>
                <a:lnTo>
                  <a:pt x="2438" y="26653"/>
                </a:lnTo>
                <a:lnTo>
                  <a:pt x="9192" y="14574"/>
                </a:lnTo>
                <a:lnTo>
                  <a:pt x="19421" y="5409"/>
                </a:lnTo>
                <a:lnTo>
                  <a:pt x="32283" y="0"/>
                </a:lnTo>
                <a:lnTo>
                  <a:pt x="49364" y="1397"/>
                </a:lnTo>
                <a:lnTo>
                  <a:pt x="63229" y="6428"/>
                </a:lnTo>
                <a:lnTo>
                  <a:pt x="73692" y="14469"/>
                </a:lnTo>
                <a:lnTo>
                  <a:pt x="80563" y="24896"/>
                </a:lnTo>
                <a:lnTo>
                  <a:pt x="83656" y="37085"/>
                </a:lnTo>
                <a:lnTo>
                  <a:pt x="81508" y="52485"/>
                </a:lnTo>
                <a:lnTo>
                  <a:pt x="75357" y="65286"/>
                </a:lnTo>
                <a:lnTo>
                  <a:pt x="65944" y="74947"/>
                </a:lnTo>
                <a:lnTo>
                  <a:pt x="54010" y="80927"/>
                </a:lnTo>
                <a:lnTo>
                  <a:pt x="36330" y="79949"/>
                </a:lnTo>
                <a:lnTo>
                  <a:pt x="4015" y="58224"/>
                </a:lnTo>
                <a:lnTo>
                  <a:pt x="0" y="40804"/>
                </a:lnTo>
                <a:close/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0805" y="1900115"/>
            <a:ext cx="8380095" cy="44564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5" dirty="0" smtClean="0">
                <a:latin typeface="Calibri"/>
                <a:cs typeface="Calibri"/>
              </a:rPr>
              <a:t>usin</a:t>
            </a:r>
            <a:r>
              <a:rPr sz="3500" spc="0" dirty="0" smtClean="0">
                <a:latin typeface="Calibri"/>
                <a:cs typeface="Calibri"/>
              </a:rPr>
              <a:t>g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[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]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or</a:t>
            </a:r>
            <a:endParaRPr sz="3500" dirty="0">
              <a:latin typeface="Calibri"/>
              <a:cs typeface="Calibri"/>
            </a:endParaRPr>
          </a:p>
          <a:p>
            <a:pPr marL="830580" lvl="1" indent="-315595">
              <a:lnSpc>
                <a:spcPct val="100000"/>
              </a:lnSpc>
              <a:spcBef>
                <a:spcPts val="50"/>
              </a:spcBef>
              <a:buFont typeface="Arial"/>
              <a:buChar char="–"/>
              <a:tabLst>
                <a:tab pos="830580" algn="l"/>
              </a:tabLst>
            </a:pPr>
            <a:r>
              <a:rPr sz="3050" spc="-40" dirty="0" smtClean="0">
                <a:latin typeface="Calibri"/>
                <a:cs typeface="Calibri"/>
              </a:rPr>
              <a:t>F</a:t>
            </a:r>
            <a:r>
              <a:rPr sz="3050" spc="0" dirty="0" smtClean="0">
                <a:latin typeface="Calibri"/>
                <a:cs typeface="Calibri"/>
              </a:rPr>
              <a:t>o</a:t>
            </a:r>
            <a:r>
              <a:rPr sz="3050" spc="-5" dirty="0" smtClean="0">
                <a:latin typeface="Calibri"/>
                <a:cs typeface="Calibri"/>
              </a:rPr>
              <a:t>llo</a:t>
            </a:r>
            <a:r>
              <a:rPr sz="3050" spc="-25" dirty="0" smtClean="0">
                <a:latin typeface="Calibri"/>
                <a:cs typeface="Calibri"/>
              </a:rPr>
              <a:t>w</a:t>
            </a:r>
            <a:r>
              <a:rPr sz="3050" spc="0" dirty="0" smtClean="0">
                <a:latin typeface="Calibri"/>
                <a:cs typeface="Calibri"/>
              </a:rPr>
              <a:t>s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th</a:t>
            </a:r>
            <a:r>
              <a:rPr sz="3050" spc="0" dirty="0" smtClean="0">
                <a:latin typeface="Calibri"/>
                <a:cs typeface="Calibri"/>
              </a:rPr>
              <a:t>e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-45" dirty="0" smtClean="0">
                <a:latin typeface="Calibri"/>
                <a:cs typeface="Calibri"/>
              </a:rPr>
              <a:t>r</a:t>
            </a:r>
            <a:r>
              <a:rPr sz="3050" spc="-30" dirty="0" smtClean="0">
                <a:latin typeface="Calibri"/>
                <a:cs typeface="Calibri"/>
              </a:rPr>
              <a:t>e</a:t>
            </a:r>
            <a:r>
              <a:rPr sz="3050" spc="-80" dirty="0" smtClean="0">
                <a:latin typeface="Calibri"/>
                <a:cs typeface="Calibri"/>
              </a:rPr>
              <a:t>f</a:t>
            </a:r>
            <a:r>
              <a:rPr sz="3050" spc="0" dirty="0" smtClean="0">
                <a:latin typeface="Calibri"/>
                <a:cs typeface="Calibri"/>
              </a:rPr>
              <a:t>e</a:t>
            </a:r>
            <a:r>
              <a:rPr sz="3050" spc="-45" dirty="0" smtClean="0">
                <a:latin typeface="Calibri"/>
                <a:cs typeface="Calibri"/>
              </a:rPr>
              <a:t>r</a:t>
            </a:r>
            <a:r>
              <a:rPr sz="3050" spc="-5" dirty="0" smtClean="0">
                <a:latin typeface="Calibri"/>
                <a:cs typeface="Calibri"/>
              </a:rPr>
              <a:t>enc</a:t>
            </a:r>
            <a:r>
              <a:rPr sz="3050" spc="0" dirty="0" smtClean="0">
                <a:latin typeface="Calibri"/>
                <a:cs typeface="Calibri"/>
              </a:rPr>
              <a:t>e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-25" dirty="0" smtClean="0">
                <a:latin typeface="Calibri"/>
                <a:cs typeface="Calibri"/>
              </a:rPr>
              <a:t>t</a:t>
            </a:r>
            <a:r>
              <a:rPr sz="3050" spc="0" dirty="0" smtClean="0">
                <a:latin typeface="Calibri"/>
                <a:cs typeface="Calibri"/>
              </a:rPr>
              <a:t>o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th</a:t>
            </a:r>
            <a:r>
              <a:rPr sz="3050" spc="0" dirty="0" smtClean="0">
                <a:latin typeface="Calibri"/>
                <a:cs typeface="Calibri"/>
              </a:rPr>
              <a:t>e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object</a:t>
            </a:r>
            <a:endParaRPr sz="3050" dirty="0">
              <a:latin typeface="Calibri"/>
              <a:cs typeface="Calibri"/>
            </a:endParaRPr>
          </a:p>
          <a:p>
            <a:pPr marL="830580" lvl="1" indent="-315595">
              <a:lnSpc>
                <a:spcPct val="100000"/>
              </a:lnSpc>
              <a:spcBef>
                <a:spcPts val="35"/>
              </a:spcBef>
              <a:buFont typeface="Arial"/>
              <a:buChar char="–"/>
              <a:tabLst>
                <a:tab pos="830580" algn="l"/>
              </a:tabLst>
            </a:pPr>
            <a:r>
              <a:rPr sz="3050" spc="-5" dirty="0" smtClean="0">
                <a:latin typeface="Calibri"/>
                <a:cs typeface="Calibri"/>
              </a:rPr>
              <a:t>M</a:t>
            </a:r>
            <a:r>
              <a:rPr sz="3050" spc="-50" dirty="0" smtClean="0">
                <a:latin typeface="Calibri"/>
                <a:cs typeface="Calibri"/>
              </a:rPr>
              <a:t>a</a:t>
            </a:r>
            <a:r>
              <a:rPr sz="3050" spc="0" dirty="0" smtClean="0">
                <a:latin typeface="Calibri"/>
                <a:cs typeface="Calibri"/>
              </a:rPr>
              <a:t>y</a:t>
            </a:r>
            <a:r>
              <a:rPr sz="3050" spc="-10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modif</a:t>
            </a:r>
            <a:r>
              <a:rPr sz="3050" spc="0" dirty="0" smtClean="0">
                <a:latin typeface="Calibri"/>
                <a:cs typeface="Calibri"/>
              </a:rPr>
              <a:t>y</a:t>
            </a:r>
            <a:r>
              <a:rPr sz="3050" spc="1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th</a:t>
            </a:r>
            <a:r>
              <a:rPr sz="3050" spc="0" dirty="0" smtClean="0">
                <a:latin typeface="Calibri"/>
                <a:cs typeface="Calibri"/>
              </a:rPr>
              <a:t>e</a:t>
            </a:r>
            <a:r>
              <a:rPr sz="3050" spc="1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object</a:t>
            </a:r>
            <a:r>
              <a:rPr sz="3050" spc="0" dirty="0" smtClean="0">
                <a:latin typeface="Calibri"/>
                <a:cs typeface="Calibri"/>
              </a:rPr>
              <a:t>,</a:t>
            </a:r>
            <a:r>
              <a:rPr sz="3050" spc="1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bu</a:t>
            </a:r>
            <a:r>
              <a:rPr sz="3050" spc="0" dirty="0" smtClean="0">
                <a:latin typeface="Calibri"/>
                <a:cs typeface="Calibri"/>
              </a:rPr>
              <a:t>t</a:t>
            </a:r>
            <a:r>
              <a:rPr sz="3050" spc="30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n</a:t>
            </a:r>
            <a:r>
              <a:rPr sz="3050" spc="-20" dirty="0" smtClean="0">
                <a:latin typeface="Calibri"/>
                <a:cs typeface="Calibri"/>
              </a:rPr>
              <a:t>e</a:t>
            </a:r>
            <a:r>
              <a:rPr sz="3050" spc="-35" dirty="0" smtClean="0">
                <a:latin typeface="Calibri"/>
                <a:cs typeface="Calibri"/>
              </a:rPr>
              <a:t>v</a:t>
            </a:r>
            <a:r>
              <a:rPr sz="3050" spc="-5" dirty="0" smtClean="0">
                <a:latin typeface="Calibri"/>
                <a:cs typeface="Calibri"/>
              </a:rPr>
              <a:t>e</a:t>
            </a:r>
            <a:r>
              <a:rPr sz="3050" spc="0" dirty="0" smtClean="0">
                <a:latin typeface="Calibri"/>
                <a:cs typeface="Calibri"/>
              </a:rPr>
              <a:t>r</a:t>
            </a:r>
            <a:r>
              <a:rPr sz="3050" spc="1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th</a:t>
            </a:r>
            <a:r>
              <a:rPr sz="3050" spc="0" dirty="0" smtClean="0">
                <a:latin typeface="Calibri"/>
                <a:cs typeface="Calibri"/>
              </a:rPr>
              <a:t>e</a:t>
            </a:r>
            <a:r>
              <a:rPr sz="3050" spc="15" dirty="0" smtClean="0">
                <a:latin typeface="Calibri"/>
                <a:cs typeface="Calibri"/>
              </a:rPr>
              <a:t> </a:t>
            </a:r>
            <a:r>
              <a:rPr sz="3050" spc="-50" dirty="0" smtClean="0">
                <a:latin typeface="Calibri"/>
                <a:cs typeface="Calibri"/>
              </a:rPr>
              <a:t>r</a:t>
            </a:r>
            <a:r>
              <a:rPr sz="3050" spc="-30" dirty="0" smtClean="0">
                <a:latin typeface="Calibri"/>
                <a:cs typeface="Calibri"/>
              </a:rPr>
              <a:t>e</a:t>
            </a:r>
            <a:r>
              <a:rPr sz="3050" spc="-80" dirty="0" smtClean="0">
                <a:latin typeface="Calibri"/>
                <a:cs typeface="Calibri"/>
              </a:rPr>
              <a:t>f</a:t>
            </a:r>
            <a:r>
              <a:rPr sz="3050" spc="0" dirty="0" smtClean="0">
                <a:latin typeface="Calibri"/>
                <a:cs typeface="Calibri"/>
              </a:rPr>
              <a:t>e</a:t>
            </a:r>
            <a:r>
              <a:rPr sz="3050" spc="-45" dirty="0" smtClean="0">
                <a:latin typeface="Calibri"/>
                <a:cs typeface="Calibri"/>
              </a:rPr>
              <a:t>r</a:t>
            </a:r>
            <a:r>
              <a:rPr sz="3050" spc="-5" dirty="0" smtClean="0">
                <a:latin typeface="Calibri"/>
                <a:cs typeface="Calibri"/>
              </a:rPr>
              <a:t>ence</a:t>
            </a:r>
            <a:endParaRPr sz="3050" dirty="0">
              <a:latin typeface="Calibri"/>
              <a:cs typeface="Calibri"/>
            </a:endParaRPr>
          </a:p>
          <a:p>
            <a:pPr marL="389890" indent="-37782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389890" algn="l"/>
              </a:tabLst>
            </a:pPr>
            <a:r>
              <a:rPr sz="3500" spc="-5" dirty="0" smtClean="0">
                <a:latin typeface="Calibri"/>
                <a:cs typeface="Calibri"/>
              </a:rPr>
              <a:t>Imagine</a:t>
            </a:r>
            <a:endParaRPr sz="3500" dirty="0">
              <a:latin typeface="Calibri"/>
              <a:cs typeface="Calibri"/>
            </a:endParaRPr>
          </a:p>
          <a:p>
            <a:pPr marL="830580" lvl="1" indent="-315595">
              <a:lnSpc>
                <a:spcPct val="100000"/>
              </a:lnSpc>
              <a:spcBef>
                <a:spcPts val="50"/>
              </a:spcBef>
              <a:buFont typeface="Arial"/>
              <a:buChar char="–"/>
              <a:tabLst>
                <a:tab pos="830580" algn="l"/>
              </a:tabLst>
            </a:pPr>
            <a:r>
              <a:rPr sz="3050" spc="-40" dirty="0" smtClean="0">
                <a:latin typeface="Calibri"/>
                <a:cs typeface="Calibri"/>
              </a:rPr>
              <a:t>F</a:t>
            </a:r>
            <a:r>
              <a:rPr sz="3050" spc="0" dirty="0" smtClean="0">
                <a:latin typeface="Calibri"/>
                <a:cs typeface="Calibri"/>
              </a:rPr>
              <a:t>ollowing di</a:t>
            </a:r>
            <a:r>
              <a:rPr sz="3050" spc="-45" dirty="0" smtClean="0">
                <a:latin typeface="Calibri"/>
                <a:cs typeface="Calibri"/>
              </a:rPr>
              <a:t>r</a:t>
            </a:r>
            <a:r>
              <a:rPr sz="3050" spc="0" dirty="0" smtClean="0">
                <a:latin typeface="Calibri"/>
                <a:cs typeface="Calibri"/>
              </a:rPr>
              <a:t>ections</a:t>
            </a:r>
            <a:r>
              <a:rPr sz="3050" spc="35" dirty="0" smtClean="0">
                <a:latin typeface="Calibri"/>
                <a:cs typeface="Calibri"/>
              </a:rPr>
              <a:t> </a:t>
            </a:r>
            <a:r>
              <a:rPr sz="3050" spc="-30" dirty="0" smtClean="0">
                <a:latin typeface="Calibri"/>
                <a:cs typeface="Calibri"/>
              </a:rPr>
              <a:t>t</a:t>
            </a:r>
            <a:r>
              <a:rPr sz="3050" spc="0" dirty="0" smtClean="0">
                <a:latin typeface="Calibri"/>
                <a:cs typeface="Calibri"/>
              </a:rPr>
              <a:t>o a house</a:t>
            </a:r>
            <a:endParaRPr sz="3050" dirty="0">
              <a:latin typeface="Calibri"/>
              <a:cs typeface="Calibri"/>
            </a:endParaRPr>
          </a:p>
          <a:p>
            <a:pPr marL="830580" lvl="1" indent="-315595">
              <a:lnSpc>
                <a:spcPct val="100000"/>
              </a:lnSpc>
              <a:spcBef>
                <a:spcPts val="35"/>
              </a:spcBef>
              <a:buFont typeface="Arial"/>
              <a:buChar char="–"/>
              <a:tabLst>
                <a:tab pos="830580" algn="l"/>
              </a:tabLst>
            </a:pPr>
            <a:r>
              <a:rPr sz="3050" spc="-5" dirty="0" smtClean="0">
                <a:latin typeface="Calibri"/>
                <a:cs typeface="Calibri"/>
              </a:rPr>
              <a:t>Movin</a:t>
            </a:r>
            <a:r>
              <a:rPr sz="3050" spc="0" dirty="0" smtClean="0">
                <a:latin typeface="Calibri"/>
                <a:cs typeface="Calibri"/>
              </a:rPr>
              <a:t>g</a:t>
            </a:r>
            <a:r>
              <a:rPr sz="3050" spc="10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th</a:t>
            </a:r>
            <a:r>
              <a:rPr sz="3050" spc="0" dirty="0" smtClean="0">
                <a:latin typeface="Calibri"/>
                <a:cs typeface="Calibri"/>
              </a:rPr>
              <a:t>e</a:t>
            </a:r>
            <a:r>
              <a:rPr sz="3050" spc="10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furnitu</a:t>
            </a:r>
            <a:r>
              <a:rPr sz="3050" spc="-50" dirty="0" smtClean="0">
                <a:latin typeface="Calibri"/>
                <a:cs typeface="Calibri"/>
              </a:rPr>
              <a:t>r</a:t>
            </a:r>
            <a:r>
              <a:rPr sz="3050" spc="0" dirty="0" smtClean="0">
                <a:latin typeface="Calibri"/>
                <a:cs typeface="Calibri"/>
              </a:rPr>
              <a:t>e</a:t>
            </a:r>
            <a:r>
              <a:rPr sz="3050" spc="40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a</a:t>
            </a:r>
            <a:r>
              <a:rPr sz="3050" spc="-55" dirty="0" smtClean="0">
                <a:latin typeface="Calibri"/>
                <a:cs typeface="Calibri"/>
              </a:rPr>
              <a:t>r</a:t>
            </a:r>
            <a:r>
              <a:rPr sz="3050" spc="-5" dirty="0" smtClean="0">
                <a:latin typeface="Calibri"/>
                <a:cs typeface="Calibri"/>
              </a:rPr>
              <a:t>ound</a:t>
            </a:r>
            <a:endParaRPr sz="3050" dirty="0">
              <a:latin typeface="Calibri"/>
              <a:cs typeface="Calibri"/>
            </a:endParaRPr>
          </a:p>
          <a:p>
            <a:pPr marL="389890" indent="-37782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389890" algn="l"/>
              </a:tabLst>
            </a:pPr>
            <a:r>
              <a:rPr sz="3500" spc="-5" dirty="0" smtClean="0">
                <a:latin typeface="Calibri"/>
                <a:cs typeface="Calibri"/>
              </a:rPr>
              <a:t>Analogou</a:t>
            </a:r>
            <a:r>
              <a:rPr sz="3500" spc="0" dirty="0" smtClean="0">
                <a:latin typeface="Calibri"/>
                <a:cs typeface="Calibri"/>
              </a:rPr>
              <a:t>s </a:t>
            </a:r>
            <a:r>
              <a:rPr sz="3500" spc="-40" dirty="0" smtClean="0">
                <a:latin typeface="Calibri"/>
                <a:cs typeface="Calibri"/>
              </a:rPr>
              <a:t>t</a:t>
            </a:r>
            <a:r>
              <a:rPr sz="3500" spc="0" dirty="0" smtClean="0">
                <a:latin typeface="Calibri"/>
                <a:cs typeface="Calibri"/>
              </a:rPr>
              <a:t>o</a:t>
            </a:r>
            <a:endParaRPr sz="3500" dirty="0">
              <a:latin typeface="Calibri"/>
              <a:cs typeface="Calibri"/>
            </a:endParaRPr>
          </a:p>
          <a:p>
            <a:pPr marL="830580" lvl="1" indent="-315595">
              <a:lnSpc>
                <a:spcPct val="100000"/>
              </a:lnSpc>
              <a:spcBef>
                <a:spcPts val="50"/>
              </a:spcBef>
              <a:buFont typeface="Arial"/>
              <a:buChar char="–"/>
              <a:tabLst>
                <a:tab pos="830580" algn="l"/>
              </a:tabLst>
            </a:pPr>
            <a:r>
              <a:rPr sz="3050" spc="-40" dirty="0" smtClean="0">
                <a:latin typeface="Calibri"/>
                <a:cs typeface="Calibri"/>
              </a:rPr>
              <a:t>F</a:t>
            </a:r>
            <a:r>
              <a:rPr sz="3050" spc="0" dirty="0" smtClean="0">
                <a:latin typeface="Calibri"/>
                <a:cs typeface="Calibri"/>
              </a:rPr>
              <a:t>ollowing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0" dirty="0" smtClean="0">
                <a:latin typeface="Calibri"/>
                <a:cs typeface="Calibri"/>
              </a:rPr>
              <a:t>the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lang="en-US" sz="3050" spc="-45" dirty="0" smtClean="0">
                <a:latin typeface="Calibri"/>
                <a:cs typeface="Calibri"/>
              </a:rPr>
              <a:t>pointer </a:t>
            </a:r>
            <a:r>
              <a:rPr sz="3050" spc="-25" dirty="0" smtClean="0">
                <a:latin typeface="Calibri"/>
                <a:cs typeface="Calibri"/>
              </a:rPr>
              <a:t>t</a:t>
            </a:r>
            <a:r>
              <a:rPr sz="3050" spc="0" dirty="0" smtClean="0">
                <a:latin typeface="Calibri"/>
                <a:cs typeface="Calibri"/>
              </a:rPr>
              <a:t>o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0" dirty="0" smtClean="0">
                <a:latin typeface="Calibri"/>
                <a:cs typeface="Calibri"/>
              </a:rPr>
              <a:t>an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0" dirty="0" smtClean="0">
                <a:latin typeface="Calibri"/>
                <a:cs typeface="Calibri"/>
              </a:rPr>
              <a:t>object</a:t>
            </a:r>
            <a:endParaRPr sz="3050" dirty="0">
              <a:latin typeface="Calibri"/>
              <a:cs typeface="Calibri"/>
            </a:endParaRPr>
          </a:p>
          <a:p>
            <a:pPr marL="830580" lvl="1" indent="-315595">
              <a:lnSpc>
                <a:spcPct val="100000"/>
              </a:lnSpc>
              <a:spcBef>
                <a:spcPts val="35"/>
              </a:spcBef>
              <a:buFont typeface="Arial"/>
              <a:buChar char="–"/>
              <a:tabLst>
                <a:tab pos="830580" algn="l"/>
              </a:tabLst>
            </a:pPr>
            <a:r>
              <a:rPr sz="3050" spc="-5" dirty="0" smtClean="0">
                <a:latin typeface="Calibri"/>
                <a:cs typeface="Calibri"/>
              </a:rPr>
              <a:t>Changin</a:t>
            </a:r>
            <a:r>
              <a:rPr sz="3050" spc="0" dirty="0" smtClean="0">
                <a:latin typeface="Calibri"/>
                <a:cs typeface="Calibri"/>
              </a:rPr>
              <a:t>g</a:t>
            </a:r>
            <a:r>
              <a:rPr sz="3050" spc="10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field</a:t>
            </a:r>
            <a:r>
              <a:rPr sz="3050" spc="0" dirty="0" smtClean="0">
                <a:latin typeface="Calibri"/>
                <a:cs typeface="Calibri"/>
              </a:rPr>
              <a:t>s</a:t>
            </a:r>
            <a:r>
              <a:rPr sz="3050" spc="20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i</a:t>
            </a:r>
            <a:r>
              <a:rPr sz="3050" spc="0" dirty="0" smtClean="0">
                <a:latin typeface="Calibri"/>
                <a:cs typeface="Calibri"/>
              </a:rPr>
              <a:t>n</a:t>
            </a:r>
            <a:r>
              <a:rPr sz="3050" spc="10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th</a:t>
            </a:r>
            <a:r>
              <a:rPr sz="3050" spc="0" dirty="0" smtClean="0">
                <a:latin typeface="Calibri"/>
                <a:cs typeface="Calibri"/>
              </a:rPr>
              <a:t>e</a:t>
            </a:r>
            <a:r>
              <a:rPr sz="3050" spc="10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object</a:t>
            </a:r>
            <a:endParaRPr sz="30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67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1360">
              <a:lnSpc>
                <a:spcPts val="5770"/>
              </a:lnSpc>
            </a:pPr>
            <a:r>
              <a:rPr sz="4850" spc="-35" dirty="0" smtClean="0">
                <a:latin typeface="Calibri"/>
                <a:cs typeface="Calibri"/>
              </a:rPr>
              <a:t>Method</a:t>
            </a:r>
            <a:r>
              <a:rPr sz="4850" spc="-20" dirty="0" smtClean="0">
                <a:latin typeface="Calibri"/>
                <a:cs typeface="Calibri"/>
              </a:rPr>
              <a:t>s</a:t>
            </a:r>
            <a:r>
              <a:rPr sz="4850" spc="-40" dirty="0" smtClean="0">
                <a:latin typeface="Calibri"/>
                <a:cs typeface="Calibri"/>
              </a:rPr>
              <a:t> </a:t>
            </a:r>
            <a:r>
              <a:rPr sz="4850" spc="-30" dirty="0" smtClean="0">
                <a:latin typeface="Calibri"/>
                <a:cs typeface="Calibri"/>
              </a:rPr>
              <a:t>and</a:t>
            </a:r>
            <a:r>
              <a:rPr sz="4850" spc="-5" dirty="0" smtClean="0">
                <a:latin typeface="Calibri"/>
                <a:cs typeface="Calibri"/>
              </a:rPr>
              <a:t> </a:t>
            </a:r>
            <a:r>
              <a:rPr sz="4850" spc="-80" dirty="0" smtClean="0">
                <a:latin typeface="Calibri"/>
                <a:cs typeface="Calibri"/>
              </a:rPr>
              <a:t>r</a:t>
            </a:r>
            <a:r>
              <a:rPr sz="4850" spc="-65" dirty="0" smtClean="0">
                <a:latin typeface="Calibri"/>
                <a:cs typeface="Calibri"/>
              </a:rPr>
              <a:t>e</a:t>
            </a:r>
            <a:r>
              <a:rPr sz="4850" spc="-135" dirty="0" smtClean="0">
                <a:latin typeface="Calibri"/>
                <a:cs typeface="Calibri"/>
              </a:rPr>
              <a:t>f</a:t>
            </a:r>
            <a:r>
              <a:rPr sz="4850" spc="-25" dirty="0" smtClean="0">
                <a:latin typeface="Calibri"/>
                <a:cs typeface="Calibri"/>
              </a:rPr>
              <a:t>e</a:t>
            </a:r>
            <a:r>
              <a:rPr sz="4850" spc="-90" dirty="0" smtClean="0">
                <a:latin typeface="Calibri"/>
                <a:cs typeface="Calibri"/>
              </a:rPr>
              <a:t>r</a:t>
            </a:r>
            <a:r>
              <a:rPr sz="4850" spc="-30" dirty="0" smtClean="0">
                <a:latin typeface="Calibri"/>
                <a:cs typeface="Calibri"/>
              </a:rPr>
              <a:t>ences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31" y="1836550"/>
            <a:ext cx="3728085" cy="809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0D5EFF"/>
                </a:solidFill>
                <a:latin typeface="Courier New"/>
                <a:cs typeface="Courier New"/>
              </a:rPr>
              <a:t>vo</a:t>
            </a:r>
            <a:r>
              <a:rPr sz="2400" spc="10" dirty="0" smtClean="0">
                <a:solidFill>
                  <a:srgbClr val="0D5EFF"/>
                </a:solidFill>
                <a:latin typeface="Courier New"/>
                <a:cs typeface="Courier New"/>
              </a:rPr>
              <a:t>i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d</a:t>
            </a:r>
            <a:r>
              <a:rPr sz="2400" spc="1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doSome</a:t>
            </a:r>
            <a:r>
              <a:rPr sz="2400" spc="10" dirty="0" smtClean="0">
                <a:latin typeface="Courier New"/>
                <a:cs typeface="Courier New"/>
              </a:rPr>
              <a:t>t</a:t>
            </a:r>
            <a:r>
              <a:rPr sz="2400" spc="0" dirty="0" smtClean="0">
                <a:latin typeface="Courier New"/>
                <a:cs typeface="Courier New"/>
              </a:rPr>
              <a:t>hi</a:t>
            </a:r>
            <a:r>
              <a:rPr sz="2400" spc="10" dirty="0" smtClean="0">
                <a:latin typeface="Courier New"/>
                <a:cs typeface="Courier New"/>
              </a:rPr>
              <a:t>n</a:t>
            </a:r>
            <a:r>
              <a:rPr sz="2400" spc="15" dirty="0" smtClean="0">
                <a:latin typeface="Courier New"/>
                <a:cs typeface="Courier New"/>
              </a:rPr>
              <a:t>g</a:t>
            </a:r>
            <a:r>
              <a:rPr sz="2400" spc="20" dirty="0" smtClean="0">
                <a:latin typeface="Courier New"/>
                <a:cs typeface="Courier New"/>
              </a:rPr>
              <a:t>(</a:t>
            </a:r>
            <a:r>
              <a:rPr sz="2400" spc="5" dirty="0" smtClean="0">
                <a:solidFill>
                  <a:srgbClr val="0D5EFF"/>
                </a:solidFill>
                <a:latin typeface="Courier New"/>
                <a:cs typeface="Courier New"/>
              </a:rPr>
              <a:t>int</a:t>
            </a:r>
            <a:endParaRPr sz="2400">
              <a:latin typeface="Courier New"/>
              <a:cs typeface="Courier New"/>
            </a:endParaRPr>
          </a:p>
          <a:p>
            <a:pPr marL="640715">
              <a:lnSpc>
                <a:spcPct val="100000"/>
              </a:lnSpc>
              <a:spcBef>
                <a:spcPts val="25"/>
              </a:spcBef>
            </a:pPr>
            <a:r>
              <a:rPr sz="2400" dirty="0" smtClean="0">
                <a:latin typeface="Courier New"/>
                <a:cs typeface="Courier New"/>
              </a:rPr>
              <a:t>x</a:t>
            </a:r>
            <a:r>
              <a:rPr sz="2400" spc="5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=</a:t>
            </a:r>
            <a:r>
              <a:rPr sz="2400" spc="25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9</a:t>
            </a:r>
            <a:r>
              <a:rPr sz="2400" spc="15" dirty="0" smtClean="0">
                <a:latin typeface="Courier New"/>
                <a:cs typeface="Courier New"/>
              </a:rPr>
              <a:t>9</a:t>
            </a:r>
            <a:r>
              <a:rPr sz="2400" spc="0" dirty="0" smtClean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6580" y="1836550"/>
            <a:ext cx="1505585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x,</a:t>
            </a:r>
            <a:r>
              <a:rPr sz="2400" spc="25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in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t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[]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2932" y="1836550"/>
            <a:ext cx="2430145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ys,</a:t>
            </a:r>
            <a:r>
              <a:rPr sz="2400" spc="15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Baby</a:t>
            </a:r>
            <a:r>
              <a:rPr sz="2400" spc="30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b)</a:t>
            </a:r>
            <a:r>
              <a:rPr sz="2400" spc="30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6925" y="2574590"/>
            <a:ext cx="1318895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ys</a:t>
            </a:r>
            <a:r>
              <a:rPr sz="2400" spc="10" dirty="0" smtClean="0">
                <a:latin typeface="Courier New"/>
                <a:cs typeface="Courier New"/>
              </a:rPr>
              <a:t>[</a:t>
            </a:r>
            <a:r>
              <a:rPr sz="2400" spc="0" dirty="0" smtClean="0">
                <a:latin typeface="Courier New"/>
                <a:cs typeface="Courier New"/>
              </a:rPr>
              <a:t>0]</a:t>
            </a:r>
            <a:r>
              <a:rPr sz="2400" spc="25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6528" y="2574590"/>
            <a:ext cx="1134110" cy="808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 smtClean="0">
                <a:latin typeface="Courier New"/>
                <a:cs typeface="Courier New"/>
              </a:rPr>
              <a:t>9</a:t>
            </a:r>
            <a:r>
              <a:rPr sz="2400" spc="0" dirty="0" smtClean="0">
                <a:latin typeface="Courier New"/>
                <a:cs typeface="Courier New"/>
              </a:rPr>
              <a:t>9;</a:t>
            </a:r>
            <a:endParaRPr sz="2400">
              <a:latin typeface="Courier New"/>
              <a:cs typeface="Courier New"/>
            </a:endParaRPr>
          </a:p>
          <a:p>
            <a:pPr marL="198120">
              <a:lnSpc>
                <a:spcPct val="100000"/>
              </a:lnSpc>
              <a:spcBef>
                <a:spcPts val="25"/>
              </a:spcBef>
            </a:pPr>
            <a:r>
              <a:rPr sz="2400" dirty="0" smtClean="0">
                <a:latin typeface="Courier New"/>
                <a:cs typeface="Courier New"/>
              </a:rPr>
              <a:t>“9</a:t>
            </a:r>
            <a:r>
              <a:rPr sz="2400" spc="15" dirty="0" smtClean="0">
                <a:latin typeface="Courier New"/>
                <a:cs typeface="Courier New"/>
              </a:rPr>
              <a:t>9</a:t>
            </a:r>
            <a:r>
              <a:rPr sz="2400" spc="0" dirty="0" smtClean="0">
                <a:latin typeface="Courier New"/>
                <a:cs typeface="Courier New"/>
              </a:rPr>
              <a:t>”;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6925" y="2943404"/>
            <a:ext cx="1503045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b.</a:t>
            </a:r>
            <a:r>
              <a:rPr sz="2400" spc="15" dirty="0" smtClean="0">
                <a:latin typeface="Courier New"/>
                <a:cs typeface="Courier New"/>
              </a:rPr>
              <a:t>n</a:t>
            </a:r>
            <a:r>
              <a:rPr sz="2400" spc="0" dirty="0" smtClean="0">
                <a:latin typeface="Courier New"/>
                <a:cs typeface="Courier New"/>
              </a:rPr>
              <a:t>ame</a:t>
            </a:r>
            <a:r>
              <a:rPr sz="2400" spc="25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8331" y="3312485"/>
            <a:ext cx="2614930" cy="2284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 smtClean="0"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28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0D5EFF"/>
                </a:solidFill>
                <a:latin typeface="Courier New"/>
                <a:cs typeface="Courier New"/>
              </a:rPr>
              <a:t>int</a:t>
            </a:r>
            <a:r>
              <a:rPr sz="2400" spc="2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i</a:t>
            </a:r>
            <a:r>
              <a:rPr sz="2400" spc="25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=</a:t>
            </a:r>
            <a:r>
              <a:rPr sz="2400" spc="25" dirty="0" smtClean="0">
                <a:latin typeface="Courier New"/>
                <a:cs typeface="Courier New"/>
              </a:rPr>
              <a:t> </a:t>
            </a:r>
            <a:r>
              <a:rPr sz="2400" spc="10" dirty="0" smtClean="0">
                <a:latin typeface="Courier New"/>
                <a:cs typeface="Courier New"/>
              </a:rPr>
              <a:t>0</a:t>
            </a:r>
            <a:r>
              <a:rPr sz="2400" spc="0" dirty="0" smtClean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 smtClean="0">
                <a:solidFill>
                  <a:srgbClr val="0D5EFF"/>
                </a:solidFill>
                <a:latin typeface="Courier New"/>
                <a:cs typeface="Courier New"/>
              </a:rPr>
              <a:t>in</a:t>
            </a:r>
            <a:r>
              <a:rPr sz="2400" spc="10" dirty="0" smtClean="0">
                <a:solidFill>
                  <a:srgbClr val="0D5EFF"/>
                </a:solidFill>
                <a:latin typeface="Courier New"/>
                <a:cs typeface="Courier New"/>
              </a:rPr>
              <a:t>t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[]</a:t>
            </a:r>
            <a:r>
              <a:rPr sz="2400" spc="2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j</a:t>
            </a:r>
            <a:r>
              <a:rPr sz="2400" spc="20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=</a:t>
            </a:r>
            <a:r>
              <a:rPr sz="2400" spc="20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{</a:t>
            </a:r>
            <a:r>
              <a:rPr sz="2400" spc="10" dirty="0" smtClean="0">
                <a:latin typeface="Courier New"/>
                <a:cs typeface="Courier New"/>
              </a:rPr>
              <a:t>0</a:t>
            </a:r>
            <a:r>
              <a:rPr sz="2400" spc="0" dirty="0" smtClean="0">
                <a:latin typeface="Courier New"/>
                <a:cs typeface="Courier New"/>
              </a:rPr>
              <a:t>};</a:t>
            </a:r>
            <a:endParaRPr sz="2400">
              <a:latin typeface="Courier New"/>
              <a:cs typeface="Courier New"/>
            </a:endParaRPr>
          </a:p>
          <a:p>
            <a:pPr marL="180975" algn="ctr">
              <a:lnSpc>
                <a:spcPct val="100000"/>
              </a:lnSpc>
              <a:spcBef>
                <a:spcPts val="25"/>
              </a:spcBef>
            </a:pPr>
            <a:r>
              <a:rPr sz="2400" dirty="0" smtClean="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8331" y="5156946"/>
            <a:ext cx="1132840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Ba</a:t>
            </a:r>
            <a:r>
              <a:rPr sz="2400" spc="15" dirty="0" smtClean="0">
                <a:latin typeface="Courier New"/>
                <a:cs typeface="Courier New"/>
              </a:rPr>
              <a:t>b</a:t>
            </a:r>
            <a:r>
              <a:rPr sz="2400" spc="0" dirty="0" smtClean="0">
                <a:latin typeface="Courier New"/>
                <a:cs typeface="Courier New"/>
              </a:rPr>
              <a:t>y</a:t>
            </a:r>
            <a:r>
              <a:rPr sz="2400" spc="5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k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3846" y="5156946"/>
            <a:ext cx="2614295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new</a:t>
            </a:r>
            <a:r>
              <a:rPr sz="2400" spc="25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B</a:t>
            </a:r>
            <a:r>
              <a:rPr sz="2400" spc="15" dirty="0" smtClean="0">
                <a:latin typeface="Courier New"/>
                <a:cs typeface="Courier New"/>
              </a:rPr>
              <a:t>a</a:t>
            </a:r>
            <a:r>
              <a:rPr sz="2400" spc="0" dirty="0" smtClean="0">
                <a:latin typeface="Courier New"/>
                <a:cs typeface="Courier New"/>
              </a:rPr>
              <a:t>b</a:t>
            </a:r>
            <a:r>
              <a:rPr sz="2400" spc="15" dirty="0" smtClean="0">
                <a:latin typeface="Courier New"/>
                <a:cs typeface="Courier New"/>
              </a:rPr>
              <a:t>y</a:t>
            </a:r>
            <a:r>
              <a:rPr sz="2400" spc="10" dirty="0" smtClean="0">
                <a:latin typeface="Courier New"/>
                <a:cs typeface="Courier New"/>
              </a:rPr>
              <a:t>(</a:t>
            </a:r>
            <a:r>
              <a:rPr sz="2400" spc="0" dirty="0" smtClean="0">
                <a:latin typeface="Courier New"/>
                <a:cs typeface="Courier New"/>
              </a:rPr>
              <a:t>“5</a:t>
            </a:r>
            <a:r>
              <a:rPr sz="2400" spc="15" dirty="0" smtClean="0">
                <a:latin typeface="Courier New"/>
                <a:cs typeface="Courier New"/>
              </a:rPr>
              <a:t>0</a:t>
            </a:r>
            <a:r>
              <a:rPr sz="2400" spc="0" dirty="0" smtClean="0">
                <a:latin typeface="Courier New"/>
                <a:cs typeface="Courier New"/>
              </a:rPr>
              <a:t>”,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8682" y="5156946"/>
            <a:ext cx="1134110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t</a:t>
            </a:r>
            <a:r>
              <a:rPr sz="2400" spc="15" dirty="0" smtClean="0">
                <a:latin typeface="Courier New"/>
                <a:cs typeface="Courier New"/>
              </a:rPr>
              <a:t>r</a:t>
            </a:r>
            <a:r>
              <a:rPr sz="2400" spc="10" dirty="0" smtClean="0">
                <a:latin typeface="Courier New"/>
                <a:cs typeface="Courier New"/>
              </a:rPr>
              <a:t>u</a:t>
            </a:r>
            <a:r>
              <a:rPr sz="2400" spc="0" dirty="0" smtClean="0">
                <a:latin typeface="Courier New"/>
                <a:cs typeface="Courier New"/>
              </a:rPr>
              <a:t>e);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8330" y="5525758"/>
            <a:ext cx="8480470" cy="16884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do</a:t>
            </a:r>
            <a:r>
              <a:rPr sz="2400" spc="15" dirty="0" smtClean="0">
                <a:latin typeface="Courier New"/>
                <a:cs typeface="Courier New"/>
              </a:rPr>
              <a:t>S</a:t>
            </a:r>
            <a:r>
              <a:rPr sz="2400" spc="0" dirty="0" smtClean="0">
                <a:latin typeface="Courier New"/>
                <a:cs typeface="Courier New"/>
              </a:rPr>
              <a:t>om</a:t>
            </a:r>
            <a:r>
              <a:rPr sz="2400" spc="15" dirty="0" smtClean="0">
                <a:latin typeface="Courier New"/>
                <a:cs typeface="Courier New"/>
              </a:rPr>
              <a:t>e</a:t>
            </a:r>
            <a:r>
              <a:rPr sz="2400" spc="0" dirty="0" smtClean="0">
                <a:latin typeface="Courier New"/>
                <a:cs typeface="Courier New"/>
              </a:rPr>
              <a:t>t</a:t>
            </a:r>
            <a:r>
              <a:rPr sz="2400" spc="15" dirty="0" smtClean="0">
                <a:latin typeface="Courier New"/>
                <a:cs typeface="Courier New"/>
              </a:rPr>
              <a:t>h</a:t>
            </a:r>
            <a:r>
              <a:rPr sz="2400" spc="10" dirty="0" smtClean="0">
                <a:latin typeface="Courier New"/>
                <a:cs typeface="Courier New"/>
              </a:rPr>
              <a:t>i</a:t>
            </a:r>
            <a:r>
              <a:rPr sz="2400" spc="0" dirty="0" smtClean="0">
                <a:latin typeface="Courier New"/>
                <a:cs typeface="Courier New"/>
              </a:rPr>
              <a:t>n</a:t>
            </a:r>
            <a:r>
              <a:rPr sz="2400" spc="10" dirty="0" smtClean="0">
                <a:latin typeface="Courier New"/>
                <a:cs typeface="Courier New"/>
              </a:rPr>
              <a:t>g</a:t>
            </a:r>
            <a:r>
              <a:rPr sz="2400" spc="15" dirty="0" smtClean="0">
                <a:latin typeface="Courier New"/>
                <a:cs typeface="Courier New"/>
              </a:rPr>
              <a:t>(</a:t>
            </a:r>
            <a:r>
              <a:rPr sz="2400" spc="0" dirty="0" smtClean="0">
                <a:latin typeface="Courier New"/>
                <a:cs typeface="Courier New"/>
              </a:rPr>
              <a:t>i,</a:t>
            </a:r>
            <a:r>
              <a:rPr sz="2400" spc="25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j,</a:t>
            </a:r>
            <a:r>
              <a:rPr sz="2400" spc="40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k);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62484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5" dirty="0" err="1">
                <a:cs typeface="Calibri"/>
              </a:rPr>
              <a:t>i</a:t>
            </a:r>
            <a:r>
              <a:rPr lang="en-US" sz="3600" spc="-5" dirty="0">
                <a:cs typeface="Calibri"/>
              </a:rPr>
              <a:t>=</a:t>
            </a:r>
            <a:r>
              <a:rPr lang="en-US" sz="3600" dirty="0">
                <a:cs typeface="Calibri"/>
              </a:rPr>
              <a:t>?</a:t>
            </a:r>
            <a:r>
              <a:rPr lang="en-US" sz="3600" spc="5" dirty="0">
                <a:cs typeface="Calibri"/>
              </a:rPr>
              <a:t> </a:t>
            </a:r>
            <a:r>
              <a:rPr lang="en-US" sz="3600" spc="5" dirty="0" smtClean="0">
                <a:cs typeface="Calibri"/>
              </a:rPr>
              <a:t>  </a:t>
            </a:r>
            <a:r>
              <a:rPr lang="en-US" sz="3600" spc="-5" dirty="0" smtClean="0">
                <a:cs typeface="Calibri"/>
              </a:rPr>
              <a:t>j[0]=</a:t>
            </a:r>
            <a:r>
              <a:rPr lang="en-US" sz="3600" dirty="0" smtClean="0">
                <a:cs typeface="Calibri"/>
              </a:rPr>
              <a:t>?   </a:t>
            </a:r>
            <a:r>
              <a:rPr lang="en-US" sz="3600" spc="5" dirty="0" smtClean="0">
                <a:cs typeface="Calibri"/>
              </a:rPr>
              <a:t> </a:t>
            </a:r>
            <a:r>
              <a:rPr lang="en-US" sz="3600" spc="-5" dirty="0" smtClean="0">
                <a:cs typeface="Calibri"/>
              </a:rPr>
              <a:t>k.name=? </a:t>
            </a:r>
            <a:endParaRPr lang="en-US" sz="3600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7642" y="3603164"/>
            <a:ext cx="6276975" cy="732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770"/>
              </a:lnSpc>
            </a:pPr>
            <a:r>
              <a:rPr sz="4850" spc="-70" dirty="0" smtClean="0">
                <a:latin typeface="Calibri"/>
                <a:cs typeface="Calibri"/>
              </a:rPr>
              <a:t>s</a:t>
            </a:r>
            <a:r>
              <a:rPr sz="4850" spc="-75" dirty="0" smtClean="0">
                <a:latin typeface="Calibri"/>
                <a:cs typeface="Calibri"/>
              </a:rPr>
              <a:t>t</a:t>
            </a:r>
            <a:r>
              <a:rPr sz="4850" spc="-60" dirty="0" smtClean="0">
                <a:latin typeface="Calibri"/>
                <a:cs typeface="Calibri"/>
              </a:rPr>
              <a:t>a</a:t>
            </a:r>
            <a:r>
              <a:rPr sz="4850" spc="-20" dirty="0" smtClean="0">
                <a:latin typeface="Calibri"/>
                <a:cs typeface="Calibri"/>
              </a:rPr>
              <a:t>ti</a:t>
            </a:r>
            <a:r>
              <a:rPr sz="4850" spc="-25" dirty="0" smtClean="0">
                <a:latin typeface="Calibri"/>
                <a:cs typeface="Calibri"/>
              </a:rPr>
              <a:t>c</a:t>
            </a:r>
            <a:r>
              <a:rPr sz="4850" spc="-20" dirty="0" smtClean="0">
                <a:latin typeface="Calibri"/>
                <a:cs typeface="Calibri"/>
              </a:rPr>
              <a:t> </a:t>
            </a:r>
            <a:r>
              <a:rPr sz="4850" spc="-30" dirty="0" smtClean="0">
                <a:latin typeface="Calibri"/>
                <a:cs typeface="Calibri"/>
              </a:rPr>
              <a:t>type</a:t>
            </a:r>
            <a:r>
              <a:rPr sz="4850" spc="-20" dirty="0" smtClean="0">
                <a:latin typeface="Calibri"/>
                <a:cs typeface="Calibri"/>
              </a:rPr>
              <a:t>s </a:t>
            </a:r>
            <a:r>
              <a:rPr sz="4850" spc="-30" dirty="0" smtClean="0">
                <a:latin typeface="Calibri"/>
                <a:cs typeface="Calibri"/>
              </a:rPr>
              <a:t>and</a:t>
            </a:r>
            <a:r>
              <a:rPr sz="4850" spc="-20" dirty="0" smtClean="0">
                <a:latin typeface="Calibri"/>
                <a:cs typeface="Calibri"/>
              </a:rPr>
              <a:t> </a:t>
            </a:r>
            <a:r>
              <a:rPr sz="4850" spc="-30" dirty="0" smtClean="0">
                <a:latin typeface="Calibri"/>
                <a:cs typeface="Calibri"/>
              </a:rPr>
              <a:t>methods</a:t>
            </a:r>
            <a:endParaRPr sz="48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7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540360" cy="720157"/>
          </a:xfrm>
        </p:spPr>
        <p:txBody>
          <a:bodyPr/>
          <a:lstStyle/>
          <a:p>
            <a:r>
              <a:rPr lang="en-US" dirty="0" smtClean="0"/>
              <a:t>The Bunco Dice game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143000"/>
            <a:ext cx="7656381" cy="6324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Rules (simplified):</a:t>
            </a:r>
          </a:p>
          <a:p>
            <a:r>
              <a:rPr lang="en-US" dirty="0" smtClean="0"/>
              <a:t>There </a:t>
            </a:r>
            <a:r>
              <a:rPr lang="en-US" dirty="0"/>
              <a:t>are six rounds, progressing in order from one to six, where the number of the round serves as the target for that round's rolls. </a:t>
            </a:r>
            <a:endParaRPr lang="en-US" dirty="0" smtClean="0"/>
          </a:p>
          <a:p>
            <a:r>
              <a:rPr lang="en-US" dirty="0" smtClean="0"/>
              <a:t>Within </a:t>
            </a:r>
            <a:r>
              <a:rPr lang="en-US" dirty="0"/>
              <a:t>a round, players alternate turns rolling three dice, aiming to obtain the target </a:t>
            </a:r>
            <a:r>
              <a:rPr lang="en-US" dirty="0" smtClean="0"/>
              <a:t>number.</a:t>
            </a:r>
          </a:p>
          <a:p>
            <a:r>
              <a:rPr lang="en-US" dirty="0" smtClean="0"/>
              <a:t>Players </a:t>
            </a:r>
            <a:r>
              <a:rPr lang="en-US" dirty="0"/>
              <a:t>gain one point for each die matching the target.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player gets three-of-a-kind of the target number (a Bunco), they get 21 </a:t>
            </a:r>
            <a:r>
              <a:rPr lang="en-US" dirty="0" smtClean="0"/>
              <a:t>points. </a:t>
            </a:r>
            <a:r>
              <a:rPr lang="en-US" dirty="0"/>
              <a:t>T</a:t>
            </a:r>
            <a:r>
              <a:rPr lang="en-US" dirty="0" smtClean="0"/>
              <a:t>hree-of-a-kind NOT the target, is worth 5 points.</a:t>
            </a:r>
          </a:p>
          <a:p>
            <a:r>
              <a:rPr lang="en-US" dirty="0" smtClean="0"/>
              <a:t>The </a:t>
            </a:r>
            <a:r>
              <a:rPr lang="en-US" dirty="0"/>
              <a:t>round stops when a player </a:t>
            </a:r>
            <a:r>
              <a:rPr lang="en-US" dirty="0" smtClean="0"/>
              <a:t>obtains </a:t>
            </a:r>
            <a:r>
              <a:rPr lang="en-US" dirty="0"/>
              <a:t>21 points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highest score at the end wins.</a:t>
            </a:r>
          </a:p>
        </p:txBody>
      </p:sp>
    </p:spTree>
    <p:extLst>
      <p:ext uri="{BB962C8B-B14F-4D97-AF65-F5344CB8AC3E}">
        <p14:creationId xmlns:p14="http://schemas.microsoft.com/office/powerpoint/2010/main" val="16315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03880">
              <a:lnSpc>
                <a:spcPts val="5670"/>
              </a:lnSpc>
            </a:pPr>
            <a:r>
              <a:rPr sz="4850" spc="-65" dirty="0" smtClean="0">
                <a:latin typeface="Calibri"/>
                <a:cs typeface="Calibri"/>
              </a:rPr>
              <a:t>sta</a:t>
            </a:r>
            <a:r>
              <a:rPr sz="4850" spc="-20" dirty="0" smtClean="0">
                <a:latin typeface="Calibri"/>
                <a:cs typeface="Calibri"/>
              </a:rPr>
              <a:t>tic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900115"/>
            <a:ext cx="6364605" cy="2324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5" dirty="0" smtClean="0">
                <a:latin typeface="Calibri"/>
                <a:cs typeface="Calibri"/>
              </a:rPr>
              <a:t>Applie</a:t>
            </a:r>
            <a:r>
              <a:rPr sz="3500" spc="0" dirty="0" smtClean="0">
                <a:latin typeface="Calibri"/>
                <a:cs typeface="Calibri"/>
              </a:rPr>
              <a:t>s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-50" dirty="0" smtClean="0">
                <a:latin typeface="Calibri"/>
                <a:cs typeface="Calibri"/>
              </a:rPr>
              <a:t>t</a:t>
            </a:r>
            <a:r>
              <a:rPr sz="3500" spc="0" dirty="0" smtClean="0">
                <a:latin typeface="Calibri"/>
                <a:cs typeface="Calibri"/>
              </a:rPr>
              <a:t>o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field</a:t>
            </a:r>
            <a:r>
              <a:rPr sz="3500" spc="0" dirty="0" smtClean="0">
                <a:latin typeface="Calibri"/>
                <a:cs typeface="Calibri"/>
              </a:rPr>
              <a:t>s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an</a:t>
            </a:r>
            <a:r>
              <a:rPr sz="3500" spc="0" dirty="0" smtClean="0">
                <a:latin typeface="Calibri"/>
                <a:cs typeface="Calibri"/>
              </a:rPr>
              <a:t>d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m</a:t>
            </a:r>
            <a:r>
              <a:rPr sz="3500" spc="-25" dirty="0" smtClean="0">
                <a:latin typeface="Calibri"/>
                <a:cs typeface="Calibri"/>
              </a:rPr>
              <a:t>e</a:t>
            </a:r>
            <a:r>
              <a:rPr sz="3500" spc="-5" dirty="0" smtClean="0">
                <a:latin typeface="Calibri"/>
                <a:cs typeface="Calibri"/>
              </a:rPr>
              <a:t>thods</a:t>
            </a:r>
            <a:endParaRPr sz="3500" dirty="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18"/>
              </a:spcBef>
              <a:buFont typeface="Arial"/>
              <a:buChar char="•"/>
            </a:pPr>
            <a:endParaRPr sz="850" dirty="0"/>
          </a:p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5" dirty="0" smtClean="0">
                <a:latin typeface="Calibri"/>
                <a:cs typeface="Calibri"/>
              </a:rPr>
              <a:t>Mean</a:t>
            </a:r>
            <a:r>
              <a:rPr sz="3500" spc="0" dirty="0" smtClean="0">
                <a:latin typeface="Calibri"/>
                <a:cs typeface="Calibri"/>
              </a:rPr>
              <a:t>s</a:t>
            </a:r>
            <a:r>
              <a:rPr sz="3500" spc="-5" dirty="0" smtClean="0">
                <a:latin typeface="Calibri"/>
                <a:cs typeface="Calibri"/>
              </a:rPr>
              <a:t> th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r>
              <a:rPr sz="3500" spc="-5" dirty="0" smtClean="0">
                <a:latin typeface="Calibri"/>
                <a:cs typeface="Calibri"/>
              </a:rPr>
              <a:t> field/m</a:t>
            </a:r>
            <a:r>
              <a:rPr sz="3500" spc="-25" dirty="0" smtClean="0">
                <a:latin typeface="Calibri"/>
                <a:cs typeface="Calibri"/>
              </a:rPr>
              <a:t>e</a:t>
            </a:r>
            <a:r>
              <a:rPr sz="3500" spc="-5" dirty="0" smtClean="0">
                <a:latin typeface="Calibri"/>
                <a:cs typeface="Calibri"/>
              </a:rPr>
              <a:t>thod</a:t>
            </a:r>
            <a:endParaRPr sz="35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3"/>
              </a:spcBef>
              <a:buFont typeface="Arial"/>
              <a:buChar char="•"/>
            </a:pPr>
            <a:endParaRPr sz="750" dirty="0"/>
          </a:p>
          <a:p>
            <a:pPr marL="830580" lvl="1" indent="-315595">
              <a:lnSpc>
                <a:spcPct val="100000"/>
              </a:lnSpc>
              <a:buFont typeface="Arial"/>
              <a:buChar char="–"/>
              <a:tabLst>
                <a:tab pos="830580" algn="l"/>
              </a:tabLst>
            </a:pPr>
            <a:r>
              <a:rPr sz="3050" spc="0" dirty="0" smtClean="0">
                <a:latin typeface="Calibri"/>
                <a:cs typeface="Calibri"/>
              </a:rPr>
              <a:t>Is</a:t>
            </a:r>
            <a:r>
              <a:rPr sz="3050" spc="-5" dirty="0" smtClean="0">
                <a:latin typeface="Calibri"/>
                <a:cs typeface="Calibri"/>
              </a:rPr>
              <a:t> </a:t>
            </a:r>
            <a:r>
              <a:rPr sz="3050" spc="0" dirty="0" smtClean="0">
                <a:solidFill>
                  <a:srgbClr val="00B050"/>
                </a:solidFill>
                <a:latin typeface="Calibri"/>
                <a:cs typeface="Calibri"/>
              </a:rPr>
              <a:t>d</a:t>
            </a:r>
            <a:r>
              <a:rPr sz="3050" spc="-35" dirty="0" smtClean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3050" spc="0" dirty="0" smtClean="0">
                <a:solidFill>
                  <a:srgbClr val="00B050"/>
                </a:solidFill>
                <a:latin typeface="Calibri"/>
                <a:cs typeface="Calibri"/>
              </a:rPr>
              <a:t>fined</a:t>
            </a:r>
            <a:r>
              <a:rPr sz="3050" spc="20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-70" dirty="0" smtClean="0">
                <a:solidFill>
                  <a:srgbClr val="00B050"/>
                </a:solidFill>
                <a:latin typeface="Calibri"/>
                <a:cs typeface="Calibri"/>
              </a:rPr>
              <a:t>f</a:t>
            </a:r>
            <a:r>
              <a:rPr sz="3050" spc="0" dirty="0" smtClean="0">
                <a:solidFill>
                  <a:srgbClr val="00B050"/>
                </a:solidFill>
                <a:latin typeface="Calibri"/>
                <a:cs typeface="Calibri"/>
              </a:rPr>
              <a:t>or</a:t>
            </a:r>
            <a:r>
              <a:rPr sz="3050" spc="5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0" dirty="0" smtClean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sz="3050" spc="20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0" dirty="0" smtClean="0">
                <a:solidFill>
                  <a:srgbClr val="00B050"/>
                </a:solidFill>
                <a:latin typeface="Calibri"/>
                <a:cs typeface="Calibri"/>
              </a:rPr>
              <a:t>class</a:t>
            </a:r>
            <a:r>
              <a:rPr sz="3050" spc="20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0" dirty="0" smtClean="0">
                <a:solidFill>
                  <a:srgbClr val="00B050"/>
                </a:solidFill>
                <a:latin typeface="Calibri"/>
                <a:cs typeface="Calibri"/>
              </a:rPr>
              <a:t>decla</a:t>
            </a:r>
            <a:r>
              <a:rPr sz="3050" spc="-75" dirty="0" smtClean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3050" spc="-25" dirty="0" smtClean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3050" spc="0" dirty="0" smtClean="0">
                <a:solidFill>
                  <a:srgbClr val="00B050"/>
                </a:solidFill>
                <a:latin typeface="Calibri"/>
                <a:cs typeface="Calibri"/>
              </a:rPr>
              <a:t>tio</a:t>
            </a:r>
            <a:r>
              <a:rPr sz="3050" spc="5" dirty="0" smtClean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sz="3050" spc="0" dirty="0" smtClean="0">
                <a:latin typeface="Calibri"/>
                <a:cs typeface="Calibri"/>
              </a:rPr>
              <a:t>,</a:t>
            </a:r>
            <a:endParaRPr sz="3050" dirty="0">
              <a:latin typeface="Calibri"/>
              <a:cs typeface="Calibri"/>
            </a:endParaRPr>
          </a:p>
          <a:p>
            <a:pPr lvl="1">
              <a:lnSpc>
                <a:spcPts val="750"/>
              </a:lnSpc>
              <a:spcBef>
                <a:spcPts val="25"/>
              </a:spcBef>
              <a:buFont typeface="Arial"/>
              <a:buChar char="–"/>
            </a:pPr>
            <a:endParaRPr sz="750" dirty="0"/>
          </a:p>
          <a:p>
            <a:pPr marL="830580" lvl="1" indent="-315595">
              <a:lnSpc>
                <a:spcPct val="100000"/>
              </a:lnSpc>
              <a:buFont typeface="Arial"/>
              <a:buChar char="–"/>
              <a:tabLst>
                <a:tab pos="830580" algn="l"/>
              </a:tabLst>
            </a:pPr>
            <a:r>
              <a:rPr sz="3050" spc="0" dirty="0" smtClean="0">
                <a:latin typeface="Calibri"/>
                <a:cs typeface="Calibri"/>
              </a:rPr>
              <a:t>Is</a:t>
            </a:r>
            <a:r>
              <a:rPr sz="3050" spc="-5" dirty="0" smtClean="0">
                <a:latin typeface="Calibri"/>
                <a:cs typeface="Calibri"/>
              </a:rPr>
              <a:t> </a:t>
            </a:r>
            <a:r>
              <a:rPr sz="4000" u="sng" spc="0" dirty="0" smtClean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3050" spc="2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uniqu</a:t>
            </a:r>
            <a:r>
              <a:rPr sz="3050" spc="0" dirty="0" smtClean="0">
                <a:latin typeface="Calibri"/>
                <a:cs typeface="Calibri"/>
              </a:rPr>
              <a:t>e</a:t>
            </a:r>
            <a:r>
              <a:rPr sz="3050" spc="50" dirty="0" smtClean="0">
                <a:latin typeface="Calibri"/>
                <a:cs typeface="Calibri"/>
              </a:rPr>
              <a:t> </a:t>
            </a:r>
            <a:r>
              <a:rPr sz="3050" spc="-70" dirty="0" smtClean="0">
                <a:latin typeface="Calibri"/>
                <a:cs typeface="Calibri"/>
              </a:rPr>
              <a:t>f</a:t>
            </a:r>
            <a:r>
              <a:rPr sz="3050" spc="-5" dirty="0" smtClean="0">
                <a:latin typeface="Calibri"/>
                <a:cs typeface="Calibri"/>
              </a:rPr>
              <a:t>o</a:t>
            </a:r>
            <a:r>
              <a:rPr sz="3050" spc="0" dirty="0" smtClean="0">
                <a:latin typeface="Calibri"/>
                <a:cs typeface="Calibri"/>
              </a:rPr>
              <a:t>r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eac</a:t>
            </a:r>
            <a:r>
              <a:rPr sz="3050" spc="0" dirty="0" smtClean="0">
                <a:latin typeface="Calibri"/>
                <a:cs typeface="Calibri"/>
              </a:rPr>
              <a:t>h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in</a:t>
            </a:r>
            <a:r>
              <a:rPr sz="3050" spc="-40" dirty="0" smtClean="0">
                <a:latin typeface="Calibri"/>
                <a:cs typeface="Calibri"/>
              </a:rPr>
              <a:t>st</a:t>
            </a:r>
            <a:r>
              <a:rPr sz="3050" spc="-5" dirty="0" smtClean="0">
                <a:latin typeface="Calibri"/>
                <a:cs typeface="Calibri"/>
              </a:rPr>
              <a:t>ance</a:t>
            </a:r>
            <a:endParaRPr sz="30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3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03880">
              <a:lnSpc>
                <a:spcPts val="5770"/>
              </a:lnSpc>
            </a:pPr>
            <a:r>
              <a:rPr sz="4850" spc="-65" dirty="0" smtClean="0">
                <a:latin typeface="Calibri"/>
                <a:cs typeface="Calibri"/>
              </a:rPr>
              <a:t>sta</a:t>
            </a:r>
            <a:r>
              <a:rPr sz="4850" spc="-20" dirty="0" smtClean="0">
                <a:latin typeface="Calibri"/>
                <a:cs typeface="Calibri"/>
              </a:rPr>
              <a:t>tic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31" y="1863373"/>
            <a:ext cx="1134110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0D5EFF"/>
                </a:solidFill>
                <a:latin typeface="Courier New"/>
                <a:cs typeface="Courier New"/>
              </a:rPr>
              <a:t>pu</a:t>
            </a:r>
            <a:r>
              <a:rPr sz="2400" spc="10" dirty="0" smtClean="0">
                <a:solidFill>
                  <a:srgbClr val="0D5EFF"/>
                </a:solidFill>
                <a:latin typeface="Courier New"/>
                <a:cs typeface="Courier New"/>
              </a:rPr>
              <a:t>b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lic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2877" y="1863373"/>
            <a:ext cx="948055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0D5EFF"/>
                </a:solidFill>
                <a:latin typeface="Courier New"/>
                <a:cs typeface="Courier New"/>
              </a:rPr>
              <a:t>class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4344" y="1863373"/>
            <a:ext cx="1136650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 smtClean="0">
                <a:latin typeface="Courier New"/>
                <a:cs typeface="Courier New"/>
              </a:rPr>
              <a:t>Bab</a:t>
            </a:r>
            <a:r>
              <a:rPr sz="2400" spc="0" dirty="0" smtClean="0">
                <a:latin typeface="Courier New"/>
                <a:cs typeface="Courier New"/>
              </a:rPr>
              <a:t>y</a:t>
            </a:r>
            <a:r>
              <a:rPr sz="2400" spc="30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05" y="2269482"/>
            <a:ext cx="6399530" cy="4493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8540">
              <a:lnSpc>
                <a:spcPct val="100000"/>
              </a:lnSpc>
            </a:pPr>
            <a:r>
              <a:rPr sz="2400" dirty="0" smtClean="0">
                <a:solidFill>
                  <a:srgbClr val="0D5EFF"/>
                </a:solidFill>
                <a:latin typeface="Courier New"/>
                <a:cs typeface="Courier New"/>
              </a:rPr>
              <a:t>st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a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tic</a:t>
            </a:r>
            <a:r>
              <a:rPr sz="2400" spc="3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in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t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400" spc="10" dirty="0" smtClean="0">
                <a:latin typeface="Courier New"/>
                <a:cs typeface="Courier New"/>
              </a:rPr>
              <a:t>n</a:t>
            </a:r>
            <a:r>
              <a:rPr sz="2400" spc="0" dirty="0" smtClean="0">
                <a:latin typeface="Courier New"/>
                <a:cs typeface="Courier New"/>
              </a:rPr>
              <a:t>um</a:t>
            </a:r>
            <a:r>
              <a:rPr sz="2400" spc="15" dirty="0" smtClean="0">
                <a:latin typeface="Courier New"/>
                <a:cs typeface="Courier New"/>
              </a:rPr>
              <a:t>B</a:t>
            </a:r>
            <a:r>
              <a:rPr sz="2400" spc="0" dirty="0" smtClean="0">
                <a:latin typeface="Courier New"/>
                <a:cs typeface="Courier New"/>
              </a:rPr>
              <a:t>a</a:t>
            </a:r>
            <a:r>
              <a:rPr sz="2400" spc="15" dirty="0" smtClean="0">
                <a:latin typeface="Courier New"/>
                <a:cs typeface="Courier New"/>
              </a:rPr>
              <a:t>b</a:t>
            </a:r>
            <a:r>
              <a:rPr sz="2400" spc="10" dirty="0" smtClean="0">
                <a:latin typeface="Courier New"/>
                <a:cs typeface="Courier New"/>
              </a:rPr>
              <a:t>i</a:t>
            </a:r>
            <a:r>
              <a:rPr sz="2400" spc="0" dirty="0" smtClean="0">
                <a:latin typeface="Courier New"/>
                <a:cs typeface="Courier New"/>
              </a:rPr>
              <a:t>es</a:t>
            </a:r>
            <a:r>
              <a:rPr sz="2400" spc="15" dirty="0" smtClean="0">
                <a:latin typeface="Courier New"/>
                <a:cs typeface="Courier New"/>
              </a:rPr>
              <a:t>M</a:t>
            </a:r>
            <a:r>
              <a:rPr sz="2400" spc="0" dirty="0" smtClean="0">
                <a:latin typeface="Courier New"/>
                <a:cs typeface="Courier New"/>
              </a:rPr>
              <a:t>ade</a:t>
            </a:r>
            <a:r>
              <a:rPr sz="2400" spc="40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=</a:t>
            </a:r>
            <a:r>
              <a:rPr sz="2400" spc="35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389890">
              <a:lnSpc>
                <a:spcPct val="100000"/>
              </a:lnSpc>
              <a:spcBef>
                <a:spcPts val="315"/>
              </a:spcBef>
            </a:pPr>
            <a:r>
              <a:rPr sz="2400" dirty="0" smtClean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389890">
              <a:lnSpc>
                <a:spcPct val="100000"/>
              </a:lnSpc>
              <a:spcBef>
                <a:spcPts val="315"/>
              </a:spcBef>
            </a:pPr>
            <a:r>
              <a:rPr sz="2400" dirty="0" smtClean="0">
                <a:solidFill>
                  <a:srgbClr val="0D5EFF"/>
                </a:solidFill>
                <a:latin typeface="Courier New"/>
                <a:cs typeface="Courier New"/>
              </a:rPr>
              <a:t>Ba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b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y</a:t>
            </a:r>
            <a:r>
              <a:rPr sz="2400" spc="0" dirty="0" smtClean="0">
                <a:latin typeface="Courier New"/>
                <a:cs typeface="Courier New"/>
              </a:rPr>
              <a:t>.</a:t>
            </a:r>
            <a:r>
              <a:rPr sz="2400" spc="15" dirty="0" smtClean="0">
                <a:latin typeface="Courier New"/>
                <a:cs typeface="Courier New"/>
              </a:rPr>
              <a:t>n</a:t>
            </a:r>
            <a:r>
              <a:rPr sz="2400" spc="0" dirty="0" smtClean="0">
                <a:latin typeface="Courier New"/>
                <a:cs typeface="Courier New"/>
              </a:rPr>
              <a:t>u</a:t>
            </a:r>
            <a:r>
              <a:rPr sz="2400" spc="15" dirty="0" smtClean="0">
                <a:latin typeface="Courier New"/>
                <a:cs typeface="Courier New"/>
              </a:rPr>
              <a:t>m</a:t>
            </a:r>
            <a:r>
              <a:rPr sz="2400" spc="10" dirty="0" smtClean="0">
                <a:latin typeface="Courier New"/>
                <a:cs typeface="Courier New"/>
              </a:rPr>
              <a:t>B</a:t>
            </a:r>
            <a:r>
              <a:rPr sz="2400" spc="0" dirty="0" smtClean="0">
                <a:latin typeface="Courier New"/>
                <a:cs typeface="Courier New"/>
              </a:rPr>
              <a:t>ab</a:t>
            </a:r>
            <a:r>
              <a:rPr sz="2400" spc="15" dirty="0" smtClean="0">
                <a:latin typeface="Courier New"/>
                <a:cs typeface="Courier New"/>
              </a:rPr>
              <a:t>i</a:t>
            </a:r>
            <a:r>
              <a:rPr sz="2400" spc="0" dirty="0" smtClean="0">
                <a:latin typeface="Courier New"/>
                <a:cs typeface="Courier New"/>
              </a:rPr>
              <a:t>es</a:t>
            </a:r>
            <a:r>
              <a:rPr sz="2400" spc="15" dirty="0" smtClean="0">
                <a:latin typeface="Courier New"/>
                <a:cs typeface="Courier New"/>
              </a:rPr>
              <a:t>M</a:t>
            </a:r>
            <a:r>
              <a:rPr sz="2400" spc="0" dirty="0" smtClean="0">
                <a:latin typeface="Courier New"/>
                <a:cs typeface="Courier New"/>
              </a:rPr>
              <a:t>a</a:t>
            </a:r>
            <a:r>
              <a:rPr sz="2400" spc="15" dirty="0" smtClean="0">
                <a:latin typeface="Courier New"/>
                <a:cs typeface="Courier New"/>
              </a:rPr>
              <a:t>d</a:t>
            </a:r>
            <a:r>
              <a:rPr sz="2400" spc="0" dirty="0" smtClean="0">
                <a:latin typeface="Courier New"/>
                <a:cs typeface="Courier New"/>
              </a:rPr>
              <a:t>e</a:t>
            </a:r>
            <a:r>
              <a:rPr sz="2400" spc="40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=</a:t>
            </a:r>
            <a:r>
              <a:rPr sz="2400" spc="25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10</a:t>
            </a:r>
            <a:r>
              <a:rPr sz="2400" spc="15" dirty="0" smtClean="0">
                <a:latin typeface="Courier New"/>
                <a:cs typeface="Courier New"/>
              </a:rPr>
              <a:t>0</a:t>
            </a:r>
            <a:r>
              <a:rPr sz="2400" spc="0" dirty="0" smtClean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5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 indent="377190">
              <a:lnSpc>
                <a:spcPct val="100000"/>
              </a:lnSpc>
            </a:pPr>
            <a:r>
              <a:rPr sz="2400" dirty="0" smtClean="0">
                <a:solidFill>
                  <a:srgbClr val="0D5EFF"/>
                </a:solidFill>
                <a:latin typeface="Courier New"/>
                <a:cs typeface="Courier New"/>
              </a:rPr>
              <a:t>Ba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b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y</a:t>
            </a:r>
            <a:r>
              <a:rPr sz="2400" spc="0" dirty="0" smtClean="0">
                <a:latin typeface="Courier New"/>
                <a:cs typeface="Courier New"/>
              </a:rPr>
              <a:t>.</a:t>
            </a:r>
            <a:r>
              <a:rPr sz="2400" spc="15" dirty="0" smtClean="0">
                <a:latin typeface="Courier New"/>
                <a:cs typeface="Courier New"/>
              </a:rPr>
              <a:t>n</a:t>
            </a:r>
            <a:r>
              <a:rPr sz="2400" spc="0" dirty="0" smtClean="0">
                <a:latin typeface="Courier New"/>
                <a:cs typeface="Courier New"/>
              </a:rPr>
              <a:t>u</a:t>
            </a:r>
            <a:r>
              <a:rPr sz="2400" spc="15" dirty="0" smtClean="0">
                <a:latin typeface="Courier New"/>
                <a:cs typeface="Courier New"/>
              </a:rPr>
              <a:t>m</a:t>
            </a:r>
            <a:r>
              <a:rPr sz="2400" spc="10" dirty="0" smtClean="0">
                <a:latin typeface="Courier New"/>
                <a:cs typeface="Courier New"/>
              </a:rPr>
              <a:t>B</a:t>
            </a:r>
            <a:r>
              <a:rPr sz="2400" spc="0" dirty="0" smtClean="0">
                <a:latin typeface="Courier New"/>
                <a:cs typeface="Courier New"/>
              </a:rPr>
              <a:t>ab</a:t>
            </a:r>
            <a:r>
              <a:rPr sz="2400" spc="15" dirty="0" smtClean="0">
                <a:latin typeface="Courier New"/>
                <a:cs typeface="Courier New"/>
              </a:rPr>
              <a:t>i</a:t>
            </a:r>
            <a:r>
              <a:rPr sz="2400" spc="0" dirty="0" smtClean="0">
                <a:latin typeface="Courier New"/>
                <a:cs typeface="Courier New"/>
              </a:rPr>
              <a:t>es</a:t>
            </a:r>
            <a:r>
              <a:rPr sz="2400" spc="15" dirty="0" smtClean="0">
                <a:latin typeface="Courier New"/>
                <a:cs typeface="Courier New"/>
              </a:rPr>
              <a:t>M</a:t>
            </a:r>
            <a:r>
              <a:rPr sz="2400" spc="0" dirty="0" smtClean="0">
                <a:latin typeface="Courier New"/>
                <a:cs typeface="Courier New"/>
              </a:rPr>
              <a:t>a</a:t>
            </a:r>
            <a:r>
              <a:rPr sz="2400" spc="15" dirty="0" smtClean="0">
                <a:latin typeface="Courier New"/>
                <a:cs typeface="Courier New"/>
              </a:rPr>
              <a:t>d</a:t>
            </a:r>
            <a:r>
              <a:rPr sz="2400" spc="0" dirty="0" smtClean="0">
                <a:latin typeface="Courier New"/>
                <a:cs typeface="Courier New"/>
              </a:rPr>
              <a:t>e</a:t>
            </a:r>
            <a:r>
              <a:rPr sz="2400" spc="40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=</a:t>
            </a:r>
            <a:r>
              <a:rPr sz="2400" spc="25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2;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95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3050" dirty="0" smtClean="0">
                <a:latin typeface="Calibri"/>
                <a:cs typeface="Calibri"/>
              </a:rPr>
              <a:t>Wh</a:t>
            </a:r>
            <a:r>
              <a:rPr sz="3050" spc="-35" dirty="0" smtClean="0">
                <a:latin typeface="Calibri"/>
                <a:cs typeface="Calibri"/>
              </a:rPr>
              <a:t>a</a:t>
            </a:r>
            <a:r>
              <a:rPr sz="3050" spc="0" dirty="0" smtClean="0">
                <a:latin typeface="Calibri"/>
                <a:cs typeface="Calibri"/>
              </a:rPr>
              <a:t>t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0" dirty="0" smtClean="0">
                <a:latin typeface="Calibri"/>
                <a:cs typeface="Calibri"/>
              </a:rPr>
              <a:t>is</a:t>
            </a:r>
            <a:endParaRPr sz="3050">
              <a:latin typeface="Calibri"/>
              <a:cs typeface="Calibri"/>
            </a:endParaRPr>
          </a:p>
          <a:p>
            <a:pPr marL="389890" marR="2608580">
              <a:lnSpc>
                <a:spcPts val="4070"/>
              </a:lnSpc>
              <a:spcBef>
                <a:spcPts val="185"/>
              </a:spcBef>
            </a:pPr>
            <a:r>
              <a:rPr sz="2650" spc="-20" dirty="0" smtClean="0">
                <a:latin typeface="Courier New"/>
                <a:cs typeface="Courier New"/>
              </a:rPr>
              <a:t>b1.numBabiesMade</a:t>
            </a:r>
            <a:r>
              <a:rPr sz="3050" spc="-20" dirty="0" smtClean="0">
                <a:latin typeface="Calibri"/>
                <a:cs typeface="Calibri"/>
              </a:rPr>
              <a:t>? </a:t>
            </a:r>
            <a:r>
              <a:rPr sz="2650" spc="-20" dirty="0" smtClean="0">
                <a:latin typeface="Courier New"/>
                <a:cs typeface="Courier New"/>
              </a:rPr>
              <a:t>b2.numBabiesMade</a:t>
            </a:r>
            <a:r>
              <a:rPr sz="3050" spc="-20" dirty="0" smtClean="0">
                <a:latin typeface="Calibri"/>
                <a:cs typeface="Calibri"/>
              </a:rPr>
              <a:t>?</a:t>
            </a:r>
            <a:endParaRPr sz="305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55631" y="3543788"/>
          <a:ext cx="3935637" cy="839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74"/>
                <a:gridCol w="556449"/>
                <a:gridCol w="369983"/>
                <a:gridCol w="740406"/>
                <a:gridCol w="1412125"/>
              </a:tblGrid>
              <a:tr h="42000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D5EFF"/>
                          </a:solidFill>
                          <a:latin typeface="Courier New"/>
                          <a:cs typeface="Courier New"/>
                        </a:rPr>
                        <a:t>Ba</a:t>
                      </a:r>
                      <a:r>
                        <a:rPr sz="2400" spc="10" dirty="0" smtClean="0">
                          <a:solidFill>
                            <a:srgbClr val="0D5E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spc="0" dirty="0" smtClean="0">
                          <a:solidFill>
                            <a:srgbClr val="0D5EFF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spc="5" dirty="0" smtClean="0">
                          <a:latin typeface="Courier New"/>
                          <a:cs typeface="Courier New"/>
                        </a:rPr>
                        <a:t>b1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400" spc="5" dirty="0" smtClean="0">
                          <a:solidFill>
                            <a:srgbClr val="0D5EF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spc="5" dirty="0" smtClean="0">
                          <a:latin typeface="Courier New"/>
                          <a:cs typeface="Courier New"/>
                        </a:rPr>
                        <a:t>Baby();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1966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D5EFF"/>
                          </a:solidFill>
                          <a:latin typeface="Courier New"/>
                          <a:cs typeface="Courier New"/>
                        </a:rPr>
                        <a:t>Ba</a:t>
                      </a:r>
                      <a:r>
                        <a:rPr sz="2400" spc="15" dirty="0" smtClean="0">
                          <a:solidFill>
                            <a:srgbClr val="0D5E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spc="0" dirty="0" smtClean="0">
                          <a:solidFill>
                            <a:srgbClr val="0D5EFF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spc="15" dirty="0" smtClean="0">
                          <a:latin typeface="Courier New"/>
                          <a:cs typeface="Courier New"/>
                        </a:rPr>
                        <a:t>b2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D5E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400" spc="15" dirty="0" smtClean="0">
                          <a:solidFill>
                            <a:srgbClr val="0D5E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400" spc="0" dirty="0" smtClean="0">
                          <a:solidFill>
                            <a:srgbClr val="0D5EFF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spc="10" dirty="0" smtClean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spc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400" spc="15" dirty="0" smtClean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spc="10" dirty="0" smtClean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2400" spc="0" dirty="0" smtClean="0">
                          <a:latin typeface="Courier New"/>
                          <a:cs typeface="Courier New"/>
                        </a:rPr>
                        <a:t>();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5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1200">
              <a:lnSpc>
                <a:spcPts val="5670"/>
              </a:lnSpc>
            </a:pPr>
            <a:r>
              <a:rPr sz="4850" spc="-70" dirty="0" smtClean="0">
                <a:latin typeface="Calibri"/>
                <a:cs typeface="Calibri"/>
              </a:rPr>
              <a:t>s</a:t>
            </a:r>
            <a:r>
              <a:rPr sz="4850" spc="-75" dirty="0" smtClean="0">
                <a:latin typeface="Calibri"/>
                <a:cs typeface="Calibri"/>
              </a:rPr>
              <a:t>t</a:t>
            </a:r>
            <a:r>
              <a:rPr sz="4850" spc="-65" dirty="0" smtClean="0">
                <a:latin typeface="Calibri"/>
                <a:cs typeface="Calibri"/>
              </a:rPr>
              <a:t>a</a:t>
            </a:r>
            <a:r>
              <a:rPr sz="4850" spc="-20" dirty="0" smtClean="0">
                <a:latin typeface="Calibri"/>
                <a:cs typeface="Calibri"/>
              </a:rPr>
              <a:t>ti</a:t>
            </a:r>
            <a:r>
              <a:rPr sz="4850" spc="-25" dirty="0" smtClean="0">
                <a:latin typeface="Calibri"/>
                <a:cs typeface="Calibri"/>
              </a:rPr>
              <a:t>c</a:t>
            </a:r>
            <a:r>
              <a:rPr sz="4850" spc="-30" dirty="0" smtClean="0">
                <a:latin typeface="Calibri"/>
                <a:cs typeface="Calibri"/>
              </a:rPr>
              <a:t> </a:t>
            </a:r>
            <a:r>
              <a:rPr sz="4850" spc="-105" dirty="0" smtClean="0">
                <a:latin typeface="Calibri"/>
                <a:cs typeface="Calibri"/>
              </a:rPr>
              <a:t>e</a:t>
            </a:r>
            <a:r>
              <a:rPr sz="4850" spc="-120" dirty="0" smtClean="0">
                <a:latin typeface="Calibri"/>
                <a:cs typeface="Calibri"/>
              </a:rPr>
              <a:t>x</a:t>
            </a:r>
            <a:r>
              <a:rPr sz="4850" spc="-30" dirty="0" smtClean="0">
                <a:latin typeface="Calibri"/>
                <a:cs typeface="Calibri"/>
              </a:rPr>
              <a:t>ample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846469"/>
            <a:ext cx="8608695" cy="1003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70" dirty="0" smtClean="0">
                <a:latin typeface="Calibri"/>
                <a:cs typeface="Calibri"/>
              </a:rPr>
              <a:t>K</a:t>
            </a:r>
            <a:r>
              <a:rPr sz="3500" spc="-5" dirty="0" smtClean="0">
                <a:latin typeface="Calibri"/>
                <a:cs typeface="Calibri"/>
              </a:rPr>
              <a:t>ee</a:t>
            </a:r>
            <a:r>
              <a:rPr sz="3500" spc="0" dirty="0" smtClean="0">
                <a:latin typeface="Calibri"/>
                <a:cs typeface="Calibri"/>
              </a:rPr>
              <a:t>p</a:t>
            </a:r>
            <a:r>
              <a:rPr sz="3500" spc="-3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t</a:t>
            </a:r>
            <a:r>
              <a:rPr sz="3500" spc="-80" dirty="0" smtClean="0">
                <a:latin typeface="Calibri"/>
                <a:cs typeface="Calibri"/>
              </a:rPr>
              <a:t>r</a:t>
            </a:r>
            <a:r>
              <a:rPr sz="3500" spc="-5" dirty="0" smtClean="0">
                <a:latin typeface="Calibri"/>
                <a:cs typeface="Calibri"/>
              </a:rPr>
              <a:t>ac</a:t>
            </a:r>
            <a:r>
              <a:rPr sz="3500" spc="0" dirty="0" smtClean="0">
                <a:latin typeface="Calibri"/>
                <a:cs typeface="Calibri"/>
              </a:rPr>
              <a:t>k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o</a:t>
            </a:r>
            <a:r>
              <a:rPr sz="3500" spc="0" dirty="0" smtClean="0">
                <a:latin typeface="Calibri"/>
                <a:cs typeface="Calibri"/>
              </a:rPr>
              <a:t>f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th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numbe</a:t>
            </a:r>
            <a:r>
              <a:rPr sz="3500" spc="0" dirty="0" smtClean="0">
                <a:latin typeface="Calibri"/>
                <a:cs typeface="Calibri"/>
              </a:rPr>
              <a:t>r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o</a:t>
            </a:r>
            <a:r>
              <a:rPr sz="3500" spc="0" dirty="0" smtClean="0">
                <a:latin typeface="Calibri"/>
                <a:cs typeface="Calibri"/>
              </a:rPr>
              <a:t>f</a:t>
            </a:r>
            <a:r>
              <a:rPr sz="3500" spc="-1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babie</a:t>
            </a:r>
            <a:r>
              <a:rPr sz="3500" spc="0" dirty="0" smtClean="0">
                <a:latin typeface="Calibri"/>
                <a:cs typeface="Calibri"/>
              </a:rPr>
              <a:t>s</a:t>
            </a:r>
            <a:r>
              <a:rPr sz="3500" spc="1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th</a:t>
            </a:r>
            <a:r>
              <a:rPr sz="3500" spc="-40" dirty="0" smtClean="0">
                <a:latin typeface="Calibri"/>
                <a:cs typeface="Calibri"/>
              </a:rPr>
              <a:t>a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1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h</a:t>
            </a:r>
            <a:r>
              <a:rPr sz="3500" spc="-60" dirty="0" smtClean="0">
                <a:latin typeface="Calibri"/>
                <a:cs typeface="Calibri"/>
              </a:rPr>
              <a:t>a</a:t>
            </a:r>
            <a:r>
              <a:rPr sz="3500" spc="-40" dirty="0" smtClean="0">
                <a:latin typeface="Calibri"/>
                <a:cs typeface="Calibri"/>
              </a:rPr>
              <a:t>v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endParaRPr sz="3500">
              <a:latin typeface="Calibri"/>
              <a:cs typeface="Calibri"/>
            </a:endParaRPr>
          </a:p>
          <a:p>
            <a:pPr marL="389890">
              <a:lnSpc>
                <a:spcPts val="3700"/>
              </a:lnSpc>
            </a:pPr>
            <a:r>
              <a:rPr sz="3500" dirty="0" smtClean="0">
                <a:latin typeface="Calibri"/>
                <a:cs typeface="Calibri"/>
              </a:rPr>
              <a:t>been</a:t>
            </a:r>
            <a:r>
              <a:rPr sz="3500" spc="-20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made.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331" y="3592291"/>
            <a:ext cx="1334770" cy="1013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5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public</a:t>
            </a:r>
            <a:endParaRPr sz="2850">
              <a:latin typeface="Courier New"/>
              <a:cs typeface="Courier New"/>
            </a:endParaRPr>
          </a:p>
          <a:p>
            <a:pPr marL="640715">
              <a:lnSpc>
                <a:spcPct val="100000"/>
              </a:lnSpc>
              <a:spcBef>
                <a:spcPts val="459"/>
              </a:spcBef>
            </a:pPr>
            <a:r>
              <a:rPr sz="285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int</a:t>
            </a:r>
            <a:endParaRPr sz="28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8632" y="3533655"/>
            <a:ext cx="4389367" cy="1071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6670">
              <a:lnSpc>
                <a:spcPct val="113500"/>
              </a:lnSpc>
            </a:pPr>
            <a:r>
              <a:rPr sz="285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clas</a:t>
            </a:r>
            <a:r>
              <a:rPr sz="2850" spc="0" dirty="0" smtClean="0">
                <a:solidFill>
                  <a:srgbClr val="0D5EFF"/>
                </a:solidFill>
                <a:latin typeface="Courier New"/>
                <a:cs typeface="Courier New"/>
              </a:rPr>
              <a:t>s</a:t>
            </a:r>
            <a:r>
              <a:rPr sz="285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850" spc="0" dirty="0" smtClean="0">
                <a:latin typeface="Courier New"/>
                <a:cs typeface="Courier New"/>
              </a:rPr>
              <a:t>Baby</a:t>
            </a:r>
            <a:r>
              <a:rPr sz="2850" spc="-5" dirty="0" smtClean="0">
                <a:latin typeface="Courier New"/>
                <a:cs typeface="Courier New"/>
              </a:rPr>
              <a:t> </a:t>
            </a:r>
            <a:r>
              <a:rPr sz="2850" spc="0" dirty="0" smtClean="0">
                <a:latin typeface="Courier New"/>
                <a:cs typeface="Courier New"/>
              </a:rPr>
              <a:t>{ </a:t>
            </a:r>
            <a:r>
              <a:rPr sz="2850" spc="-5" dirty="0" smtClean="0">
                <a:latin typeface="Courier New"/>
                <a:cs typeface="Courier New"/>
              </a:rPr>
              <a:t>numBabiesMad</a:t>
            </a:r>
            <a:r>
              <a:rPr sz="2850" spc="0" dirty="0" smtClean="0">
                <a:latin typeface="Courier New"/>
                <a:cs typeface="Courier New"/>
              </a:rPr>
              <a:t>e</a:t>
            </a:r>
            <a:r>
              <a:rPr sz="2850" spc="5" dirty="0" smtClean="0">
                <a:latin typeface="Courier New"/>
                <a:cs typeface="Courier New"/>
              </a:rPr>
              <a:t> </a:t>
            </a:r>
            <a:r>
              <a:rPr sz="2850" spc="0" dirty="0" smtClean="0">
                <a:latin typeface="Courier New"/>
                <a:cs typeface="Courier New"/>
              </a:rPr>
              <a:t>=</a:t>
            </a:r>
            <a:r>
              <a:rPr sz="2850" spc="5" dirty="0" smtClean="0">
                <a:latin typeface="Courier New"/>
                <a:cs typeface="Courier New"/>
              </a:rPr>
              <a:t> </a:t>
            </a:r>
            <a:r>
              <a:rPr sz="2850" spc="-5" dirty="0" smtClean="0">
                <a:latin typeface="Courier New"/>
                <a:cs typeface="Courier New"/>
              </a:rPr>
              <a:t>0;</a:t>
            </a:r>
            <a:endParaRPr sz="28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6925" y="4565023"/>
            <a:ext cx="7202454" cy="520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50" spc="-5" dirty="0" smtClean="0">
                <a:latin typeface="Courier New"/>
                <a:cs typeface="Courier New"/>
              </a:rPr>
              <a:t>Baby(</a:t>
            </a:r>
            <a:r>
              <a:rPr sz="2850" spc="0" dirty="0" smtClean="0">
                <a:latin typeface="Courier New"/>
                <a:cs typeface="Courier New"/>
              </a:rPr>
              <a:t>)</a:t>
            </a:r>
            <a:r>
              <a:rPr sz="2850" spc="10" dirty="0" smtClean="0">
                <a:latin typeface="Courier New"/>
                <a:cs typeface="Courier New"/>
              </a:rPr>
              <a:t> </a:t>
            </a:r>
            <a:r>
              <a:rPr sz="2850" spc="0" dirty="0" smtClean="0">
                <a:latin typeface="Courier New"/>
                <a:cs typeface="Courier New"/>
              </a:rPr>
              <a:t>{</a:t>
            </a:r>
            <a:r>
              <a:rPr lang="en-US" sz="2850" spc="0" dirty="0" smtClean="0">
                <a:latin typeface="Courier New"/>
                <a:cs typeface="Courier New"/>
              </a:rPr>
              <a:t> // *** constructor *** </a:t>
            </a:r>
            <a:endParaRPr sz="28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2768" y="5044476"/>
            <a:ext cx="2860675" cy="520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50" spc="-5" dirty="0" smtClean="0">
                <a:latin typeface="Courier New"/>
                <a:cs typeface="Courier New"/>
              </a:rPr>
              <a:t>numBabiesMade</a:t>
            </a:r>
            <a:endParaRPr sz="28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7122" y="5044476"/>
            <a:ext cx="1115695" cy="520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50" spc="-5" dirty="0" smtClean="0">
                <a:latin typeface="Courier New"/>
                <a:cs typeface="Courier New"/>
              </a:rPr>
              <a:t>+</a:t>
            </a:r>
            <a:r>
              <a:rPr sz="2850" spc="0" dirty="0" smtClean="0">
                <a:latin typeface="Courier New"/>
                <a:cs typeface="Courier New"/>
              </a:rPr>
              <a:t>= </a:t>
            </a:r>
            <a:r>
              <a:rPr sz="2850" spc="-5" dirty="0" smtClean="0">
                <a:latin typeface="Courier New"/>
                <a:cs typeface="Courier New"/>
              </a:rPr>
              <a:t>1;</a:t>
            </a:r>
            <a:endParaRPr sz="2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8331" y="5523938"/>
            <a:ext cx="872490" cy="1000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850" dirty="0" smtClean="0">
                <a:latin typeface="Courier New"/>
                <a:cs typeface="Courier New"/>
              </a:rPr>
              <a:t>}</a:t>
            </a:r>
            <a:endParaRPr sz="2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850" dirty="0" smtClean="0">
                <a:latin typeface="Courier New"/>
                <a:cs typeface="Courier New"/>
              </a:rPr>
              <a:t>}</a:t>
            </a:r>
            <a:endParaRPr sz="285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379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85390">
              <a:lnSpc>
                <a:spcPts val="5670"/>
              </a:lnSpc>
            </a:pPr>
            <a:r>
              <a:rPr sz="4850" spc="-70" dirty="0" smtClean="0">
                <a:latin typeface="Calibri"/>
                <a:cs typeface="Calibri"/>
              </a:rPr>
              <a:t>s</a:t>
            </a:r>
            <a:r>
              <a:rPr sz="4850" spc="-75" dirty="0" smtClean="0">
                <a:latin typeface="Calibri"/>
                <a:cs typeface="Calibri"/>
              </a:rPr>
              <a:t>t</a:t>
            </a:r>
            <a:r>
              <a:rPr sz="4850" spc="-60" dirty="0" smtClean="0">
                <a:latin typeface="Calibri"/>
                <a:cs typeface="Calibri"/>
              </a:rPr>
              <a:t>a</a:t>
            </a:r>
            <a:r>
              <a:rPr sz="4850" spc="-20" dirty="0" smtClean="0">
                <a:latin typeface="Calibri"/>
                <a:cs typeface="Calibri"/>
              </a:rPr>
              <a:t>ti</a:t>
            </a:r>
            <a:r>
              <a:rPr sz="4850" spc="-25" dirty="0" smtClean="0">
                <a:latin typeface="Calibri"/>
                <a:cs typeface="Calibri"/>
              </a:rPr>
              <a:t>c field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846469"/>
            <a:ext cx="8608695" cy="1003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70" dirty="0" smtClean="0">
                <a:latin typeface="Calibri"/>
                <a:cs typeface="Calibri"/>
              </a:rPr>
              <a:t>K</a:t>
            </a:r>
            <a:r>
              <a:rPr sz="3500" spc="-5" dirty="0" smtClean="0">
                <a:latin typeface="Calibri"/>
                <a:cs typeface="Calibri"/>
              </a:rPr>
              <a:t>ee</a:t>
            </a:r>
            <a:r>
              <a:rPr sz="3500" spc="0" dirty="0" smtClean="0">
                <a:latin typeface="Calibri"/>
                <a:cs typeface="Calibri"/>
              </a:rPr>
              <a:t>p</a:t>
            </a:r>
            <a:r>
              <a:rPr sz="3500" spc="-3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t</a:t>
            </a:r>
            <a:r>
              <a:rPr sz="3500" spc="-80" dirty="0" smtClean="0">
                <a:latin typeface="Calibri"/>
                <a:cs typeface="Calibri"/>
              </a:rPr>
              <a:t>r</a:t>
            </a:r>
            <a:r>
              <a:rPr sz="3500" spc="-5" dirty="0" smtClean="0">
                <a:latin typeface="Calibri"/>
                <a:cs typeface="Calibri"/>
              </a:rPr>
              <a:t>ac</a:t>
            </a:r>
            <a:r>
              <a:rPr sz="3500" spc="0" dirty="0" smtClean="0">
                <a:latin typeface="Calibri"/>
                <a:cs typeface="Calibri"/>
              </a:rPr>
              <a:t>k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o</a:t>
            </a:r>
            <a:r>
              <a:rPr sz="3500" spc="0" dirty="0" smtClean="0">
                <a:latin typeface="Calibri"/>
                <a:cs typeface="Calibri"/>
              </a:rPr>
              <a:t>f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th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numbe</a:t>
            </a:r>
            <a:r>
              <a:rPr sz="3500" spc="0" dirty="0" smtClean="0">
                <a:latin typeface="Calibri"/>
                <a:cs typeface="Calibri"/>
              </a:rPr>
              <a:t>r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o</a:t>
            </a:r>
            <a:r>
              <a:rPr sz="3500" spc="0" dirty="0" smtClean="0">
                <a:latin typeface="Calibri"/>
                <a:cs typeface="Calibri"/>
              </a:rPr>
              <a:t>f</a:t>
            </a:r>
            <a:r>
              <a:rPr sz="3500" spc="-1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babie</a:t>
            </a:r>
            <a:r>
              <a:rPr sz="3500" spc="0" dirty="0" smtClean="0">
                <a:latin typeface="Calibri"/>
                <a:cs typeface="Calibri"/>
              </a:rPr>
              <a:t>s</a:t>
            </a:r>
            <a:r>
              <a:rPr sz="3500" spc="1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th</a:t>
            </a:r>
            <a:r>
              <a:rPr sz="3500" spc="-40" dirty="0" smtClean="0">
                <a:latin typeface="Calibri"/>
                <a:cs typeface="Calibri"/>
              </a:rPr>
              <a:t>a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1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h</a:t>
            </a:r>
            <a:r>
              <a:rPr sz="3500" spc="-60" dirty="0" smtClean="0">
                <a:latin typeface="Calibri"/>
                <a:cs typeface="Calibri"/>
              </a:rPr>
              <a:t>a</a:t>
            </a:r>
            <a:r>
              <a:rPr sz="3500" spc="-40" dirty="0" smtClean="0">
                <a:latin typeface="Calibri"/>
                <a:cs typeface="Calibri"/>
              </a:rPr>
              <a:t>v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endParaRPr sz="3500">
              <a:latin typeface="Calibri"/>
              <a:cs typeface="Calibri"/>
            </a:endParaRPr>
          </a:p>
          <a:p>
            <a:pPr marL="389890">
              <a:lnSpc>
                <a:spcPts val="3700"/>
              </a:lnSpc>
            </a:pPr>
            <a:r>
              <a:rPr sz="3500" dirty="0" smtClean="0">
                <a:latin typeface="Calibri"/>
                <a:cs typeface="Calibri"/>
              </a:rPr>
              <a:t>been</a:t>
            </a:r>
            <a:r>
              <a:rPr sz="3500" spc="-20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made.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331" y="3592291"/>
            <a:ext cx="2643505" cy="520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5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publi</a:t>
            </a:r>
            <a:r>
              <a:rPr sz="2850" spc="0" dirty="0" smtClean="0">
                <a:solidFill>
                  <a:srgbClr val="0D5EFF"/>
                </a:solidFill>
                <a:latin typeface="Courier New"/>
                <a:cs typeface="Courier New"/>
              </a:rPr>
              <a:t>c</a:t>
            </a:r>
            <a:r>
              <a:rPr sz="2850" spc="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85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class</a:t>
            </a:r>
            <a:endParaRPr sz="28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3488" y="3592291"/>
            <a:ext cx="1334770" cy="520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50" dirty="0" smtClean="0">
                <a:latin typeface="Courier New"/>
                <a:cs typeface="Courier New"/>
              </a:rPr>
              <a:t>Baby</a:t>
            </a:r>
            <a:r>
              <a:rPr sz="2850" spc="-5" dirty="0" smtClean="0">
                <a:latin typeface="Courier New"/>
                <a:cs typeface="Courier New"/>
              </a:rPr>
              <a:t> </a:t>
            </a:r>
            <a:r>
              <a:rPr sz="2850" spc="0" dirty="0" smtClean="0">
                <a:latin typeface="Courier New"/>
                <a:cs typeface="Courier New"/>
              </a:rPr>
              <a:t>{</a:t>
            </a:r>
            <a:endParaRPr sz="28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6924" y="4088253"/>
            <a:ext cx="6861275" cy="1034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50" b="1" spc="-5" dirty="0" smtClean="0">
                <a:solidFill>
                  <a:srgbClr val="FF0000"/>
                </a:solidFill>
                <a:latin typeface="Courier New"/>
                <a:cs typeface="Courier New"/>
              </a:rPr>
              <a:t>stati</a:t>
            </a:r>
            <a:r>
              <a:rPr sz="305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3050" b="1" spc="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5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int</a:t>
            </a:r>
            <a:endParaRPr sz="28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850" spc="-5" dirty="0" smtClean="0">
                <a:latin typeface="Courier New"/>
                <a:cs typeface="Courier New"/>
              </a:rPr>
              <a:t>Baby(</a:t>
            </a:r>
            <a:r>
              <a:rPr sz="2850" spc="0" dirty="0" smtClean="0">
                <a:latin typeface="Courier New"/>
                <a:cs typeface="Courier New"/>
              </a:rPr>
              <a:t>)</a:t>
            </a:r>
            <a:r>
              <a:rPr sz="2850" spc="10" dirty="0" smtClean="0">
                <a:latin typeface="Courier New"/>
                <a:cs typeface="Courier New"/>
              </a:rPr>
              <a:t> </a:t>
            </a:r>
            <a:r>
              <a:rPr sz="2850" spc="0" dirty="0" smtClean="0">
                <a:latin typeface="Courier New"/>
                <a:cs typeface="Courier New"/>
              </a:rPr>
              <a:t>{</a:t>
            </a:r>
            <a:r>
              <a:rPr lang="en-US" sz="2850" spc="0" dirty="0" smtClean="0">
                <a:latin typeface="Courier New"/>
                <a:cs typeface="Courier New"/>
              </a:rPr>
              <a:t> </a:t>
            </a:r>
            <a:r>
              <a:rPr lang="en-US" sz="2850" dirty="0" smtClean="0">
                <a:latin typeface="Courier New"/>
                <a:cs typeface="Courier New"/>
              </a:rPr>
              <a:t>// </a:t>
            </a:r>
            <a:r>
              <a:rPr lang="en-US" sz="2850" dirty="0">
                <a:latin typeface="Courier New"/>
                <a:cs typeface="Courier New"/>
              </a:rPr>
              <a:t>*** constructor *** </a:t>
            </a:r>
            <a:endParaRPr sz="28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6918" y="4113653"/>
            <a:ext cx="3953510" cy="520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50" spc="-5" dirty="0" smtClean="0">
                <a:latin typeface="Courier New"/>
                <a:cs typeface="Courier New"/>
              </a:rPr>
              <a:t>numBabiesMad</a:t>
            </a:r>
            <a:r>
              <a:rPr sz="2850" spc="0" dirty="0" smtClean="0">
                <a:latin typeface="Courier New"/>
                <a:cs typeface="Courier New"/>
              </a:rPr>
              <a:t>e</a:t>
            </a:r>
            <a:r>
              <a:rPr sz="2850" spc="5" dirty="0" smtClean="0">
                <a:latin typeface="Courier New"/>
                <a:cs typeface="Courier New"/>
              </a:rPr>
              <a:t> </a:t>
            </a:r>
            <a:r>
              <a:rPr sz="2850" spc="0" dirty="0" smtClean="0">
                <a:latin typeface="Courier New"/>
                <a:cs typeface="Courier New"/>
              </a:rPr>
              <a:t>=</a:t>
            </a:r>
            <a:r>
              <a:rPr sz="2850" spc="5" dirty="0" smtClean="0">
                <a:latin typeface="Courier New"/>
                <a:cs typeface="Courier New"/>
              </a:rPr>
              <a:t> </a:t>
            </a:r>
            <a:r>
              <a:rPr sz="2850" spc="-5" dirty="0" smtClean="0">
                <a:latin typeface="Courier New"/>
                <a:cs typeface="Courier New"/>
              </a:rPr>
              <a:t>0;</a:t>
            </a:r>
            <a:endParaRPr sz="28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2768" y="5081356"/>
            <a:ext cx="2860675" cy="520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50" spc="-5" dirty="0" smtClean="0">
                <a:latin typeface="Courier New"/>
                <a:cs typeface="Courier New"/>
              </a:rPr>
              <a:t>numBabiesMade</a:t>
            </a:r>
            <a:endParaRPr sz="2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57122" y="5081356"/>
            <a:ext cx="1115695" cy="520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50" spc="-5" dirty="0" smtClean="0">
                <a:latin typeface="Courier New"/>
                <a:cs typeface="Courier New"/>
              </a:rPr>
              <a:t>+</a:t>
            </a:r>
            <a:r>
              <a:rPr sz="2850" spc="0" dirty="0" smtClean="0">
                <a:latin typeface="Courier New"/>
                <a:cs typeface="Courier New"/>
              </a:rPr>
              <a:t>= </a:t>
            </a:r>
            <a:r>
              <a:rPr sz="2850" spc="-5" dirty="0" smtClean="0">
                <a:latin typeface="Courier New"/>
                <a:cs typeface="Courier New"/>
              </a:rPr>
              <a:t>1;</a:t>
            </a:r>
            <a:endParaRPr sz="28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8331" y="5560817"/>
            <a:ext cx="872490" cy="1000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850" dirty="0" smtClean="0">
                <a:latin typeface="Courier New"/>
                <a:cs typeface="Courier New"/>
              </a:rPr>
              <a:t>}</a:t>
            </a:r>
            <a:endParaRPr sz="2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850" dirty="0" smtClean="0">
                <a:latin typeface="Courier New"/>
                <a:cs typeface="Courier New"/>
              </a:rPr>
              <a:t>}</a:t>
            </a:r>
            <a:endParaRPr sz="285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441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49780">
              <a:lnSpc>
                <a:spcPts val="5770"/>
              </a:lnSpc>
            </a:pPr>
            <a:r>
              <a:rPr sz="4850" spc="-70" dirty="0" smtClean="0">
                <a:latin typeface="Calibri"/>
                <a:cs typeface="Calibri"/>
              </a:rPr>
              <a:t>s</a:t>
            </a:r>
            <a:r>
              <a:rPr sz="4850" spc="-75" dirty="0" smtClean="0">
                <a:latin typeface="Calibri"/>
                <a:cs typeface="Calibri"/>
              </a:rPr>
              <a:t>t</a:t>
            </a:r>
            <a:r>
              <a:rPr sz="4850" spc="-60" dirty="0" smtClean="0">
                <a:latin typeface="Calibri"/>
                <a:cs typeface="Calibri"/>
              </a:rPr>
              <a:t>a</a:t>
            </a:r>
            <a:r>
              <a:rPr sz="4850" spc="-20" dirty="0" smtClean="0">
                <a:latin typeface="Calibri"/>
                <a:cs typeface="Calibri"/>
              </a:rPr>
              <a:t>ti</a:t>
            </a:r>
            <a:r>
              <a:rPr sz="4850" spc="-25" dirty="0" smtClean="0">
                <a:latin typeface="Calibri"/>
                <a:cs typeface="Calibri"/>
              </a:rPr>
              <a:t>c </a:t>
            </a:r>
            <a:r>
              <a:rPr sz="4850" spc="-35" dirty="0" smtClean="0">
                <a:latin typeface="Calibri"/>
                <a:cs typeface="Calibri"/>
              </a:rPr>
              <a:t>method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31" y="1891579"/>
            <a:ext cx="1083310" cy="422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00" dirty="0" smtClean="0">
                <a:solidFill>
                  <a:srgbClr val="0D5EFF"/>
                </a:solidFill>
                <a:latin typeface="Courier New"/>
                <a:cs typeface="Courier New"/>
              </a:rPr>
              <a:t>public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2775" y="1891579"/>
            <a:ext cx="906780" cy="422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00" dirty="0" smtClean="0">
                <a:solidFill>
                  <a:srgbClr val="0D5EFF"/>
                </a:solidFill>
                <a:latin typeface="Courier New"/>
                <a:cs typeface="Courier New"/>
              </a:rPr>
              <a:t>class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0319" y="1891579"/>
            <a:ext cx="1084580" cy="422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00" dirty="0" smtClean="0">
                <a:latin typeface="Courier New"/>
                <a:cs typeface="Courier New"/>
              </a:rPr>
              <a:t>Baby</a:t>
            </a:r>
            <a:r>
              <a:rPr sz="2300" spc="15" dirty="0" smtClean="0">
                <a:latin typeface="Courier New"/>
                <a:cs typeface="Courier New"/>
              </a:rPr>
              <a:t> </a:t>
            </a:r>
            <a:r>
              <a:rPr sz="2300" spc="0" dirty="0" smtClean="0">
                <a:latin typeface="Courier New"/>
                <a:cs typeface="Courier New"/>
              </a:rPr>
              <a:t>{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0375" y="2314033"/>
            <a:ext cx="5492750" cy="422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00" dirty="0" smtClean="0">
                <a:solidFill>
                  <a:srgbClr val="0D5EFF"/>
                </a:solidFill>
                <a:latin typeface="Courier New"/>
                <a:cs typeface="Courier New"/>
              </a:rPr>
              <a:t>static</a:t>
            </a:r>
            <a:r>
              <a:rPr sz="23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3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void</a:t>
            </a:r>
            <a:r>
              <a:rPr sz="23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300" spc="0" dirty="0" smtClean="0">
                <a:latin typeface="Courier New"/>
                <a:cs typeface="Courier New"/>
              </a:rPr>
              <a:t>cry</a:t>
            </a:r>
            <a:r>
              <a:rPr sz="2300" spc="15" dirty="0" smtClean="0">
                <a:latin typeface="Courier New"/>
                <a:cs typeface="Courier New"/>
              </a:rPr>
              <a:t>(</a:t>
            </a:r>
            <a:r>
              <a:rPr sz="23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Baby</a:t>
            </a:r>
            <a:r>
              <a:rPr sz="2300" spc="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300" spc="0" dirty="0" smtClean="0">
                <a:latin typeface="Courier New"/>
                <a:cs typeface="Courier New"/>
              </a:rPr>
              <a:t>thebaby)</a:t>
            </a:r>
            <a:r>
              <a:rPr sz="2300" spc="5" dirty="0" smtClean="0">
                <a:latin typeface="Courier New"/>
                <a:cs typeface="Courier New"/>
              </a:rPr>
              <a:t> </a:t>
            </a:r>
            <a:r>
              <a:rPr sz="2300" spc="0" dirty="0" smtClean="0">
                <a:latin typeface="Courier New"/>
                <a:cs typeface="Courier New"/>
              </a:rPr>
              <a:t>{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2390" y="2736486"/>
            <a:ext cx="5493385" cy="422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00" dirty="0" smtClean="0">
                <a:latin typeface="Courier New"/>
                <a:cs typeface="Courier New"/>
              </a:rPr>
              <a:t>System.out.printl</a:t>
            </a:r>
            <a:r>
              <a:rPr sz="2300" spc="15" dirty="0" smtClean="0">
                <a:latin typeface="Courier New"/>
                <a:cs typeface="Courier New"/>
              </a:rPr>
              <a:t>n</a:t>
            </a:r>
            <a:r>
              <a:rPr sz="2300" spc="0" dirty="0" smtClean="0">
                <a:latin typeface="Courier New"/>
                <a:cs typeface="Courier New"/>
              </a:rPr>
              <a:t>(thebaby.name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7386" y="2736486"/>
            <a:ext cx="1967864" cy="422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00" dirty="0" smtClean="0">
                <a:latin typeface="Courier New"/>
                <a:cs typeface="Courier New"/>
              </a:rPr>
              <a:t>+</a:t>
            </a:r>
            <a:r>
              <a:rPr sz="2300" spc="20" dirty="0" smtClean="0">
                <a:latin typeface="Courier New"/>
                <a:cs typeface="Courier New"/>
              </a:rPr>
              <a:t> </a:t>
            </a:r>
            <a:r>
              <a:rPr sz="23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“cries</a:t>
            </a:r>
            <a:r>
              <a:rPr sz="2300" spc="15" dirty="0" smtClean="0">
                <a:solidFill>
                  <a:srgbClr val="00B050"/>
                </a:solidFill>
                <a:latin typeface="Courier New"/>
                <a:cs typeface="Courier New"/>
              </a:rPr>
              <a:t>”</a:t>
            </a:r>
            <a:r>
              <a:rPr sz="2300" spc="0" dirty="0" smtClean="0">
                <a:latin typeface="Courier New"/>
                <a:cs typeface="Courier New"/>
              </a:rPr>
              <a:t>);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8361" y="3158939"/>
            <a:ext cx="3763010" cy="1347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4490">
              <a:lnSpc>
                <a:spcPct val="100000"/>
              </a:lnSpc>
            </a:pPr>
            <a:r>
              <a:rPr sz="2300" dirty="0" smtClean="0">
                <a:latin typeface="Courier New"/>
                <a:cs typeface="Courier New"/>
              </a:rPr>
              <a:t>}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ts val="550"/>
              </a:lnSpc>
              <a:spcBef>
                <a:spcPts val="18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sz="2300" dirty="0" smtClean="0">
                <a:latin typeface="Courier New"/>
                <a:cs typeface="Courier New"/>
              </a:rPr>
              <a:t>}</a:t>
            </a:r>
            <a:endParaRPr sz="2300">
              <a:latin typeface="Courier New"/>
              <a:cs typeface="Courier New"/>
            </a:endParaRPr>
          </a:p>
          <a:p>
            <a:pPr marR="12700" algn="r">
              <a:lnSpc>
                <a:spcPts val="4520"/>
              </a:lnSpc>
            </a:pPr>
            <a:r>
              <a:rPr sz="3950" spc="5" dirty="0" smtClean="0">
                <a:latin typeface="Calibri"/>
                <a:cs typeface="Calibri"/>
              </a:rPr>
              <a:t>Or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361" y="5694360"/>
            <a:ext cx="4083685" cy="422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00" dirty="0" smtClean="0">
                <a:latin typeface="Courier New"/>
                <a:cs typeface="Courier New"/>
              </a:rPr>
              <a:t>System.out.printl</a:t>
            </a:r>
            <a:r>
              <a:rPr sz="2300" spc="15" dirty="0" smtClean="0">
                <a:latin typeface="Courier New"/>
                <a:cs typeface="Courier New"/>
              </a:rPr>
              <a:t>n</a:t>
            </a:r>
            <a:r>
              <a:rPr sz="2300" spc="0" dirty="0" smtClean="0">
                <a:latin typeface="Courier New"/>
                <a:cs typeface="Courier New"/>
              </a:rPr>
              <a:t>(name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6189" y="5694360"/>
            <a:ext cx="1967230" cy="422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00" dirty="0" smtClean="0">
                <a:latin typeface="Courier New"/>
                <a:cs typeface="Courier New"/>
              </a:rPr>
              <a:t>+</a:t>
            </a:r>
            <a:r>
              <a:rPr sz="2300" spc="15" dirty="0" smtClean="0">
                <a:latin typeface="Courier New"/>
                <a:cs typeface="Courier New"/>
              </a:rPr>
              <a:t> </a:t>
            </a:r>
            <a:r>
              <a:rPr sz="2300" spc="0" dirty="0" smtClean="0">
                <a:solidFill>
                  <a:srgbClr val="00B050"/>
                </a:solidFill>
                <a:latin typeface="Courier New"/>
                <a:cs typeface="Courier New"/>
              </a:rPr>
              <a:t>“cries</a:t>
            </a:r>
            <a:r>
              <a:rPr sz="2300" spc="5" dirty="0" smtClean="0">
                <a:solidFill>
                  <a:srgbClr val="00B050"/>
                </a:solidFill>
                <a:latin typeface="Courier New"/>
                <a:cs typeface="Courier New"/>
              </a:rPr>
              <a:t>”</a:t>
            </a:r>
            <a:r>
              <a:rPr sz="2300" spc="0" dirty="0" smtClean="0">
                <a:latin typeface="Courier New"/>
                <a:cs typeface="Courier New"/>
              </a:rPr>
              <a:t>);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8331" y="6117094"/>
            <a:ext cx="553720" cy="844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4490">
              <a:lnSpc>
                <a:spcPct val="100000"/>
              </a:lnSpc>
            </a:pPr>
            <a:r>
              <a:rPr sz="2300" dirty="0" smtClean="0">
                <a:latin typeface="Courier New"/>
                <a:cs typeface="Courier New"/>
              </a:rPr>
              <a:t>}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ts val="550"/>
              </a:lnSpc>
              <a:spcBef>
                <a:spcPts val="16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sz="2300" dirty="0" smtClean="0">
                <a:latin typeface="Courier New"/>
                <a:cs typeface="Courier New"/>
              </a:rPr>
              <a:t>}</a:t>
            </a:r>
            <a:endParaRPr sz="23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55631" y="4901762"/>
          <a:ext cx="3401710" cy="843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0952"/>
                <a:gridCol w="1057762"/>
                <a:gridCol w="882821"/>
                <a:gridCol w="290175"/>
              </a:tblGrid>
              <a:tr h="42168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300" dirty="0" smtClean="0">
                          <a:solidFill>
                            <a:srgbClr val="0D5EFF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300" dirty="0" smtClean="0">
                          <a:solidFill>
                            <a:srgbClr val="0D5EFF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Courier New"/>
                          <a:cs typeface="Courier New"/>
                        </a:rPr>
                        <a:t>Baby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Courier New"/>
                          <a:cs typeface="Courier New"/>
                        </a:rPr>
                        <a:t>{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21345"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</a:pPr>
                      <a:r>
                        <a:rPr sz="2300" dirty="0" smtClean="0">
                          <a:solidFill>
                            <a:srgbClr val="0D5EFF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Courier New"/>
                          <a:cs typeface="Courier New"/>
                        </a:rPr>
                        <a:t>cry()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2300" dirty="0" smtClean="0">
                          <a:latin typeface="Courier New"/>
                          <a:cs typeface="Courier New"/>
                        </a:rPr>
                        <a:t>{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15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38070">
              <a:lnSpc>
                <a:spcPts val="5670"/>
              </a:lnSpc>
            </a:pPr>
            <a:r>
              <a:rPr sz="4850" spc="-70" dirty="0" smtClean="0">
                <a:latin typeface="Calibri"/>
                <a:cs typeface="Calibri"/>
              </a:rPr>
              <a:t>s</a:t>
            </a:r>
            <a:r>
              <a:rPr sz="4850" spc="-75" dirty="0" smtClean="0">
                <a:latin typeface="Calibri"/>
                <a:cs typeface="Calibri"/>
              </a:rPr>
              <a:t>t</a:t>
            </a:r>
            <a:r>
              <a:rPr sz="4850" spc="-60" dirty="0" smtClean="0">
                <a:latin typeface="Calibri"/>
                <a:cs typeface="Calibri"/>
              </a:rPr>
              <a:t>a</a:t>
            </a:r>
            <a:r>
              <a:rPr sz="4850" spc="-20" dirty="0" smtClean="0">
                <a:latin typeface="Calibri"/>
                <a:cs typeface="Calibri"/>
              </a:rPr>
              <a:t>ti</a:t>
            </a:r>
            <a:r>
              <a:rPr sz="4850" spc="-25" dirty="0" smtClean="0">
                <a:latin typeface="Calibri"/>
                <a:cs typeface="Calibri"/>
              </a:rPr>
              <a:t>c </a:t>
            </a:r>
            <a:r>
              <a:rPr sz="4850" spc="-35" dirty="0" smtClean="0">
                <a:latin typeface="Calibri"/>
                <a:cs typeface="Calibri"/>
              </a:rPr>
              <a:t>no</a:t>
            </a:r>
            <a:r>
              <a:rPr sz="4850" spc="-75" dirty="0" smtClean="0">
                <a:latin typeface="Calibri"/>
                <a:cs typeface="Calibri"/>
              </a:rPr>
              <a:t>t</a:t>
            </a:r>
            <a:r>
              <a:rPr sz="4850" spc="-25" dirty="0" smtClean="0">
                <a:latin typeface="Calibri"/>
                <a:cs typeface="Calibri"/>
              </a:rPr>
              <a:t>es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846469"/>
            <a:ext cx="7614284" cy="1552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5" dirty="0" smtClean="0">
                <a:latin typeface="Calibri"/>
                <a:cs typeface="Calibri"/>
              </a:rPr>
              <a:t>Non-</a:t>
            </a:r>
            <a:r>
              <a:rPr sz="3500" spc="-50" dirty="0" smtClean="0">
                <a:latin typeface="Calibri"/>
                <a:cs typeface="Calibri"/>
              </a:rPr>
              <a:t>st</a:t>
            </a:r>
            <a:r>
              <a:rPr sz="3500" spc="-25" dirty="0" smtClean="0">
                <a:latin typeface="Calibri"/>
                <a:cs typeface="Calibri"/>
              </a:rPr>
              <a:t>a</a:t>
            </a:r>
            <a:r>
              <a:rPr sz="3500" spc="-5" dirty="0" smtClean="0">
                <a:latin typeface="Calibri"/>
                <a:cs typeface="Calibri"/>
              </a:rPr>
              <a:t>ti</a:t>
            </a:r>
            <a:r>
              <a:rPr sz="3500" spc="0" dirty="0" smtClean="0">
                <a:latin typeface="Calibri"/>
                <a:cs typeface="Calibri"/>
              </a:rPr>
              <a:t>c </a:t>
            </a:r>
            <a:r>
              <a:rPr sz="3500" spc="-5" dirty="0" smtClean="0">
                <a:latin typeface="Calibri"/>
                <a:cs typeface="Calibri"/>
              </a:rPr>
              <a:t>method</a:t>
            </a:r>
            <a:r>
              <a:rPr sz="3500" spc="0" dirty="0" smtClean="0">
                <a:latin typeface="Calibri"/>
                <a:cs typeface="Calibri"/>
              </a:rPr>
              <a:t>s </a:t>
            </a:r>
            <a:r>
              <a:rPr sz="3500" spc="-25" dirty="0" smtClean="0">
                <a:latin typeface="Calibri"/>
                <a:cs typeface="Calibri"/>
              </a:rPr>
              <a:t>c</a:t>
            </a:r>
            <a:r>
              <a:rPr sz="3500" spc="-5" dirty="0" smtClean="0">
                <a:latin typeface="Calibri"/>
                <a:cs typeface="Calibri"/>
              </a:rPr>
              <a:t>a</a:t>
            </a:r>
            <a:r>
              <a:rPr sz="3500" spc="0" dirty="0" smtClean="0">
                <a:latin typeface="Calibri"/>
                <a:cs typeface="Calibri"/>
              </a:rPr>
              <a:t>n </a:t>
            </a:r>
            <a:r>
              <a:rPr sz="3500" spc="-55" dirty="0" smtClean="0">
                <a:latin typeface="Calibri"/>
                <a:cs typeface="Calibri"/>
              </a:rPr>
              <a:t>r</a:t>
            </a:r>
            <a:r>
              <a:rPr sz="3500" spc="-30" dirty="0" smtClean="0">
                <a:latin typeface="Calibri"/>
                <a:cs typeface="Calibri"/>
              </a:rPr>
              <a:t>e</a:t>
            </a:r>
            <a:r>
              <a:rPr sz="3500" spc="-100" dirty="0" smtClean="0">
                <a:latin typeface="Calibri"/>
                <a:cs typeface="Calibri"/>
              </a:rPr>
              <a:t>f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r>
              <a:rPr sz="3500" spc="-45" dirty="0" smtClean="0">
                <a:latin typeface="Calibri"/>
                <a:cs typeface="Calibri"/>
              </a:rPr>
              <a:t>r</a:t>
            </a:r>
            <a:r>
              <a:rPr sz="3500" spc="-5" dirty="0" smtClean="0">
                <a:latin typeface="Calibri"/>
                <a:cs typeface="Calibri"/>
              </a:rPr>
              <a:t>enc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r>
              <a:rPr sz="3500" spc="-50" dirty="0" smtClean="0">
                <a:latin typeface="Calibri"/>
                <a:cs typeface="Calibri"/>
              </a:rPr>
              <a:t> st</a:t>
            </a:r>
            <a:r>
              <a:rPr sz="3500" spc="-25" dirty="0" smtClean="0">
                <a:latin typeface="Calibri"/>
                <a:cs typeface="Calibri"/>
              </a:rPr>
              <a:t>a</a:t>
            </a:r>
            <a:r>
              <a:rPr sz="3500" spc="-5" dirty="0" smtClean="0">
                <a:latin typeface="Calibri"/>
                <a:cs typeface="Calibri"/>
              </a:rPr>
              <a:t>tic</a:t>
            </a:r>
            <a:endParaRPr sz="3500">
              <a:latin typeface="Calibri"/>
              <a:cs typeface="Calibri"/>
            </a:endParaRPr>
          </a:p>
          <a:p>
            <a:pPr marL="389890">
              <a:lnSpc>
                <a:spcPts val="3800"/>
              </a:lnSpc>
            </a:pPr>
            <a:r>
              <a:rPr sz="3500" spc="-5" dirty="0" smtClean="0">
                <a:latin typeface="Calibri"/>
                <a:cs typeface="Calibri"/>
              </a:rPr>
              <a:t>methods</a:t>
            </a:r>
            <a:r>
              <a:rPr sz="3500" spc="0" dirty="0" smtClean="0">
                <a:latin typeface="Calibri"/>
                <a:cs typeface="Calibri"/>
              </a:rPr>
              <a:t>,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bu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no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th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othe</a:t>
            </a:r>
            <a:r>
              <a:rPr sz="3500" spc="0" dirty="0" smtClean="0">
                <a:latin typeface="Calibri"/>
                <a:cs typeface="Calibri"/>
              </a:rPr>
              <a:t>r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-50" dirty="0" smtClean="0">
                <a:latin typeface="Calibri"/>
                <a:cs typeface="Calibri"/>
              </a:rPr>
              <a:t>w</a:t>
            </a:r>
            <a:r>
              <a:rPr sz="3500" spc="-65" dirty="0" smtClean="0">
                <a:latin typeface="Calibri"/>
                <a:cs typeface="Calibri"/>
              </a:rPr>
              <a:t>a</a:t>
            </a:r>
            <a:r>
              <a:rPr sz="3500" spc="0" dirty="0" smtClean="0">
                <a:latin typeface="Calibri"/>
                <a:cs typeface="Calibri"/>
              </a:rPr>
              <a:t>y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a</a:t>
            </a:r>
            <a:r>
              <a:rPr sz="3500" spc="-60" dirty="0" smtClean="0">
                <a:latin typeface="Calibri"/>
                <a:cs typeface="Calibri"/>
              </a:rPr>
              <a:t>r</a:t>
            </a:r>
            <a:r>
              <a:rPr sz="3500" spc="-5" dirty="0" smtClean="0">
                <a:latin typeface="Calibri"/>
                <a:cs typeface="Calibri"/>
              </a:rPr>
              <a:t>ound</a:t>
            </a:r>
            <a:endParaRPr sz="350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420"/>
              </a:spcBef>
            </a:pPr>
            <a:r>
              <a:rPr sz="3050" dirty="0" smtClean="0">
                <a:latin typeface="Arial"/>
                <a:cs typeface="Arial"/>
              </a:rPr>
              <a:t>–</a:t>
            </a:r>
            <a:r>
              <a:rPr sz="3050" spc="-80" dirty="0" smtClean="0">
                <a:latin typeface="Arial"/>
                <a:cs typeface="Arial"/>
              </a:rPr>
              <a:t> </a:t>
            </a:r>
            <a:r>
              <a:rPr sz="3050" spc="0" dirty="0" smtClean="0">
                <a:latin typeface="Calibri"/>
                <a:cs typeface="Calibri"/>
              </a:rPr>
              <a:t>W</a:t>
            </a:r>
            <a:r>
              <a:rPr sz="3050" spc="-65" dirty="0" smtClean="0">
                <a:latin typeface="Calibri"/>
                <a:cs typeface="Calibri"/>
              </a:rPr>
              <a:t>h</a:t>
            </a:r>
            <a:r>
              <a:rPr sz="3050" spc="0" dirty="0" smtClean="0">
                <a:latin typeface="Calibri"/>
                <a:cs typeface="Calibri"/>
              </a:rPr>
              <a:t>y?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331" y="3932854"/>
            <a:ext cx="1231900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5" dirty="0" smtClean="0">
                <a:solidFill>
                  <a:srgbClr val="0D5EFF"/>
                </a:solidFill>
                <a:latin typeface="Courier New"/>
                <a:cs typeface="Courier New"/>
              </a:rPr>
              <a:t>public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4032" y="3932854"/>
            <a:ext cx="1030605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5" dirty="0" smtClean="0">
                <a:solidFill>
                  <a:srgbClr val="0D5EFF"/>
                </a:solidFill>
                <a:latin typeface="Courier New"/>
                <a:cs typeface="Courier New"/>
              </a:rPr>
              <a:t>class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0541" y="3932854"/>
            <a:ext cx="2059939" cy="926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30" dirty="0" smtClean="0">
                <a:latin typeface="Courier New"/>
                <a:cs typeface="Courier New"/>
              </a:rPr>
              <a:t>Bab</a:t>
            </a:r>
            <a:r>
              <a:rPr sz="2650" spc="-20" dirty="0" smtClean="0">
                <a:latin typeface="Courier New"/>
                <a:cs typeface="Courier New"/>
              </a:rPr>
              <a:t>y</a:t>
            </a:r>
            <a:r>
              <a:rPr sz="2650" spc="-15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{</a:t>
            </a:r>
            <a:endParaRPr sz="2650">
              <a:latin typeface="Courier New"/>
              <a:cs typeface="Courier New"/>
            </a:endParaRPr>
          </a:p>
          <a:p>
            <a:pPr marL="842010">
              <a:lnSpc>
                <a:spcPct val="100000"/>
              </a:lnSpc>
              <a:spcBef>
                <a:spcPts val="305"/>
              </a:spcBef>
            </a:pPr>
            <a:r>
              <a:rPr sz="2650" spc="-25" dirty="0" smtClean="0">
                <a:latin typeface="Courier New"/>
                <a:cs typeface="Courier New"/>
              </a:rPr>
              <a:t>“DMX”;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6925" y="4375425"/>
            <a:ext cx="1233170" cy="926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String</a:t>
            </a: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650" spc="-25" dirty="0" smtClean="0">
                <a:solidFill>
                  <a:srgbClr val="0D5EFF"/>
                </a:solidFill>
                <a:latin typeface="Courier New"/>
                <a:cs typeface="Courier New"/>
              </a:rPr>
              <a:t>static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3696" y="4375425"/>
            <a:ext cx="3039110" cy="926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5" dirty="0" smtClean="0">
                <a:latin typeface="Courier New"/>
                <a:cs typeface="Courier New"/>
              </a:rPr>
              <a:t>nam</a:t>
            </a:r>
            <a:r>
              <a:rPr sz="2650" spc="-20" dirty="0" smtClean="0">
                <a:latin typeface="Courier New"/>
                <a:cs typeface="Courier New"/>
              </a:rPr>
              <a:t>e</a:t>
            </a:r>
            <a:r>
              <a:rPr sz="2650" spc="-10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=</a:t>
            </a: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650" spc="-40" dirty="0" smtClean="0">
                <a:solidFill>
                  <a:srgbClr val="0D5EFF"/>
                </a:solidFill>
                <a:latin typeface="Courier New"/>
                <a:cs typeface="Courier New"/>
              </a:rPr>
              <a:t>v</a:t>
            </a:r>
            <a:r>
              <a:rPr sz="2650" spc="-25" dirty="0" smtClean="0">
                <a:solidFill>
                  <a:srgbClr val="0D5EFF"/>
                </a:solidFill>
                <a:latin typeface="Courier New"/>
                <a:cs typeface="Courier New"/>
              </a:rPr>
              <a:t>oi</a:t>
            </a: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d</a:t>
            </a:r>
            <a:r>
              <a:rPr sz="2650" spc="-1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wh</a:t>
            </a:r>
            <a:r>
              <a:rPr sz="2650" spc="-40" dirty="0" smtClean="0">
                <a:latin typeface="Courier New"/>
                <a:cs typeface="Courier New"/>
              </a:rPr>
              <a:t>oa</a:t>
            </a:r>
            <a:r>
              <a:rPr sz="2650" spc="-20" dirty="0" smtClean="0">
                <a:latin typeface="Courier New"/>
                <a:cs typeface="Courier New"/>
              </a:rPr>
              <a:t>m</a:t>
            </a:r>
            <a:r>
              <a:rPr sz="2650" spc="-25" dirty="0" smtClean="0">
                <a:latin typeface="Courier New"/>
                <a:cs typeface="Courier New"/>
              </a:rPr>
              <a:t>i(</a:t>
            </a:r>
            <a:r>
              <a:rPr sz="2650" spc="-20" dirty="0" smtClean="0">
                <a:latin typeface="Courier New"/>
                <a:cs typeface="Courier New"/>
              </a:rPr>
              <a:t>)</a:t>
            </a:r>
            <a:r>
              <a:rPr sz="2650" spc="-10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{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8331" y="5260986"/>
            <a:ext cx="6678295" cy="1369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46555">
              <a:lnSpc>
                <a:spcPct val="100000"/>
              </a:lnSpc>
            </a:pPr>
            <a:r>
              <a:rPr sz="2650" spc="-25" dirty="0" smtClean="0">
                <a:latin typeface="Courier New"/>
                <a:cs typeface="Courier New"/>
              </a:rPr>
              <a:t>System.out.println(name);</a:t>
            </a:r>
            <a:endParaRPr sz="2650">
              <a:latin typeface="Courier New"/>
              <a:cs typeface="Courier New"/>
            </a:endParaRPr>
          </a:p>
          <a:p>
            <a:pPr marL="640715">
              <a:lnSpc>
                <a:spcPct val="100000"/>
              </a:lnSpc>
              <a:spcBef>
                <a:spcPts val="305"/>
              </a:spcBef>
            </a:pPr>
            <a:r>
              <a:rPr sz="2650" spc="-20" dirty="0" smtClean="0">
                <a:latin typeface="Courier New"/>
                <a:cs typeface="Courier New"/>
              </a:rPr>
              <a:t>}</a:t>
            </a: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650" spc="-20" dirty="0" smtClean="0">
                <a:latin typeface="Courier New"/>
                <a:cs typeface="Courier New"/>
              </a:rPr>
              <a:t>}</a:t>
            </a:r>
            <a:endParaRPr sz="265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86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44520">
              <a:lnSpc>
                <a:spcPts val="5670"/>
              </a:lnSpc>
            </a:pPr>
            <a:r>
              <a:rPr sz="4850" spc="-25" dirty="0" smtClean="0">
                <a:latin typeface="Calibri"/>
                <a:cs typeface="Calibri"/>
              </a:rPr>
              <a:t>main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900115"/>
            <a:ext cx="3896995" cy="554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5" dirty="0" smtClean="0">
                <a:latin typeface="Calibri"/>
                <a:cs typeface="Calibri"/>
              </a:rPr>
              <a:t>W</a:t>
            </a:r>
            <a:r>
              <a:rPr sz="3500" spc="-65" dirty="0" smtClean="0">
                <a:latin typeface="Calibri"/>
                <a:cs typeface="Calibri"/>
              </a:rPr>
              <a:t>h</a:t>
            </a:r>
            <a:r>
              <a:rPr sz="3500" spc="0" dirty="0" smtClean="0">
                <a:latin typeface="Calibri"/>
                <a:cs typeface="Calibri"/>
              </a:rPr>
              <a:t>y</a:t>
            </a:r>
            <a:r>
              <a:rPr sz="3500" spc="-5" dirty="0" smtClean="0">
                <a:latin typeface="Calibri"/>
                <a:cs typeface="Calibri"/>
              </a:rPr>
              <a:t> i</a:t>
            </a:r>
            <a:r>
              <a:rPr sz="3500" spc="0" dirty="0" smtClean="0">
                <a:latin typeface="Calibri"/>
                <a:cs typeface="Calibri"/>
              </a:rPr>
              <a:t>s</a:t>
            </a:r>
            <a:r>
              <a:rPr sz="3500" spc="-5" dirty="0" smtClean="0">
                <a:latin typeface="Calibri"/>
                <a:cs typeface="Calibri"/>
              </a:rPr>
              <a:t> mai</a:t>
            </a:r>
            <a:r>
              <a:rPr sz="3500" spc="0" dirty="0" smtClean="0">
                <a:latin typeface="Calibri"/>
                <a:cs typeface="Calibri"/>
              </a:rPr>
              <a:t>n</a:t>
            </a:r>
            <a:r>
              <a:rPr sz="3500" spc="25" dirty="0" smtClean="0">
                <a:latin typeface="Calibri"/>
                <a:cs typeface="Calibri"/>
              </a:rPr>
              <a:t> </a:t>
            </a:r>
            <a:r>
              <a:rPr sz="3500" spc="-50" dirty="0" smtClean="0">
                <a:latin typeface="Calibri"/>
                <a:cs typeface="Calibri"/>
              </a:rPr>
              <a:t>st</a:t>
            </a:r>
            <a:r>
              <a:rPr sz="3500" spc="-25" dirty="0" smtClean="0">
                <a:latin typeface="Calibri"/>
                <a:cs typeface="Calibri"/>
              </a:rPr>
              <a:t>a</a:t>
            </a:r>
            <a:r>
              <a:rPr sz="3500" spc="-5" dirty="0" smtClean="0">
                <a:latin typeface="Calibri"/>
                <a:cs typeface="Calibri"/>
              </a:rPr>
              <a:t>tic?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331" y="3787160"/>
            <a:ext cx="2204720" cy="803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publi</a:t>
            </a:r>
            <a:r>
              <a:rPr sz="2200" spc="0" dirty="0" smtClean="0">
                <a:latin typeface="Courier New"/>
                <a:cs typeface="Courier New"/>
              </a:rPr>
              <a:t>c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b="1" spc="-5" dirty="0" smtClean="0">
                <a:solidFill>
                  <a:srgbClr val="0D5EFF"/>
                </a:solidFill>
                <a:latin typeface="Courier New"/>
                <a:cs typeface="Courier New"/>
              </a:rPr>
              <a:t>static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1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2200" dirty="0" smtClean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5646" y="3787160"/>
            <a:ext cx="695960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void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3842" y="3787160"/>
            <a:ext cx="2204720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main(String[]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0793" y="3787160"/>
            <a:ext cx="2037714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arguments</a:t>
            </a:r>
            <a:r>
              <a:rPr sz="2200" spc="0" dirty="0" smtClean="0">
                <a:latin typeface="Courier New"/>
                <a:cs typeface="Courier New"/>
              </a:rPr>
              <a:t>)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812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08" y="381000"/>
            <a:ext cx="7540360" cy="720157"/>
          </a:xfrm>
        </p:spPr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– The Library </a:t>
            </a:r>
            <a:r>
              <a:rPr lang="en-US" dirty="0"/>
              <a:t>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008" y="1447800"/>
            <a:ext cx="8704992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libraries of </a:t>
            </a:r>
            <a:r>
              <a:rPr lang="en-US" dirty="0" err="1"/>
              <a:t>SmallTownX</a:t>
            </a:r>
            <a:r>
              <a:rPr lang="en-US" dirty="0"/>
              <a:t> need a new electronic rental system, and it is up to you to build it. </a:t>
            </a:r>
            <a:r>
              <a:rPr lang="en-US" dirty="0" err="1"/>
              <a:t>SmallTownX</a:t>
            </a:r>
            <a:r>
              <a:rPr lang="en-US" dirty="0"/>
              <a:t> has </a:t>
            </a:r>
            <a:r>
              <a:rPr lang="en-US" dirty="0" smtClean="0"/>
              <a:t>two libraries</a:t>
            </a:r>
            <a:r>
              <a:rPr lang="en-US" dirty="0"/>
              <a:t>. Each library offers many books to rent. Customers can print the list of available books, borrow, and </a:t>
            </a:r>
            <a:r>
              <a:rPr lang="en-US" dirty="0" smtClean="0"/>
              <a:t>return books.</a:t>
            </a:r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provide two classes, Book and Library, that provide the functionality for the book database. You must implement </a:t>
            </a:r>
            <a:r>
              <a:rPr lang="en-US" dirty="0" smtClean="0"/>
              <a:t>the missing </a:t>
            </a:r>
            <a:r>
              <a:rPr lang="en-US" dirty="0"/>
              <a:t>methods to make these classes work</a:t>
            </a:r>
            <a:r>
              <a:rPr lang="en-US" dirty="0" smtClean="0"/>
              <a:t>.</a:t>
            </a:r>
          </a:p>
          <a:p>
            <a:r>
              <a:rPr lang="en-US" dirty="0"/>
              <a:t>Read the description in the </a:t>
            </a:r>
            <a:r>
              <a:rPr lang="en-US" dirty="0" err="1"/>
              <a:t>Git</a:t>
            </a:r>
            <a:r>
              <a:rPr lang="en-US" dirty="0"/>
              <a:t> directory: Library.</a:t>
            </a:r>
          </a:p>
          <a:p>
            <a:r>
              <a:rPr lang="en-US" dirty="0" smtClean="0"/>
              <a:t>Copy the two class outlines (Book and Library)</a:t>
            </a:r>
          </a:p>
          <a:p>
            <a:r>
              <a:rPr lang="en-US" b="1" dirty="0" smtClean="0"/>
              <a:t>Step </a:t>
            </a:r>
            <a:r>
              <a:rPr lang="en-US" b="1" dirty="0"/>
              <a:t>One: Implement </a:t>
            </a:r>
            <a:r>
              <a:rPr lang="en-US" b="1" dirty="0" smtClean="0"/>
              <a:t>Book and check output</a:t>
            </a:r>
          </a:p>
          <a:p>
            <a:r>
              <a:rPr lang="en-US" b="1" dirty="0"/>
              <a:t>Step Two: Implement </a:t>
            </a:r>
            <a:r>
              <a:rPr lang="en-US" b="1" dirty="0" smtClean="0"/>
              <a:t>Library and check output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8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303" y="660809"/>
            <a:ext cx="1302385" cy="295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dirty="0" smtClean="0">
                <a:latin typeface="Arial"/>
                <a:cs typeface="Arial"/>
              </a:rPr>
              <a:t>MIT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OpenCourseWare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30"/>
              </a:lnSpc>
            </a:pPr>
            <a:r>
              <a:rPr sz="1000" dirty="0" smtClean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http://ocw.mit.edu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873" y="1562762"/>
            <a:ext cx="2896235" cy="395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Arial"/>
                <a:cs typeface="Arial"/>
              </a:rPr>
              <a:t>6.092</a:t>
            </a:r>
            <a:r>
              <a:rPr sz="1200" spc="-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Introduction</a:t>
            </a:r>
            <a:r>
              <a:rPr sz="1200" spc="-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</a:t>
            </a:r>
            <a:r>
              <a:rPr sz="1200" spc="-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Programming</a:t>
            </a:r>
            <a:r>
              <a:rPr sz="1200" spc="-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380"/>
              </a:spcBef>
            </a:pPr>
            <a:r>
              <a:rPr sz="1000" dirty="0" smtClean="0">
                <a:latin typeface="Arial"/>
                <a:cs typeface="Arial"/>
              </a:rPr>
              <a:t>January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(IAP)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2010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937" y="2577087"/>
            <a:ext cx="5366385" cy="163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dirty="0" smtClean="0">
                <a:latin typeface="Arial"/>
                <a:cs typeface="Arial"/>
              </a:rPr>
              <a:t>For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information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about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citing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these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materials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or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our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Terms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of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Use,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visit: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http://ocw.mit.edu/terms</a:t>
            </a:r>
            <a:r>
              <a:rPr sz="1000" spc="0" dirty="0" smtClean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3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Bunco - </a:t>
            </a:r>
            <a:r>
              <a:rPr lang="en-US" dirty="0" err="1" smtClean="0"/>
              <a:t>PlayGame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76400"/>
            <a:ext cx="23622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600200"/>
            <a:ext cx="8991600" cy="465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PlayGame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GamePlayers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){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-1;  </a:t>
            </a: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one less than the starting point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ShowScores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1;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7;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+ 1) % </a:t>
            </a:r>
            <a:r>
              <a:rPr lang="en-US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NumPlayers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smtClean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allow player alternation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PlayerTurn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Scores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&gt; 20)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round ends when 21 or greater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Scores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&lt; 21);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String </a:t>
            </a:r>
            <a:r>
              <a:rPr lang="en-US" sz="1600" u="sng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to continue"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.format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"%n*** Game Over *** %n"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215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PlayerTurn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28800"/>
            <a:ext cx="8686800" cy="4324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PlayerTurn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for the specified player and round: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		- roll the dice, and get a score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		- until the turn is complete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*** missing code here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rollscore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"Round#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Player#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dirty="0" smtClean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DiceRoll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rollscore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ScoreRoll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rollscore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 0 &amp;&amp;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Scores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&lt; 21);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ScoreRoll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52400" y="1447800"/>
            <a:ext cx="9067800" cy="595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ScoreRoll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Calculate the roll score for the player and round.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the array </a:t>
            </a:r>
            <a:r>
              <a:rPr lang="en-US" sz="1200" dirty="0" err="1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DiceRoll</a:t>
            </a:r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has the value of the three die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Must also update the array called Scores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- Score for the specific roll and round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- Also update the total score in round 0 for the specific player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*** missing code here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rollscore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DiceRoll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[0] == </a:t>
            </a:r>
            <a:r>
              <a:rPr lang="en-US" sz="1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DiceRoll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[1] == </a:t>
            </a:r>
            <a:r>
              <a:rPr lang="en-US" sz="1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&amp;&amp; 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DiceRoll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[2] == </a:t>
            </a:r>
            <a:r>
              <a:rPr lang="en-US" sz="1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200" u="sng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Bunco</a:t>
            </a:r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roll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rollscore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21;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DiceRoll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[0] == 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DiceRoll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[1] &amp;&amp; 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DiceRoll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[1] == 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DiceRoll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[2])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Dice are all equal but not a </a:t>
            </a:r>
            <a:r>
              <a:rPr lang="en-US" sz="1200" u="sng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bunco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rollscore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5;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DiceRoll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[0] == </a:t>
            </a:r>
            <a:r>
              <a:rPr lang="en-US" sz="1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rollscore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DiceRoll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[1] == </a:t>
            </a:r>
            <a:r>
              <a:rPr lang="en-US" sz="1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rollscore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1;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DiceRoll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[2] == </a:t>
            </a:r>
            <a:r>
              <a:rPr lang="en-US" sz="1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rollscore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1;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Scores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1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+= </a:t>
            </a:r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rollscore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"Roll Score = 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rollscore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Cum round score = 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+ </a:t>
            </a:r>
            <a:r>
              <a:rPr lang="en-US" sz="12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Scores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1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Scores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][0] += </a:t>
            </a:r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rollscore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 </a:t>
            </a:r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keep total accurate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rollscore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8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</TotalTime>
  <Words>2166</Words>
  <Application>Microsoft Office PowerPoint</Application>
  <PresentationFormat>Custom</PresentationFormat>
  <Paragraphs>821</Paragraphs>
  <Slides>68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Malgun Gothic</vt:lpstr>
      <vt:lpstr>Arial</vt:lpstr>
      <vt:lpstr>Calibri</vt:lpstr>
      <vt:lpstr>Courier New</vt:lpstr>
      <vt:lpstr>Times New Roman</vt:lpstr>
      <vt:lpstr>Office Theme</vt:lpstr>
      <vt:lpstr>Lecture 6</vt:lpstr>
      <vt:lpstr>Housekeeping    – Everyone have this??</vt:lpstr>
      <vt:lpstr>Quiz: (open note, book, open all)</vt:lpstr>
      <vt:lpstr>Math Puzzle </vt:lpstr>
      <vt:lpstr>Homework check</vt:lpstr>
      <vt:lpstr>The Bunco Dice game</vt:lpstr>
      <vt:lpstr>Bunco - PlayGame</vt:lpstr>
      <vt:lpstr>PlayerTurn</vt:lpstr>
      <vt:lpstr>ScoreRoll</vt:lpstr>
      <vt:lpstr>Today’s Topics </vt:lpstr>
      <vt:lpstr>PowerPoint Presentation</vt:lpstr>
      <vt:lpstr>Object oriented programming</vt:lpstr>
      <vt:lpstr>Object oriented programming</vt:lpstr>
      <vt:lpstr>Object Oriented Programming</vt:lpstr>
      <vt:lpstr>Why use classes?</vt:lpstr>
      <vt:lpstr>Why use classes?</vt:lpstr>
      <vt:lpstr>Why use classes?</vt:lpstr>
      <vt:lpstr>Why use classes?</vt:lpstr>
      <vt:lpstr>Why use classes?</vt:lpstr>
      <vt:lpstr>Why use classes?</vt:lpstr>
      <vt:lpstr>Why use classes?</vt:lpstr>
      <vt:lpstr>Why use classes?</vt:lpstr>
      <vt:lpstr>Why use classes?</vt:lpstr>
      <vt:lpstr>PowerPoint Presentation</vt:lpstr>
      <vt:lpstr>Class - overview</vt:lpstr>
      <vt:lpstr>Class - overview</vt:lpstr>
      <vt:lpstr>Let’s declare a baby!</vt:lpstr>
      <vt:lpstr>Let’s declare a baby!</vt:lpstr>
      <vt:lpstr>Note</vt:lpstr>
      <vt:lpstr>Generic Field Declarations</vt:lpstr>
      <vt:lpstr>Baby  field declarations</vt:lpstr>
      <vt:lpstr>Baby Siblings?</vt:lpstr>
      <vt:lpstr>Baby Siblings?</vt:lpstr>
      <vt:lpstr>Ok, let’s make this baby!</vt:lpstr>
      <vt:lpstr>Constructors</vt:lpstr>
      <vt:lpstr>Constructors</vt:lpstr>
      <vt:lpstr>“Baby" constructor</vt:lpstr>
      <vt:lpstr>Baby methods</vt:lpstr>
      <vt:lpstr>Baby methods</vt:lpstr>
      <vt:lpstr>Baby class</vt:lpstr>
      <vt:lpstr>PowerPoint Presentation</vt:lpstr>
      <vt:lpstr>Classes and Instances</vt:lpstr>
      <vt:lpstr>Accessing fields</vt:lpstr>
      <vt:lpstr>Calling Methods</vt:lpstr>
      <vt:lpstr>PowerPoint Presentation</vt:lpstr>
      <vt:lpstr>Primitives vs References</vt:lpstr>
      <vt:lpstr>How java stores primitives</vt:lpstr>
      <vt:lpstr>How java stores objects</vt:lpstr>
      <vt:lpstr>How java stores objects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Methods and references</vt:lpstr>
      <vt:lpstr>PowerPoint Presentation</vt:lpstr>
      <vt:lpstr>static</vt:lpstr>
      <vt:lpstr>static</vt:lpstr>
      <vt:lpstr>static example</vt:lpstr>
      <vt:lpstr>static field</vt:lpstr>
      <vt:lpstr>static method</vt:lpstr>
      <vt:lpstr>static notes</vt:lpstr>
      <vt:lpstr>main</vt:lpstr>
      <vt:lpstr>Homework – The Library 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6.092 Lecture 4: Classes and Objects</dc:title>
  <dc:creator>Evan Jones</dc:creator>
  <cp:lastModifiedBy>Tom Blank</cp:lastModifiedBy>
  <cp:revision>89</cp:revision>
  <cp:lastPrinted>2015-07-23T23:29:59Z</cp:lastPrinted>
  <dcterms:created xsi:type="dcterms:W3CDTF">2015-07-16T09:27:59Z</dcterms:created>
  <dcterms:modified xsi:type="dcterms:W3CDTF">2015-08-07T03:08:27Z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2010-04-29T00:00:00Z</vt:filetime>
  </property>
  <property fmtid="{D5CDD505-2E9C-101B-9397-08002B2CF9AE}" pid="3" name="LastSaved">
    <vt:filetime>2015-07-16T00:00:00Z</vt:filetime>
  </property>
</Properties>
</file>