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Bored!</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highlight>
                  <a:srgbClr val="FFFF00"/>
                </a:highlight>
              </a:rPr>
              <a:t>A Random Activity Generator</a:t>
            </a:r>
            <a:endParaRPr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585787"/>
            <a:ext cx="8520600" cy="3971925"/>
          </a:xfrm>
          <a:prstGeom prst="rect">
            <a:avLst/>
          </a:prstGeom>
        </p:spPr>
        <p:txBody>
          <a:bodyPr spcFirstLastPara="1" wrap="square" lIns="91425" tIns="91425" rIns="91425" bIns="91425" anchor="ctr" anchorCtr="0">
            <a:noAutofit/>
          </a:bodyPr>
          <a:lstStyle/>
          <a:p>
            <a:pPr lvl="0" algn="l" rtl="0">
              <a:spcBef>
                <a:spcPts val="0"/>
              </a:spcBef>
              <a:spcAft>
                <a:spcPts val="0"/>
              </a:spcAft>
            </a:pPr>
            <a:br>
              <a:rPr lang="en" sz="1100" dirty="0"/>
            </a:br>
            <a:endParaRPr sz="1100" dirty="0"/>
          </a:p>
        </p:txBody>
      </p:sp>
      <p:sp>
        <p:nvSpPr>
          <p:cNvPr id="4" name="TextBox 3">
            <a:extLst>
              <a:ext uri="{FF2B5EF4-FFF2-40B4-BE49-F238E27FC236}">
                <a16:creationId xmlns:a16="http://schemas.microsoft.com/office/drawing/2014/main" id="{11CF85F0-D333-425E-B671-AA8042EDBA1E}"/>
              </a:ext>
            </a:extLst>
          </p:cNvPr>
          <p:cNvSpPr txBox="1"/>
          <p:nvPr/>
        </p:nvSpPr>
        <p:spPr>
          <a:xfrm>
            <a:off x="778669" y="2310140"/>
            <a:ext cx="8053631" cy="2031325"/>
          </a:xfrm>
          <a:prstGeom prst="rect">
            <a:avLst/>
          </a:prstGeom>
          <a:noFill/>
        </p:spPr>
        <p:txBody>
          <a:bodyPr wrap="square">
            <a:spAutoFit/>
          </a:bodyPr>
          <a:lstStyle/>
          <a:p>
            <a:r>
              <a:rPr lang="en" sz="1400" dirty="0"/>
              <a:t>Bored? Looking for something to do but you have no clue what that would be. Board! can help with that. </a:t>
            </a:r>
          </a:p>
          <a:p>
            <a:pPr marL="285750" indent="-285750">
              <a:buFont typeface="Arial" panose="020B0604020202020204" pitchFamily="34" charset="0"/>
              <a:buChar char="•"/>
            </a:pPr>
            <a:r>
              <a:rPr lang="en-CA" dirty="0"/>
              <a:t>Bored! is a random activity generator that presents you with an activity to alleviate you of your boredom.</a:t>
            </a:r>
          </a:p>
          <a:p>
            <a:pPr marL="285750" indent="-285750">
              <a:buFont typeface="Arial" panose="020B0604020202020204" pitchFamily="34" charset="0"/>
              <a:buChar char="•"/>
            </a:pPr>
            <a:r>
              <a:rPr lang="en" dirty="0"/>
              <a:t>You can generate an activity for yourself or an activity to do with up to 4 friends.</a:t>
            </a:r>
          </a:p>
          <a:p>
            <a:pPr marL="285750" indent="-285750">
              <a:buFont typeface="Arial" panose="020B0604020202020204" pitchFamily="34" charset="0"/>
              <a:buChar char="•"/>
            </a:pPr>
            <a:r>
              <a:rPr lang="en" dirty="0"/>
              <a:t>Select accessibility levels, types, number of participants, and price parameters and let Board! </a:t>
            </a:r>
            <a:r>
              <a:rPr lang="en-CA" dirty="0"/>
              <a:t>find an activity for you.</a:t>
            </a:r>
          </a:p>
          <a:p>
            <a:pPr marL="285750" indent="-285750">
              <a:buFont typeface="Arial" panose="020B0604020202020204" pitchFamily="34" charset="0"/>
              <a:buChar char="•"/>
            </a:pPr>
            <a:r>
              <a:rPr lang="en-CA" dirty="0"/>
              <a:t>Once an activity is generated you will be presented with links to Reddit to help you carry out the activity and present more ideas to cure you of your boredom.</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Bored! is a ramdom activity generator that uses the Bored api to provide ramdom activities and provide further information regarding the activity through Reddit api. </a:t>
            </a:r>
            <a:r>
              <a:rPr lang="en-CA" dirty="0"/>
              <a:t>I</a:t>
            </a:r>
            <a:r>
              <a:rPr lang="en" dirty="0"/>
              <a:t>t produces activities that are </a:t>
            </a:r>
            <a:r>
              <a:rPr lang="en-CA" dirty="0"/>
              <a:t>categorizes by type, participants, price, and accessibility. Types include education, recreational, social, DIY, charity, cooking, relaxation, music and busywork. Participants range from 1 - 4 people. Price is on a scale from 1 – 10 where 1 is free and 10 is pricy. Accessibility is on a scale from 0.0 to 1.0 describing how possible and event is to do with zero being the most accessible. When the activity is generated links to Reddit are provide to give information or ideas about the activity.</a:t>
            </a:r>
            <a:endParaRPr dirty="0"/>
          </a:p>
          <a:p>
            <a:pPr marL="457200" lvl="0" indent="-342900" algn="l" rtl="0">
              <a:spcBef>
                <a:spcPts val="0"/>
              </a:spcBef>
              <a:spcAft>
                <a:spcPts val="0"/>
              </a:spcAft>
              <a:buSzPts val="1800"/>
              <a:buChar char="●"/>
            </a:pPr>
            <a:r>
              <a:rPr lang="en" dirty="0"/>
              <a:t>We choose to use the Bored api because it was different and something we haven’t seen before. It wasn’t generic and the concept was appealing. Especially given the global pandemic that world is going through were social distanceing is the new norm and non-</a:t>
            </a:r>
            <a:r>
              <a:rPr lang="en-CA" dirty="0"/>
              <a:t>essential businesses closed</a:t>
            </a:r>
            <a:r>
              <a:rPr lang="en" dirty="0"/>
              <a:t>. Many find themselves isolated and as a result, bored!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Technologies used: Bored! </a:t>
            </a:r>
            <a:r>
              <a:rPr lang="en-CA" dirty="0"/>
              <a:t>uses </a:t>
            </a:r>
            <a:r>
              <a:rPr lang="en-CA" dirty="0" err="1"/>
              <a:t>Bulma</a:t>
            </a:r>
            <a:r>
              <a:rPr lang="en-CA" dirty="0"/>
              <a:t> for styling, Free Frontend for animations, and </a:t>
            </a:r>
            <a:r>
              <a:rPr lang="en-CA" dirty="0" err="1"/>
              <a:t>Jquery</a:t>
            </a:r>
            <a:endParaRPr dirty="0"/>
          </a:p>
          <a:p>
            <a:pPr marL="457200" lvl="0" indent="-342900" algn="l" rtl="0">
              <a:spcBef>
                <a:spcPts val="0"/>
              </a:spcBef>
              <a:spcAft>
                <a:spcPts val="0"/>
              </a:spcAft>
              <a:buSzPts val="1800"/>
              <a:buChar char="●"/>
            </a:pPr>
            <a:r>
              <a:rPr lang="en-CA" dirty="0"/>
              <a:t>Breakdown of task and roles: The team meet on Zoom and Google Meet regularly and spent about 2 hours working together to build our site. </a:t>
            </a:r>
            <a:r>
              <a:rPr lang="en" dirty="0"/>
              <a:t>Challeges: Our biggest challenge was finding an API that would work well with Bored api. Our first ideal was to use social media to provide links to post activities but the idea required technologies beyond our capibility. Pinterest was another ideal to have the generated activities produce results from Pinterest but Pinterest has haulted the distrubition of keys. We found a to-do-list api but that wasn’t producing the results we wanted. </a:t>
            </a:r>
            <a:r>
              <a:rPr lang="en-CA" dirty="0"/>
              <a:t>W</a:t>
            </a:r>
            <a:r>
              <a:rPr lang="en" dirty="0"/>
              <a:t>e went with Reddit api to generate information and ideas to further enhance the generated activity. </a:t>
            </a:r>
            <a:endParaRPr dirty="0"/>
          </a:p>
          <a:p>
            <a:pPr marL="457200" lvl="0" indent="-342900" algn="l" rtl="0">
              <a:spcBef>
                <a:spcPts val="0"/>
              </a:spcBef>
              <a:spcAft>
                <a:spcPts val="0"/>
              </a:spcAft>
              <a:buSzPts val="1800"/>
              <a:buChar char="●"/>
            </a:pPr>
            <a:r>
              <a:rPr lang="en" dirty="0"/>
              <a:t>Successes: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Deployed</a:t>
            </a:r>
            <a:endParaRPr/>
          </a:p>
          <a:p>
            <a:pPr marL="457200" lvl="0" indent="-342900" algn="l" rtl="0">
              <a:spcBef>
                <a:spcPts val="0"/>
              </a:spcBef>
              <a:spcAft>
                <a:spcPts val="0"/>
              </a:spcAft>
              <a:buSzPts val="1800"/>
              <a:buChar char="●"/>
            </a:pPr>
            <a:r>
              <a:rPr lang="en"/>
              <a:t>GitHub repo</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468</Words>
  <Application>Microsoft Office PowerPoint</Application>
  <PresentationFormat>On-screen Show (16:9)</PresentationFormat>
  <Paragraphs>20</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Bored!</vt:lpstr>
      <vt:lpstr> </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CHARLES DAWKINS</dc:creator>
  <cp:lastModifiedBy>CHARLES DAWKINS</cp:lastModifiedBy>
  <cp:revision>2</cp:revision>
  <dcterms:modified xsi:type="dcterms:W3CDTF">2021-08-03T22:13:10Z</dcterms:modified>
</cp:coreProperties>
</file>