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MAKE A COPY!</a:t>
            </a:r>
            <a:r>
              <a:rPr lang="en">
                <a:highlight>
                  <a:srgbClr val="FFFF00"/>
                </a:highlight>
              </a:rPr>
              <a:t>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Project Title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CHARLES DAWKINS</dc:creator>
  <cp:lastModifiedBy>CHARLES DAWKINS</cp:lastModifiedBy>
  <cp:revision>1</cp:revision>
  <dcterms:modified xsi:type="dcterms:W3CDTF">2021-08-02T22:52:16Z</dcterms:modified>
</cp:coreProperties>
</file>