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145"/>
    <a:srgbClr val="B97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>
        <p:scale>
          <a:sx n="75" d="100"/>
          <a:sy n="75" d="100"/>
        </p:scale>
        <p:origin x="107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6D9D-929F-4B47-A7B5-F0487161B68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8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6D9D-929F-4B47-A7B5-F0487161B68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6D9D-929F-4B47-A7B5-F0487161B68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7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6D9D-929F-4B47-A7B5-F0487161B68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6D9D-929F-4B47-A7B5-F0487161B68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6D9D-929F-4B47-A7B5-F0487161B68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6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6D9D-929F-4B47-A7B5-F0487161B68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7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6D9D-929F-4B47-A7B5-F0487161B68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2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6D9D-929F-4B47-A7B5-F0487161B68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89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6D9D-929F-4B47-A7B5-F0487161B68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52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6D9D-929F-4B47-A7B5-F0487161B68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1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F6D9D-929F-4B47-A7B5-F0487161B68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A3A27-A78F-4C4E-AE8E-FFEDB7BB5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01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67951" y="627798"/>
            <a:ext cx="11813864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분산 이벤트 스트림 </a:t>
            </a:r>
            <a:r>
              <a:rPr lang="en-US" altLang="ko-KR" sz="2000" b="1" dirty="0" smtClean="0"/>
              <a:t>(Kafka)</a:t>
            </a:r>
            <a:endParaRPr lang="ko-KR" altLang="en-US" sz="2000" b="1" dirty="0"/>
          </a:p>
        </p:txBody>
      </p:sp>
      <p:sp>
        <p:nvSpPr>
          <p:cNvPr id="5" name="육각형 4"/>
          <p:cNvSpPr/>
          <p:nvPr/>
        </p:nvSpPr>
        <p:spPr>
          <a:xfrm>
            <a:off x="943462" y="2928610"/>
            <a:ext cx="1733264" cy="1547926"/>
          </a:xfrm>
          <a:prstGeom prst="hexag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육각형 5"/>
          <p:cNvSpPr/>
          <p:nvPr/>
        </p:nvSpPr>
        <p:spPr>
          <a:xfrm>
            <a:off x="1236118" y="3180378"/>
            <a:ext cx="1136380" cy="1044388"/>
          </a:xfrm>
          <a:prstGeom prst="hex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Customer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육각형 6"/>
          <p:cNvSpPr/>
          <p:nvPr/>
        </p:nvSpPr>
        <p:spPr>
          <a:xfrm>
            <a:off x="6702299" y="2928610"/>
            <a:ext cx="1733264" cy="1547926"/>
          </a:xfrm>
          <a:prstGeom prst="hexag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육각형 7"/>
          <p:cNvSpPr/>
          <p:nvPr/>
        </p:nvSpPr>
        <p:spPr>
          <a:xfrm>
            <a:off x="6994955" y="3180378"/>
            <a:ext cx="1136380" cy="1044388"/>
          </a:xfrm>
          <a:prstGeom prst="hex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Delivery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육각형 8"/>
          <p:cNvSpPr/>
          <p:nvPr/>
        </p:nvSpPr>
        <p:spPr>
          <a:xfrm>
            <a:off x="10054497" y="2928610"/>
            <a:ext cx="1733264" cy="1547926"/>
          </a:xfrm>
          <a:prstGeom prst="hexag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육각형 9"/>
          <p:cNvSpPr/>
          <p:nvPr/>
        </p:nvSpPr>
        <p:spPr>
          <a:xfrm>
            <a:off x="10347153" y="3180378"/>
            <a:ext cx="1136380" cy="1044388"/>
          </a:xfrm>
          <a:prstGeom prst="hex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SMS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육각형 10"/>
          <p:cNvSpPr/>
          <p:nvPr/>
        </p:nvSpPr>
        <p:spPr>
          <a:xfrm>
            <a:off x="4175864" y="2928610"/>
            <a:ext cx="1733264" cy="1547926"/>
          </a:xfrm>
          <a:prstGeom prst="hexag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육각형 11"/>
          <p:cNvSpPr/>
          <p:nvPr/>
        </p:nvSpPr>
        <p:spPr>
          <a:xfrm>
            <a:off x="4468520" y="3180378"/>
            <a:ext cx="1136380" cy="1044388"/>
          </a:xfrm>
          <a:prstGeom prst="hex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Pay</a:t>
            </a:r>
          </a:p>
        </p:txBody>
      </p:sp>
      <p:sp>
        <p:nvSpPr>
          <p:cNvPr id="13" name="순서도: 자기 디스크 12"/>
          <p:cNvSpPr/>
          <p:nvPr/>
        </p:nvSpPr>
        <p:spPr>
          <a:xfrm>
            <a:off x="1126034" y="5054559"/>
            <a:ext cx="1356548" cy="6922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MySQL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1418660" y="4352920"/>
            <a:ext cx="771296" cy="247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JPA</a:t>
            </a:r>
            <a:endParaRPr lang="ko-KR" altLang="en-US" sz="1200" b="1" dirty="0"/>
          </a:p>
        </p:txBody>
      </p:sp>
      <p:cxnSp>
        <p:nvCxnSpPr>
          <p:cNvPr id="16" name="직선 화살표 연결선 15"/>
          <p:cNvCxnSpPr>
            <a:stCxn id="14" idx="2"/>
            <a:endCxn id="13" idx="1"/>
          </p:cNvCxnSpPr>
          <p:nvPr/>
        </p:nvCxnSpPr>
        <p:spPr>
          <a:xfrm>
            <a:off x="1804308" y="4600148"/>
            <a:ext cx="0" cy="4544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03088" y="2676682"/>
            <a:ext cx="997271" cy="503853"/>
          </a:xfrm>
          <a:prstGeom prst="rect">
            <a:avLst/>
          </a:prstGeom>
          <a:solidFill>
            <a:srgbClr val="B977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Kafka Listener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2500430" y="3391955"/>
            <a:ext cx="997271" cy="503853"/>
          </a:xfrm>
          <a:prstGeom prst="rect">
            <a:avLst/>
          </a:prstGeom>
          <a:solidFill>
            <a:srgbClr val="ED91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Kafka Publisher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endCxn id="17" idx="0"/>
          </p:cNvCxnSpPr>
          <p:nvPr/>
        </p:nvCxnSpPr>
        <p:spPr>
          <a:xfrm>
            <a:off x="801723" y="1173708"/>
            <a:ext cx="1" cy="150297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9" idx="0"/>
          </p:cNvCxnSpPr>
          <p:nvPr/>
        </p:nvCxnSpPr>
        <p:spPr>
          <a:xfrm flipV="1">
            <a:off x="2999066" y="1173708"/>
            <a:ext cx="0" cy="221824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482582" y="4011120"/>
            <a:ext cx="997271" cy="5038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</a:t>
            </a:r>
          </a:p>
          <a:p>
            <a:pPr algn="ctr"/>
            <a:r>
              <a:rPr lang="en-US" altLang="ko-KR" sz="1200" dirty="0" smtClean="0"/>
              <a:t>Invoker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3832812" y="2676682"/>
            <a:ext cx="997271" cy="5038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</a:t>
            </a:r>
          </a:p>
          <a:p>
            <a:pPr algn="ctr"/>
            <a:r>
              <a:rPr lang="en-US" altLang="ko-KR" sz="1200" dirty="0" smtClean="0"/>
              <a:t>Adaptor</a:t>
            </a:r>
            <a:endParaRPr lang="ko-KR" altLang="en-US" sz="1200" dirty="0"/>
          </a:p>
        </p:txBody>
      </p:sp>
      <p:cxnSp>
        <p:nvCxnSpPr>
          <p:cNvPr id="53" name="꺾인 연결선 52"/>
          <p:cNvCxnSpPr>
            <a:stCxn id="32" idx="3"/>
            <a:endCxn id="51" idx="1"/>
          </p:cNvCxnSpPr>
          <p:nvPr/>
        </p:nvCxnSpPr>
        <p:spPr>
          <a:xfrm flipV="1">
            <a:off x="3479853" y="2928609"/>
            <a:ext cx="352959" cy="133443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141579" y="2676682"/>
            <a:ext cx="997271" cy="503853"/>
          </a:xfrm>
          <a:prstGeom prst="rect">
            <a:avLst/>
          </a:prstGeom>
          <a:solidFill>
            <a:srgbClr val="B977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Kafka Listener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8338921" y="3391955"/>
            <a:ext cx="997271" cy="503853"/>
          </a:xfrm>
          <a:prstGeom prst="rect">
            <a:avLst/>
          </a:prstGeom>
          <a:solidFill>
            <a:srgbClr val="ED91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Kafka Publisher</a:t>
            </a:r>
            <a:endParaRPr lang="ko-KR" altLang="en-US" sz="1200" dirty="0"/>
          </a:p>
        </p:txBody>
      </p:sp>
      <p:cxnSp>
        <p:nvCxnSpPr>
          <p:cNvPr id="57" name="직선 화살표 연결선 56"/>
          <p:cNvCxnSpPr>
            <a:endCxn id="55" idx="0"/>
          </p:cNvCxnSpPr>
          <p:nvPr/>
        </p:nvCxnSpPr>
        <p:spPr>
          <a:xfrm>
            <a:off x="6640214" y="1173708"/>
            <a:ext cx="1" cy="150297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6" idx="0"/>
          </p:cNvCxnSpPr>
          <p:nvPr/>
        </p:nvCxnSpPr>
        <p:spPr>
          <a:xfrm flipV="1">
            <a:off x="8837557" y="1173708"/>
            <a:ext cx="0" cy="221824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9434299" y="2676682"/>
            <a:ext cx="997271" cy="503853"/>
          </a:xfrm>
          <a:prstGeom prst="rect">
            <a:avLst/>
          </a:prstGeom>
          <a:solidFill>
            <a:srgbClr val="B977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Kafka Listener</a:t>
            </a:r>
            <a:endParaRPr lang="ko-KR" altLang="en-US" sz="1200" dirty="0"/>
          </a:p>
        </p:txBody>
      </p:sp>
      <p:cxnSp>
        <p:nvCxnSpPr>
          <p:cNvPr id="61" name="직선 화살표 연결선 60"/>
          <p:cNvCxnSpPr>
            <a:endCxn id="59" idx="0"/>
          </p:cNvCxnSpPr>
          <p:nvPr/>
        </p:nvCxnSpPr>
        <p:spPr>
          <a:xfrm>
            <a:off x="9932934" y="1173708"/>
            <a:ext cx="1" cy="150297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순서도: 자기 디스크 62"/>
          <p:cNvSpPr/>
          <p:nvPr/>
        </p:nvSpPr>
        <p:spPr>
          <a:xfrm>
            <a:off x="6893865" y="5054559"/>
            <a:ext cx="1356548" cy="6922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MySQL</a:t>
            </a:r>
            <a:endParaRPr lang="ko-KR" altLang="en-US" sz="1200" b="1" dirty="0"/>
          </a:p>
        </p:txBody>
      </p:sp>
      <p:sp>
        <p:nvSpPr>
          <p:cNvPr id="64" name="직사각형 63"/>
          <p:cNvSpPr/>
          <p:nvPr/>
        </p:nvSpPr>
        <p:spPr>
          <a:xfrm>
            <a:off x="7186491" y="4352920"/>
            <a:ext cx="771296" cy="247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JPA</a:t>
            </a:r>
            <a:endParaRPr lang="ko-KR" altLang="en-US" sz="1200" b="1" dirty="0"/>
          </a:p>
        </p:txBody>
      </p:sp>
      <p:cxnSp>
        <p:nvCxnSpPr>
          <p:cNvPr id="65" name="직선 화살표 연결선 64"/>
          <p:cNvCxnSpPr>
            <a:stCxn id="64" idx="2"/>
            <a:endCxn id="63" idx="1"/>
          </p:cNvCxnSpPr>
          <p:nvPr/>
        </p:nvCxnSpPr>
        <p:spPr>
          <a:xfrm>
            <a:off x="7572139" y="4600148"/>
            <a:ext cx="0" cy="4544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759663" y="2362199"/>
            <a:ext cx="2218841" cy="269235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263752" y="4718778"/>
            <a:ext cx="12731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외부 시스템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337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32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SKCC</cp:lastModifiedBy>
  <cp:revision>13</cp:revision>
  <dcterms:created xsi:type="dcterms:W3CDTF">2020-05-11T08:13:43Z</dcterms:created>
  <dcterms:modified xsi:type="dcterms:W3CDTF">2020-05-13T02:19:19Z</dcterms:modified>
</cp:coreProperties>
</file>