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A3F6-03DA-4CEC-AC34-624218D6F3D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6D15-0874-4028-8320-41B3153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8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A3F6-03DA-4CEC-AC34-624218D6F3D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6D15-0874-4028-8320-41B3153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4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A3F6-03DA-4CEC-AC34-624218D6F3D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6D15-0874-4028-8320-41B3153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A3F6-03DA-4CEC-AC34-624218D6F3D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6D15-0874-4028-8320-41B3153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A3F6-03DA-4CEC-AC34-624218D6F3D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6D15-0874-4028-8320-41B3153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0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A3F6-03DA-4CEC-AC34-624218D6F3D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6D15-0874-4028-8320-41B3153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A3F6-03DA-4CEC-AC34-624218D6F3D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6D15-0874-4028-8320-41B3153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8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A3F6-03DA-4CEC-AC34-624218D6F3D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6D15-0874-4028-8320-41B3153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A3F6-03DA-4CEC-AC34-624218D6F3D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6D15-0874-4028-8320-41B3153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3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A3F6-03DA-4CEC-AC34-624218D6F3D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6D15-0874-4028-8320-41B3153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9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A3F6-03DA-4CEC-AC34-624218D6F3D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6D15-0874-4028-8320-41B3153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6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A3F6-03DA-4CEC-AC34-624218D6F3D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76D15-0874-4028-8320-41B3153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5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0" t="16349" r="63478" b="43959"/>
          <a:stretch/>
        </p:blipFill>
        <p:spPr>
          <a:xfrm>
            <a:off x="106017" y="1122363"/>
            <a:ext cx="4346714" cy="27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8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Varsha Kumar</dc:creator>
  <cp:lastModifiedBy>Varsha Kumar</cp:lastModifiedBy>
  <cp:revision>2</cp:revision>
  <dcterms:created xsi:type="dcterms:W3CDTF">2017-02-18T18:06:23Z</dcterms:created>
  <dcterms:modified xsi:type="dcterms:W3CDTF">2017-02-18T18:20:38Z</dcterms:modified>
</cp:coreProperties>
</file>