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1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7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23A1-DE5A-4CEC-A7E9-375BC841E25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49C1-FD6E-452E-A6BF-721CD95A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8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433"/>
          <a:stretch/>
        </p:blipFill>
        <p:spPr>
          <a:xfrm>
            <a:off x="3595687" y="1987826"/>
            <a:ext cx="5000625" cy="31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2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Kumar</dc:creator>
  <cp:lastModifiedBy>Varsha Kumar</cp:lastModifiedBy>
  <cp:revision>2</cp:revision>
  <dcterms:created xsi:type="dcterms:W3CDTF">2017-02-18T01:17:19Z</dcterms:created>
  <dcterms:modified xsi:type="dcterms:W3CDTF">2017-02-18T01:43:42Z</dcterms:modified>
</cp:coreProperties>
</file>