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6EC3-813E-4752-93E7-8CF2A1AC334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0C48-8375-4533-8D1B-E121A35D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9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55509" y="601362"/>
            <a:ext cx="2866768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31773" y="2261284"/>
            <a:ext cx="2866768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Drivetrain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Drive the robot straight 10m 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8979245" y="2261284"/>
            <a:ext cx="2866768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Gripper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Squeeze 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Drop Ball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55509" y="2261285"/>
            <a:ext cx="2866768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Elevator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Raise Elevator to </a:t>
            </a:r>
            <a:r>
              <a:rPr lang="en-US" sz="1200" dirty="0" smtClean="0"/>
              <a:t>1m</a:t>
            </a: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Lower elevator to bottom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Stop Elevator</a:t>
            </a:r>
          </a:p>
        </p:txBody>
      </p:sp>
      <p:sp>
        <p:nvSpPr>
          <p:cNvPr id="8" name="Down Arrow 7"/>
          <p:cNvSpPr/>
          <p:nvPr/>
        </p:nvSpPr>
        <p:spPr>
          <a:xfrm>
            <a:off x="3210697" y="3422819"/>
            <a:ext cx="308920" cy="733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734433" y="3422819"/>
            <a:ext cx="308920" cy="733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258169" y="3422819"/>
            <a:ext cx="308920" cy="733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894704" y="4333324"/>
            <a:ext cx="2866768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Motors – Spins wheels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Encoder – Measures travel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Gyro – Measures </a:t>
            </a:r>
            <a:r>
              <a:rPr lang="en-US" sz="1200" dirty="0" smtClean="0"/>
              <a:t>changes in heading angle </a:t>
            </a:r>
            <a:endParaRPr lang="en-US" sz="12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8942176" y="4333324"/>
            <a:ext cx="2866768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Air Compressor – Draws in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Solenoid  - Controls piston to squeeze ball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18440" y="4333325"/>
            <a:ext cx="2866768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Encoder – Measures height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smtClean="0"/>
              <a:t>Motor – Raises elevator</a:t>
            </a:r>
          </a:p>
        </p:txBody>
      </p:sp>
      <p:cxnSp>
        <p:nvCxnSpPr>
          <p:cNvPr id="20" name="Elbow Connector 19"/>
          <p:cNvCxnSpPr>
            <a:stCxn id="4" idx="3"/>
            <a:endCxn id="6" idx="0"/>
          </p:cNvCxnSpPr>
          <p:nvPr/>
        </p:nvCxnSpPr>
        <p:spPr>
          <a:xfrm>
            <a:off x="8322277" y="1070919"/>
            <a:ext cx="2090352" cy="1190365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>
            <a:off x="6888893" y="1540475"/>
            <a:ext cx="0" cy="7208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1"/>
            <a:endCxn id="5" idx="0"/>
          </p:cNvCxnSpPr>
          <p:nvPr/>
        </p:nvCxnSpPr>
        <p:spPr>
          <a:xfrm rot="10800000" flipV="1">
            <a:off x="3365157" y="1070918"/>
            <a:ext cx="2090352" cy="1190365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7235" y="2546174"/>
            <a:ext cx="129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Subsystems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938" y="4370392"/>
            <a:ext cx="122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Actuators &amp; 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Sensors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8756" y="4216618"/>
            <a:ext cx="10445578" cy="117252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688756" y="2144578"/>
            <a:ext cx="10445578" cy="117252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Hoang</dc:creator>
  <cp:lastModifiedBy>Kevin Hoang</cp:lastModifiedBy>
  <cp:revision>5</cp:revision>
  <dcterms:created xsi:type="dcterms:W3CDTF">2020-01-08T23:28:50Z</dcterms:created>
  <dcterms:modified xsi:type="dcterms:W3CDTF">2020-01-08T23:44:00Z</dcterms:modified>
</cp:coreProperties>
</file>