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7772400" cx="10058400"/>
  <p:notesSz cx="6858000" cy="9144000"/>
  <p:embeddedFontLst>
    <p:embeddedFont>
      <p:font typeface="DM Sans Medium"/>
      <p:regular r:id="rId18"/>
      <p:bold r:id="rId19"/>
      <p:italic r:id="rId20"/>
      <p:boldItalic r:id="rId21"/>
    </p:embeddedFont>
    <p:embeddedFont>
      <p:font typeface="Merriweather"/>
      <p:regular r:id="rId22"/>
      <p:bold r:id="rId23"/>
      <p:italic r:id="rId24"/>
      <p:boldItalic r:id="rId25"/>
    </p:embeddedFont>
    <p:embeddedFont>
      <p:font typeface="DM Sans"/>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448">
          <p15:clr>
            <a:srgbClr val="747775"/>
          </p15:clr>
        </p15:guide>
        <p15:guide id="2" pos="3168">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448" orient="horz"/>
        <p:guide pos="3168"/>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DMSansMedium-italic.fntdata"/><Relationship Id="rId22" Type="http://schemas.openxmlformats.org/officeDocument/2006/relationships/font" Target="fonts/Merriweather-regular.fntdata"/><Relationship Id="rId21" Type="http://schemas.openxmlformats.org/officeDocument/2006/relationships/font" Target="fonts/DMSansMedium-boldItalic.fntdata"/><Relationship Id="rId24" Type="http://schemas.openxmlformats.org/officeDocument/2006/relationships/font" Target="fonts/Merriweather-italic.fntdata"/><Relationship Id="rId23" Type="http://schemas.openxmlformats.org/officeDocument/2006/relationships/font" Target="fonts/Merriweather-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DMSans-regular.fntdata"/><Relationship Id="rId25" Type="http://schemas.openxmlformats.org/officeDocument/2006/relationships/font" Target="fonts/Merriweather-boldItalic.fntdata"/><Relationship Id="rId28" Type="http://schemas.openxmlformats.org/officeDocument/2006/relationships/font" Target="fonts/DMSans-italic.fntdata"/><Relationship Id="rId27" Type="http://schemas.openxmlformats.org/officeDocument/2006/relationships/font" Target="fonts/DMSans-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DMSans-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DMSansMedium-bold.fntdata"/><Relationship Id="rId18" Type="http://schemas.openxmlformats.org/officeDocument/2006/relationships/font" Target="fonts/DMSansMedium-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10586" y="685800"/>
            <a:ext cx="4437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3173be0ace7_0_0:notes"/>
          <p:cNvSpPr/>
          <p:nvPr>
            <p:ph idx="2" type="sldImg"/>
          </p:nvPr>
        </p:nvSpPr>
        <p:spPr>
          <a:xfrm>
            <a:off x="1210586" y="685800"/>
            <a:ext cx="44376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3173be0ace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3173be0ace7_0_549:notes"/>
          <p:cNvSpPr/>
          <p:nvPr>
            <p:ph idx="2" type="sldImg"/>
          </p:nvPr>
        </p:nvSpPr>
        <p:spPr>
          <a:xfrm>
            <a:off x="1210565" y="685800"/>
            <a:ext cx="44376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3173be0ace7_0_5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3173be0ace7_0_584:notes"/>
          <p:cNvSpPr/>
          <p:nvPr>
            <p:ph idx="2" type="sldImg"/>
          </p:nvPr>
        </p:nvSpPr>
        <p:spPr>
          <a:xfrm>
            <a:off x="1210565" y="685800"/>
            <a:ext cx="44376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3173be0ace7_0_5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3173be0ace7_0_594:notes"/>
          <p:cNvSpPr/>
          <p:nvPr>
            <p:ph idx="2" type="sldImg"/>
          </p:nvPr>
        </p:nvSpPr>
        <p:spPr>
          <a:xfrm>
            <a:off x="1210586" y="685800"/>
            <a:ext cx="44376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3173be0ace7_0_5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3173be0ace7_0_8:notes"/>
          <p:cNvSpPr/>
          <p:nvPr>
            <p:ph idx="2" type="sldImg"/>
          </p:nvPr>
        </p:nvSpPr>
        <p:spPr>
          <a:xfrm>
            <a:off x="1210565" y="685800"/>
            <a:ext cx="44376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3173be0ace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3173be0ace7_0_95:notes"/>
          <p:cNvSpPr/>
          <p:nvPr>
            <p:ph idx="2" type="sldImg"/>
          </p:nvPr>
        </p:nvSpPr>
        <p:spPr>
          <a:xfrm>
            <a:off x="1210565" y="685800"/>
            <a:ext cx="44376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3173be0ace7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3173be0ace7_0_506:notes"/>
          <p:cNvSpPr/>
          <p:nvPr>
            <p:ph idx="2" type="sldImg"/>
          </p:nvPr>
        </p:nvSpPr>
        <p:spPr>
          <a:xfrm>
            <a:off x="1210565" y="685800"/>
            <a:ext cx="44376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3173be0ace7_0_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3173be0ace7_0_488:notes"/>
          <p:cNvSpPr/>
          <p:nvPr>
            <p:ph idx="2" type="sldImg"/>
          </p:nvPr>
        </p:nvSpPr>
        <p:spPr>
          <a:xfrm>
            <a:off x="1210565" y="685800"/>
            <a:ext cx="44376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3173be0ace7_0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3173be0ace7_0_518:notes"/>
          <p:cNvSpPr/>
          <p:nvPr>
            <p:ph idx="2" type="sldImg"/>
          </p:nvPr>
        </p:nvSpPr>
        <p:spPr>
          <a:xfrm>
            <a:off x="1210565" y="685800"/>
            <a:ext cx="44376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3173be0ace7_0_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3173be0ace7_0_528:notes"/>
          <p:cNvSpPr/>
          <p:nvPr>
            <p:ph idx="2" type="sldImg"/>
          </p:nvPr>
        </p:nvSpPr>
        <p:spPr>
          <a:xfrm>
            <a:off x="1210565" y="685800"/>
            <a:ext cx="44376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3173be0ace7_0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3173be0ace7_0_537:notes"/>
          <p:cNvSpPr/>
          <p:nvPr>
            <p:ph idx="2" type="sldImg"/>
          </p:nvPr>
        </p:nvSpPr>
        <p:spPr>
          <a:xfrm>
            <a:off x="1210565" y="685800"/>
            <a:ext cx="44376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3173be0ace7_0_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3173be0ace7_0_119:notes"/>
          <p:cNvSpPr/>
          <p:nvPr>
            <p:ph idx="2" type="sldImg"/>
          </p:nvPr>
        </p:nvSpPr>
        <p:spPr>
          <a:xfrm>
            <a:off x="1210565" y="685800"/>
            <a:ext cx="44376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3173be0ace7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9" name="Shape 9"/>
        <p:cNvGrpSpPr/>
        <p:nvPr/>
      </p:nvGrpSpPr>
      <p:grpSpPr>
        <a:xfrm>
          <a:off x="0" y="0"/>
          <a:ext cx="0" cy="0"/>
          <a:chOff x="0" y="0"/>
          <a:chExt cx="0" cy="0"/>
        </a:xfrm>
      </p:grpSpPr>
      <p:sp>
        <p:nvSpPr>
          <p:cNvPr id="10" name="Google Shape;10;p2"/>
          <p:cNvSpPr txBox="1"/>
          <p:nvPr>
            <p:ph type="ctrTitle"/>
          </p:nvPr>
        </p:nvSpPr>
        <p:spPr>
          <a:xfrm>
            <a:off x="342879" y="1125136"/>
            <a:ext cx="9372900" cy="31017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42870" y="4282678"/>
            <a:ext cx="9372900" cy="11979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9319704" y="7046639"/>
            <a:ext cx="603600" cy="5949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42870" y="1671478"/>
            <a:ext cx="9372900" cy="29670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42870" y="4763362"/>
            <a:ext cx="9372900" cy="1965600"/>
          </a:xfrm>
          <a:prstGeom prst="rect">
            <a:avLst/>
          </a:prstGeom>
        </p:spPr>
        <p:txBody>
          <a:bodyPr anchorCtr="0" anchor="t" bIns="91425" lIns="91425" spcFirstLastPara="1" rIns="91425" wrap="square" tIns="91425">
            <a:normAutofit/>
          </a:bodyPr>
          <a:lstStyle>
            <a:lvl1pPr indent="-292100" lvl="0" marL="457200" algn="ctr">
              <a:spcBef>
                <a:spcPts val="0"/>
              </a:spcBef>
              <a:spcAft>
                <a:spcPts val="0"/>
              </a:spcAft>
              <a:buSzPts val="1000"/>
              <a:buChar char="●"/>
              <a:defRPr/>
            </a:lvl1pPr>
            <a:lvl2pPr indent="-279400" lvl="1" marL="914400" algn="ctr">
              <a:spcBef>
                <a:spcPts val="0"/>
              </a:spcBef>
              <a:spcAft>
                <a:spcPts val="0"/>
              </a:spcAft>
              <a:buSzPts val="800"/>
              <a:buChar char="○"/>
              <a:defRPr/>
            </a:lvl2pPr>
            <a:lvl3pPr indent="-292100" lvl="2" marL="1371600" algn="ctr">
              <a:spcBef>
                <a:spcPts val="0"/>
              </a:spcBef>
              <a:spcAft>
                <a:spcPts val="0"/>
              </a:spcAft>
              <a:buSzPts val="1000"/>
              <a:buChar char="■"/>
              <a:defRPr/>
            </a:lvl3pPr>
            <a:lvl4pPr indent="-292100" lvl="3" marL="1828800" algn="ctr">
              <a:spcBef>
                <a:spcPts val="0"/>
              </a:spcBef>
              <a:spcAft>
                <a:spcPts val="0"/>
              </a:spcAft>
              <a:buSzPts val="1000"/>
              <a:buChar char="●"/>
              <a:defRPr/>
            </a:lvl4pPr>
            <a:lvl5pPr indent="-292100" lvl="4" marL="2286000" algn="ctr">
              <a:spcBef>
                <a:spcPts val="0"/>
              </a:spcBef>
              <a:spcAft>
                <a:spcPts val="0"/>
              </a:spcAft>
              <a:buSzPts val="1000"/>
              <a:buChar char="○"/>
              <a:defRPr/>
            </a:lvl5pPr>
            <a:lvl6pPr indent="-292100" lvl="5" marL="2743200" algn="ctr">
              <a:spcBef>
                <a:spcPts val="0"/>
              </a:spcBef>
              <a:spcAft>
                <a:spcPts val="0"/>
              </a:spcAft>
              <a:buSzPts val="1000"/>
              <a:buChar char="■"/>
              <a:defRPr/>
            </a:lvl6pPr>
            <a:lvl7pPr indent="-292100" lvl="6" marL="3200400" algn="ctr">
              <a:spcBef>
                <a:spcPts val="0"/>
              </a:spcBef>
              <a:spcAft>
                <a:spcPts val="0"/>
              </a:spcAft>
              <a:buSzPts val="1000"/>
              <a:buChar char="●"/>
              <a:defRPr/>
            </a:lvl7pPr>
            <a:lvl8pPr indent="-292100" lvl="7" marL="3657600" algn="ctr">
              <a:spcBef>
                <a:spcPts val="0"/>
              </a:spcBef>
              <a:spcAft>
                <a:spcPts val="0"/>
              </a:spcAft>
              <a:buSzPts val="1000"/>
              <a:buChar char="○"/>
              <a:defRPr/>
            </a:lvl8pPr>
            <a:lvl9pPr indent="-292100" lvl="8" marL="4114800" algn="ctr">
              <a:spcBef>
                <a:spcPts val="0"/>
              </a:spcBef>
              <a:spcAft>
                <a:spcPts val="0"/>
              </a:spcAft>
              <a:buSzPts val="1000"/>
              <a:buChar char="■"/>
              <a:defRPr/>
            </a:lvl9pPr>
          </a:lstStyle>
          <a:p/>
        </p:txBody>
      </p:sp>
      <p:sp>
        <p:nvSpPr>
          <p:cNvPr id="47" name="Google Shape;47;p11"/>
          <p:cNvSpPr txBox="1"/>
          <p:nvPr>
            <p:ph idx="12" type="sldNum"/>
          </p:nvPr>
        </p:nvSpPr>
        <p:spPr>
          <a:xfrm>
            <a:off x="9319704" y="7046639"/>
            <a:ext cx="603600" cy="5949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9319704" y="7046639"/>
            <a:ext cx="603600" cy="5949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50" name="Shape 50"/>
        <p:cNvGrpSpPr/>
        <p:nvPr/>
      </p:nvGrpSpPr>
      <p:grpSpPr>
        <a:xfrm>
          <a:off x="0" y="0"/>
          <a:ext cx="0" cy="0"/>
          <a:chOff x="0" y="0"/>
          <a:chExt cx="0" cy="0"/>
        </a:xfrm>
      </p:grpSpPr>
      <p:sp>
        <p:nvSpPr>
          <p:cNvPr id="51" name="Google Shape;51;p13"/>
          <p:cNvSpPr txBox="1"/>
          <p:nvPr>
            <p:ph type="title"/>
          </p:nvPr>
        </p:nvSpPr>
        <p:spPr>
          <a:xfrm>
            <a:off x="745058" y="2769527"/>
            <a:ext cx="3538800" cy="224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52" name="Google Shape;52;p13"/>
          <p:cNvSpPr txBox="1"/>
          <p:nvPr>
            <p:ph idx="12" type="sldNum"/>
          </p:nvPr>
        </p:nvSpPr>
        <p:spPr>
          <a:xfrm>
            <a:off x="9319704" y="7046639"/>
            <a:ext cx="603600" cy="5949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3" name="Google Shape;53;p13"/>
          <p:cNvSpPr txBox="1"/>
          <p:nvPr>
            <p:ph idx="1" type="subTitle"/>
          </p:nvPr>
        </p:nvSpPr>
        <p:spPr>
          <a:xfrm>
            <a:off x="4847315" y="595000"/>
            <a:ext cx="4850700" cy="820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54" name="Google Shape;54;p13"/>
          <p:cNvSpPr txBox="1"/>
          <p:nvPr>
            <p:ph idx="2" type="subTitle"/>
          </p:nvPr>
        </p:nvSpPr>
        <p:spPr>
          <a:xfrm>
            <a:off x="4847315" y="1740354"/>
            <a:ext cx="4850700" cy="820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55" name="Google Shape;55;p13"/>
          <p:cNvSpPr txBox="1"/>
          <p:nvPr>
            <p:ph idx="3" type="subTitle"/>
          </p:nvPr>
        </p:nvSpPr>
        <p:spPr>
          <a:xfrm>
            <a:off x="4847315" y="5176417"/>
            <a:ext cx="4850700" cy="820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56" name="Google Shape;56;p13"/>
          <p:cNvSpPr txBox="1"/>
          <p:nvPr>
            <p:ph idx="4" type="subTitle"/>
          </p:nvPr>
        </p:nvSpPr>
        <p:spPr>
          <a:xfrm>
            <a:off x="4847315" y="2885708"/>
            <a:ext cx="4850700" cy="820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57" name="Google Shape;57;p13"/>
          <p:cNvSpPr txBox="1"/>
          <p:nvPr>
            <p:ph idx="5" type="subTitle"/>
          </p:nvPr>
        </p:nvSpPr>
        <p:spPr>
          <a:xfrm>
            <a:off x="4847315" y="6321771"/>
            <a:ext cx="4850700" cy="820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58" name="Google Shape;58;p13"/>
          <p:cNvSpPr txBox="1"/>
          <p:nvPr>
            <p:ph idx="6" type="subTitle"/>
          </p:nvPr>
        </p:nvSpPr>
        <p:spPr>
          <a:xfrm>
            <a:off x="4847315" y="4031063"/>
            <a:ext cx="4850700" cy="820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59" name="Shape 59"/>
        <p:cNvGrpSpPr/>
        <p:nvPr/>
      </p:nvGrpSpPr>
      <p:grpSpPr>
        <a:xfrm>
          <a:off x="0" y="0"/>
          <a:ext cx="0" cy="0"/>
          <a:chOff x="0" y="0"/>
          <a:chExt cx="0" cy="0"/>
        </a:xfrm>
      </p:grpSpPr>
      <p:sp>
        <p:nvSpPr>
          <p:cNvPr id="60" name="Google Shape;60;p14"/>
          <p:cNvSpPr txBox="1"/>
          <p:nvPr>
            <p:ph type="title"/>
          </p:nvPr>
        </p:nvSpPr>
        <p:spPr>
          <a:xfrm>
            <a:off x="342870" y="672482"/>
            <a:ext cx="9372900" cy="8655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61" name="Google Shape;61;p14"/>
          <p:cNvSpPr txBox="1"/>
          <p:nvPr>
            <p:ph idx="1" type="body"/>
          </p:nvPr>
        </p:nvSpPr>
        <p:spPr>
          <a:xfrm>
            <a:off x="342870" y="1741518"/>
            <a:ext cx="4921200" cy="51624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62" name="Google Shape;62;p14"/>
          <p:cNvSpPr/>
          <p:nvPr>
            <p:ph idx="2" type="pic"/>
          </p:nvPr>
        </p:nvSpPr>
        <p:spPr>
          <a:xfrm>
            <a:off x="5491226" y="1741971"/>
            <a:ext cx="4224300" cy="5162400"/>
          </a:xfrm>
          <a:prstGeom prst="rect">
            <a:avLst/>
          </a:prstGeom>
          <a:noFill/>
          <a:ln>
            <a:noFill/>
          </a:ln>
        </p:spPr>
      </p:sp>
      <p:sp>
        <p:nvSpPr>
          <p:cNvPr id="63" name="Google Shape;63;p14"/>
          <p:cNvSpPr txBox="1"/>
          <p:nvPr>
            <p:ph idx="12" type="sldNum"/>
          </p:nvPr>
        </p:nvSpPr>
        <p:spPr>
          <a:xfrm>
            <a:off x="9319704" y="7046639"/>
            <a:ext cx="603600" cy="5949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
    <p:spTree>
      <p:nvGrpSpPr>
        <p:cNvPr id="64" name="Shape 64"/>
        <p:cNvGrpSpPr/>
        <p:nvPr/>
      </p:nvGrpSpPr>
      <p:grpSpPr>
        <a:xfrm>
          <a:off x="0" y="0"/>
          <a:ext cx="0" cy="0"/>
          <a:chOff x="0" y="0"/>
          <a:chExt cx="0" cy="0"/>
        </a:xfrm>
      </p:grpSpPr>
      <p:sp>
        <p:nvSpPr>
          <p:cNvPr id="65" name="Google Shape;65;p15"/>
          <p:cNvSpPr txBox="1"/>
          <p:nvPr>
            <p:ph idx="12" type="sldNum"/>
          </p:nvPr>
        </p:nvSpPr>
        <p:spPr>
          <a:xfrm>
            <a:off x="9319704" y="7046639"/>
            <a:ext cx="603600" cy="5949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6" name="Google Shape;66;p15"/>
          <p:cNvSpPr txBox="1"/>
          <p:nvPr>
            <p:ph type="title"/>
          </p:nvPr>
        </p:nvSpPr>
        <p:spPr>
          <a:xfrm>
            <a:off x="531493" y="680038"/>
            <a:ext cx="9003300" cy="1145700"/>
          </a:xfrm>
          <a:prstGeom prst="rect">
            <a:avLst/>
          </a:prstGeom>
        </p:spPr>
        <p:txBody>
          <a:bodyPr anchorCtr="0" anchor="ctr"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7" name="Google Shape;67;p15"/>
          <p:cNvSpPr txBox="1"/>
          <p:nvPr>
            <p:ph idx="1" type="body"/>
          </p:nvPr>
        </p:nvSpPr>
        <p:spPr>
          <a:xfrm>
            <a:off x="531465" y="3381546"/>
            <a:ext cx="3981600" cy="35865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68" name="Google Shape;68;p15"/>
          <p:cNvSpPr txBox="1"/>
          <p:nvPr>
            <p:ph idx="2" type="body"/>
          </p:nvPr>
        </p:nvSpPr>
        <p:spPr>
          <a:xfrm>
            <a:off x="5552800" y="3381546"/>
            <a:ext cx="3981600" cy="35865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69" name="Google Shape;69;p15"/>
          <p:cNvSpPr txBox="1"/>
          <p:nvPr>
            <p:ph idx="3" type="subTitle"/>
          </p:nvPr>
        </p:nvSpPr>
        <p:spPr>
          <a:xfrm>
            <a:off x="531465" y="2019087"/>
            <a:ext cx="3981600" cy="820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70" name="Google Shape;70;p15"/>
          <p:cNvSpPr txBox="1"/>
          <p:nvPr>
            <p:ph idx="4" type="subTitle"/>
          </p:nvPr>
        </p:nvSpPr>
        <p:spPr>
          <a:xfrm>
            <a:off x="5552800" y="2019087"/>
            <a:ext cx="3981600" cy="820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71" name="Shape 71"/>
        <p:cNvGrpSpPr/>
        <p:nvPr/>
      </p:nvGrpSpPr>
      <p:grpSpPr>
        <a:xfrm>
          <a:off x="0" y="0"/>
          <a:ext cx="0" cy="0"/>
          <a:chOff x="0" y="0"/>
          <a:chExt cx="0" cy="0"/>
        </a:xfrm>
      </p:grpSpPr>
      <p:sp>
        <p:nvSpPr>
          <p:cNvPr id="72" name="Google Shape;72;p16"/>
          <p:cNvSpPr txBox="1"/>
          <p:nvPr>
            <p:ph idx="12" type="sldNum"/>
          </p:nvPr>
        </p:nvSpPr>
        <p:spPr>
          <a:xfrm>
            <a:off x="9319704" y="7046639"/>
            <a:ext cx="603600" cy="5949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73" name="Google Shape;73;p16"/>
          <p:cNvSpPr txBox="1"/>
          <p:nvPr>
            <p:ph idx="1" type="body"/>
          </p:nvPr>
        </p:nvSpPr>
        <p:spPr>
          <a:xfrm>
            <a:off x="531492" y="3653111"/>
            <a:ext cx="2700900" cy="35865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74" name="Google Shape;74;p16"/>
          <p:cNvSpPr txBox="1"/>
          <p:nvPr>
            <p:ph idx="2" type="body"/>
          </p:nvPr>
        </p:nvSpPr>
        <p:spPr>
          <a:xfrm>
            <a:off x="3682498" y="3653111"/>
            <a:ext cx="2700900" cy="35865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75" name="Google Shape;75;p16"/>
          <p:cNvSpPr txBox="1"/>
          <p:nvPr>
            <p:ph idx="3" type="body"/>
          </p:nvPr>
        </p:nvSpPr>
        <p:spPr>
          <a:xfrm>
            <a:off x="6833502" y="3653111"/>
            <a:ext cx="2700900" cy="35865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76" name="Google Shape;76;p16"/>
          <p:cNvSpPr txBox="1"/>
          <p:nvPr>
            <p:ph type="title"/>
          </p:nvPr>
        </p:nvSpPr>
        <p:spPr>
          <a:xfrm>
            <a:off x="531493" y="680038"/>
            <a:ext cx="9003300" cy="1145700"/>
          </a:xfrm>
          <a:prstGeom prst="rect">
            <a:avLst/>
          </a:prstGeom>
        </p:spPr>
        <p:txBody>
          <a:bodyPr anchorCtr="0" anchor="ctr"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7" name="Google Shape;77;p16"/>
          <p:cNvSpPr txBox="1"/>
          <p:nvPr>
            <p:ph idx="4" type="subTitle"/>
          </p:nvPr>
        </p:nvSpPr>
        <p:spPr>
          <a:xfrm>
            <a:off x="531492" y="2019071"/>
            <a:ext cx="2700900" cy="1176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78" name="Google Shape;78;p16"/>
          <p:cNvSpPr txBox="1"/>
          <p:nvPr>
            <p:ph idx="5" type="subTitle"/>
          </p:nvPr>
        </p:nvSpPr>
        <p:spPr>
          <a:xfrm>
            <a:off x="3682498" y="2019071"/>
            <a:ext cx="2700900" cy="1176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79" name="Google Shape;79;p16"/>
          <p:cNvSpPr txBox="1"/>
          <p:nvPr>
            <p:ph idx="6" type="subTitle"/>
          </p:nvPr>
        </p:nvSpPr>
        <p:spPr>
          <a:xfrm>
            <a:off x="6833502" y="2019071"/>
            <a:ext cx="2700900" cy="1176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80" name="Shape 80"/>
        <p:cNvGrpSpPr/>
        <p:nvPr/>
      </p:nvGrpSpPr>
      <p:grpSpPr>
        <a:xfrm>
          <a:off x="0" y="0"/>
          <a:ext cx="0" cy="0"/>
          <a:chOff x="0" y="0"/>
          <a:chExt cx="0" cy="0"/>
        </a:xfrm>
      </p:grpSpPr>
      <p:sp>
        <p:nvSpPr>
          <p:cNvPr id="81" name="Google Shape;81;p17"/>
          <p:cNvSpPr txBox="1"/>
          <p:nvPr>
            <p:ph idx="12" type="sldNum"/>
          </p:nvPr>
        </p:nvSpPr>
        <p:spPr>
          <a:xfrm>
            <a:off x="9319704" y="7046639"/>
            <a:ext cx="603600" cy="5949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82" name="Google Shape;82;p17"/>
          <p:cNvSpPr txBox="1"/>
          <p:nvPr>
            <p:ph idx="1" type="body"/>
          </p:nvPr>
        </p:nvSpPr>
        <p:spPr>
          <a:xfrm>
            <a:off x="403397" y="2658185"/>
            <a:ext cx="4222500" cy="172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83" name="Google Shape;83;p17"/>
          <p:cNvSpPr txBox="1"/>
          <p:nvPr>
            <p:ph idx="2" type="body"/>
          </p:nvPr>
        </p:nvSpPr>
        <p:spPr>
          <a:xfrm>
            <a:off x="5432598" y="2658185"/>
            <a:ext cx="4222500" cy="172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84" name="Google Shape;84;p17"/>
          <p:cNvSpPr txBox="1"/>
          <p:nvPr>
            <p:ph idx="3" type="body"/>
          </p:nvPr>
        </p:nvSpPr>
        <p:spPr>
          <a:xfrm>
            <a:off x="403425" y="5513402"/>
            <a:ext cx="4222500" cy="172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85" name="Google Shape;85;p17"/>
          <p:cNvSpPr txBox="1"/>
          <p:nvPr>
            <p:ph idx="4" type="body"/>
          </p:nvPr>
        </p:nvSpPr>
        <p:spPr>
          <a:xfrm>
            <a:off x="5432625" y="5513402"/>
            <a:ext cx="4222500" cy="172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86" name="Google Shape;86;p17"/>
          <p:cNvSpPr txBox="1"/>
          <p:nvPr>
            <p:ph type="title"/>
          </p:nvPr>
        </p:nvSpPr>
        <p:spPr>
          <a:xfrm>
            <a:off x="403425" y="680038"/>
            <a:ext cx="9003300" cy="1145700"/>
          </a:xfrm>
          <a:prstGeom prst="rect">
            <a:avLst/>
          </a:prstGeom>
        </p:spPr>
        <p:txBody>
          <a:bodyPr anchorCtr="0" anchor="ctr"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87" name="Google Shape;87;p17"/>
          <p:cNvSpPr txBox="1"/>
          <p:nvPr>
            <p:ph idx="5" type="subTitle"/>
          </p:nvPr>
        </p:nvSpPr>
        <p:spPr>
          <a:xfrm>
            <a:off x="403439" y="1931060"/>
            <a:ext cx="4222500" cy="727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88" name="Google Shape;88;p17"/>
          <p:cNvSpPr txBox="1"/>
          <p:nvPr>
            <p:ph idx="6" type="subTitle"/>
          </p:nvPr>
        </p:nvSpPr>
        <p:spPr>
          <a:xfrm>
            <a:off x="5432611" y="1931060"/>
            <a:ext cx="4222500" cy="727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89" name="Google Shape;89;p17"/>
          <p:cNvSpPr txBox="1"/>
          <p:nvPr>
            <p:ph idx="7" type="subTitle"/>
          </p:nvPr>
        </p:nvSpPr>
        <p:spPr>
          <a:xfrm>
            <a:off x="5432637" y="4786237"/>
            <a:ext cx="4222500" cy="727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90" name="Google Shape;90;p17"/>
          <p:cNvSpPr txBox="1"/>
          <p:nvPr>
            <p:ph idx="8" type="subTitle"/>
          </p:nvPr>
        </p:nvSpPr>
        <p:spPr>
          <a:xfrm>
            <a:off x="403425" y="4786237"/>
            <a:ext cx="4222500" cy="727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91" name="Shape 91"/>
        <p:cNvGrpSpPr/>
        <p:nvPr/>
      </p:nvGrpSpPr>
      <p:grpSpPr>
        <a:xfrm>
          <a:off x="0" y="0"/>
          <a:ext cx="0" cy="0"/>
          <a:chOff x="0" y="0"/>
          <a:chExt cx="0" cy="0"/>
        </a:xfrm>
      </p:grpSpPr>
      <p:sp>
        <p:nvSpPr>
          <p:cNvPr id="92" name="Google Shape;92;p18"/>
          <p:cNvSpPr txBox="1"/>
          <p:nvPr>
            <p:ph type="title"/>
          </p:nvPr>
        </p:nvSpPr>
        <p:spPr>
          <a:xfrm>
            <a:off x="342870" y="672482"/>
            <a:ext cx="9372900" cy="8655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93" name="Google Shape;93;p18"/>
          <p:cNvSpPr txBox="1"/>
          <p:nvPr>
            <p:ph idx="12" type="sldNum"/>
          </p:nvPr>
        </p:nvSpPr>
        <p:spPr>
          <a:xfrm>
            <a:off x="9319704" y="7046639"/>
            <a:ext cx="603600" cy="5949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94" name="Google Shape;94;p18"/>
          <p:cNvSpPr/>
          <p:nvPr>
            <p:ph idx="2" type="pic"/>
          </p:nvPr>
        </p:nvSpPr>
        <p:spPr>
          <a:xfrm>
            <a:off x="342870" y="1768642"/>
            <a:ext cx="9372900" cy="5278200"/>
          </a:xfrm>
          <a:prstGeom prst="rect">
            <a:avLst/>
          </a:prstGeom>
          <a:no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95" name="Shape 95"/>
        <p:cNvGrpSpPr/>
        <p:nvPr/>
      </p:nvGrpSpPr>
      <p:grpSpPr>
        <a:xfrm>
          <a:off x="0" y="0"/>
          <a:ext cx="0" cy="0"/>
          <a:chOff x="0" y="0"/>
          <a:chExt cx="0" cy="0"/>
        </a:xfrm>
      </p:grpSpPr>
      <p:sp>
        <p:nvSpPr>
          <p:cNvPr id="96" name="Google Shape;96;p19"/>
          <p:cNvSpPr txBox="1"/>
          <p:nvPr>
            <p:ph idx="1" type="body"/>
          </p:nvPr>
        </p:nvSpPr>
        <p:spPr>
          <a:xfrm>
            <a:off x="342870" y="6165673"/>
            <a:ext cx="4430100" cy="1399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97" name="Google Shape;97;p19"/>
          <p:cNvSpPr/>
          <p:nvPr>
            <p:ph idx="2" type="pic"/>
          </p:nvPr>
        </p:nvSpPr>
        <p:spPr>
          <a:xfrm>
            <a:off x="5285308" y="1712542"/>
            <a:ext cx="4430100" cy="3615900"/>
          </a:xfrm>
          <a:prstGeom prst="rect">
            <a:avLst/>
          </a:prstGeom>
          <a:noFill/>
          <a:ln>
            <a:noFill/>
          </a:ln>
        </p:spPr>
      </p:sp>
      <p:sp>
        <p:nvSpPr>
          <p:cNvPr id="98" name="Google Shape;98;p19"/>
          <p:cNvSpPr/>
          <p:nvPr>
            <p:ph idx="3" type="pic"/>
          </p:nvPr>
        </p:nvSpPr>
        <p:spPr>
          <a:xfrm>
            <a:off x="342897" y="1712542"/>
            <a:ext cx="4430100" cy="3615900"/>
          </a:xfrm>
          <a:prstGeom prst="rect">
            <a:avLst/>
          </a:prstGeom>
          <a:noFill/>
          <a:ln>
            <a:noFill/>
          </a:ln>
        </p:spPr>
      </p:sp>
      <p:sp>
        <p:nvSpPr>
          <p:cNvPr id="99" name="Google Shape;99;p19"/>
          <p:cNvSpPr txBox="1"/>
          <p:nvPr>
            <p:ph idx="4" type="body"/>
          </p:nvPr>
        </p:nvSpPr>
        <p:spPr>
          <a:xfrm>
            <a:off x="5285308" y="6165673"/>
            <a:ext cx="4430100" cy="1399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0" name="Google Shape;100;p19"/>
          <p:cNvSpPr txBox="1"/>
          <p:nvPr>
            <p:ph idx="12" type="sldNum"/>
          </p:nvPr>
        </p:nvSpPr>
        <p:spPr>
          <a:xfrm>
            <a:off x="9319704" y="7046639"/>
            <a:ext cx="603600" cy="5949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01" name="Google Shape;101;p19"/>
          <p:cNvSpPr txBox="1"/>
          <p:nvPr>
            <p:ph type="title"/>
          </p:nvPr>
        </p:nvSpPr>
        <p:spPr>
          <a:xfrm>
            <a:off x="342870" y="672482"/>
            <a:ext cx="9372900" cy="8655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102" name="Google Shape;102;p19"/>
          <p:cNvSpPr txBox="1"/>
          <p:nvPr>
            <p:ph idx="5" type="subTitle"/>
          </p:nvPr>
        </p:nvSpPr>
        <p:spPr>
          <a:xfrm>
            <a:off x="342897" y="5414160"/>
            <a:ext cx="4430100" cy="727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0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
        <p:nvSpPr>
          <p:cNvPr id="103" name="Google Shape;103;p19"/>
          <p:cNvSpPr txBox="1"/>
          <p:nvPr>
            <p:ph idx="6" type="subTitle"/>
          </p:nvPr>
        </p:nvSpPr>
        <p:spPr>
          <a:xfrm>
            <a:off x="5285308" y="5414160"/>
            <a:ext cx="4430100" cy="727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0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104" name="Shape 104"/>
        <p:cNvGrpSpPr/>
        <p:nvPr/>
      </p:nvGrpSpPr>
      <p:grpSpPr>
        <a:xfrm>
          <a:off x="0" y="0"/>
          <a:ext cx="0" cy="0"/>
          <a:chOff x="0" y="0"/>
          <a:chExt cx="0" cy="0"/>
        </a:xfrm>
      </p:grpSpPr>
      <p:sp>
        <p:nvSpPr>
          <p:cNvPr id="105" name="Google Shape;105;p20"/>
          <p:cNvSpPr txBox="1"/>
          <p:nvPr>
            <p:ph idx="1" type="body"/>
          </p:nvPr>
        </p:nvSpPr>
        <p:spPr>
          <a:xfrm>
            <a:off x="342870" y="5911013"/>
            <a:ext cx="2889600" cy="1539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6" name="Google Shape;106;p20"/>
          <p:cNvSpPr/>
          <p:nvPr>
            <p:ph idx="2" type="pic"/>
          </p:nvPr>
        </p:nvSpPr>
        <p:spPr>
          <a:xfrm>
            <a:off x="6825748" y="1705024"/>
            <a:ext cx="2889600" cy="3435000"/>
          </a:xfrm>
          <a:prstGeom prst="rect">
            <a:avLst/>
          </a:prstGeom>
          <a:noFill/>
          <a:ln>
            <a:noFill/>
          </a:ln>
        </p:spPr>
      </p:sp>
      <p:sp>
        <p:nvSpPr>
          <p:cNvPr id="107" name="Google Shape;107;p20"/>
          <p:cNvSpPr/>
          <p:nvPr>
            <p:ph idx="3" type="pic"/>
          </p:nvPr>
        </p:nvSpPr>
        <p:spPr>
          <a:xfrm>
            <a:off x="342897" y="1705024"/>
            <a:ext cx="2889600" cy="3435000"/>
          </a:xfrm>
          <a:prstGeom prst="rect">
            <a:avLst/>
          </a:prstGeom>
          <a:noFill/>
          <a:ln>
            <a:noFill/>
          </a:ln>
        </p:spPr>
      </p:sp>
      <p:sp>
        <p:nvSpPr>
          <p:cNvPr id="108" name="Google Shape;108;p20"/>
          <p:cNvSpPr txBox="1"/>
          <p:nvPr>
            <p:ph idx="4" type="body"/>
          </p:nvPr>
        </p:nvSpPr>
        <p:spPr>
          <a:xfrm>
            <a:off x="6825748" y="5911013"/>
            <a:ext cx="2889600" cy="1539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9" name="Google Shape;109;p20"/>
          <p:cNvSpPr/>
          <p:nvPr>
            <p:ph idx="5" type="pic"/>
          </p:nvPr>
        </p:nvSpPr>
        <p:spPr>
          <a:xfrm>
            <a:off x="3580775" y="1705024"/>
            <a:ext cx="2889600" cy="3435000"/>
          </a:xfrm>
          <a:prstGeom prst="rect">
            <a:avLst/>
          </a:prstGeom>
          <a:noFill/>
          <a:ln>
            <a:noFill/>
          </a:ln>
        </p:spPr>
      </p:sp>
      <p:sp>
        <p:nvSpPr>
          <p:cNvPr id="110" name="Google Shape;110;p20"/>
          <p:cNvSpPr txBox="1"/>
          <p:nvPr>
            <p:ph idx="6" type="body"/>
          </p:nvPr>
        </p:nvSpPr>
        <p:spPr>
          <a:xfrm>
            <a:off x="3580775" y="5911013"/>
            <a:ext cx="2889600" cy="1539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11" name="Google Shape;111;p20"/>
          <p:cNvSpPr txBox="1"/>
          <p:nvPr>
            <p:ph idx="12" type="sldNum"/>
          </p:nvPr>
        </p:nvSpPr>
        <p:spPr>
          <a:xfrm>
            <a:off x="9319704" y="7046639"/>
            <a:ext cx="603600" cy="5949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12" name="Google Shape;112;p20"/>
          <p:cNvSpPr txBox="1"/>
          <p:nvPr>
            <p:ph type="title"/>
          </p:nvPr>
        </p:nvSpPr>
        <p:spPr>
          <a:xfrm>
            <a:off x="342870" y="672482"/>
            <a:ext cx="9372900" cy="8655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113" name="Google Shape;113;p20"/>
          <p:cNvSpPr txBox="1"/>
          <p:nvPr>
            <p:ph idx="7" type="subTitle"/>
          </p:nvPr>
        </p:nvSpPr>
        <p:spPr>
          <a:xfrm>
            <a:off x="342897" y="5183867"/>
            <a:ext cx="2889600" cy="727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0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
        <p:nvSpPr>
          <p:cNvPr id="114" name="Google Shape;114;p20"/>
          <p:cNvSpPr txBox="1"/>
          <p:nvPr>
            <p:ph idx="8" type="subTitle"/>
          </p:nvPr>
        </p:nvSpPr>
        <p:spPr>
          <a:xfrm>
            <a:off x="6825748" y="5183867"/>
            <a:ext cx="2889600" cy="727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0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
        <p:nvSpPr>
          <p:cNvPr id="115" name="Google Shape;115;p20"/>
          <p:cNvSpPr txBox="1"/>
          <p:nvPr>
            <p:ph idx="9" type="subTitle"/>
          </p:nvPr>
        </p:nvSpPr>
        <p:spPr>
          <a:xfrm>
            <a:off x="3580775" y="5183867"/>
            <a:ext cx="2889600" cy="727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0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13" name="Shape 13"/>
        <p:cNvGrpSpPr/>
        <p:nvPr/>
      </p:nvGrpSpPr>
      <p:grpSpPr>
        <a:xfrm>
          <a:off x="0" y="0"/>
          <a:ext cx="0" cy="0"/>
          <a:chOff x="0" y="0"/>
          <a:chExt cx="0" cy="0"/>
        </a:xfrm>
      </p:grpSpPr>
      <p:sp>
        <p:nvSpPr>
          <p:cNvPr id="14" name="Google Shape;14;p3"/>
          <p:cNvSpPr txBox="1"/>
          <p:nvPr>
            <p:ph type="title"/>
          </p:nvPr>
        </p:nvSpPr>
        <p:spPr>
          <a:xfrm>
            <a:off x="342870" y="3250173"/>
            <a:ext cx="9372900" cy="127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9319704" y="7046639"/>
            <a:ext cx="603600" cy="5949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116" name="Shape 116"/>
        <p:cNvGrpSpPr/>
        <p:nvPr/>
      </p:nvGrpSpPr>
      <p:grpSpPr>
        <a:xfrm>
          <a:off x="0" y="0"/>
          <a:ext cx="0" cy="0"/>
          <a:chOff x="0" y="0"/>
          <a:chExt cx="0" cy="0"/>
        </a:xfrm>
      </p:grpSpPr>
      <p:sp>
        <p:nvSpPr>
          <p:cNvPr id="117" name="Google Shape;117;p21"/>
          <p:cNvSpPr/>
          <p:nvPr>
            <p:ph idx="2" type="pic"/>
          </p:nvPr>
        </p:nvSpPr>
        <p:spPr>
          <a:xfrm>
            <a:off x="342870" y="672482"/>
            <a:ext cx="9372900" cy="6374400"/>
          </a:xfrm>
          <a:prstGeom prst="rect">
            <a:avLst/>
          </a:prstGeom>
          <a:noFill/>
          <a:ln>
            <a:noFill/>
          </a:ln>
        </p:spPr>
      </p:sp>
      <p:sp>
        <p:nvSpPr>
          <p:cNvPr id="118" name="Google Shape;118;p21"/>
          <p:cNvSpPr txBox="1"/>
          <p:nvPr>
            <p:ph idx="12" type="sldNum"/>
          </p:nvPr>
        </p:nvSpPr>
        <p:spPr>
          <a:xfrm>
            <a:off x="9319704" y="7046639"/>
            <a:ext cx="603600" cy="5949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119" name="Shape 119"/>
        <p:cNvGrpSpPr/>
        <p:nvPr/>
      </p:nvGrpSpPr>
      <p:grpSpPr>
        <a:xfrm>
          <a:off x="0" y="0"/>
          <a:ext cx="0" cy="0"/>
          <a:chOff x="0" y="0"/>
          <a:chExt cx="0" cy="0"/>
        </a:xfrm>
      </p:grpSpPr>
      <p:sp>
        <p:nvSpPr>
          <p:cNvPr id="120" name="Google Shape;120;p22"/>
          <p:cNvSpPr txBox="1"/>
          <p:nvPr>
            <p:ph idx="12" type="sldNum"/>
          </p:nvPr>
        </p:nvSpPr>
        <p:spPr>
          <a:xfrm>
            <a:off x="9319704" y="7046639"/>
            <a:ext cx="603600" cy="5949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21" name="Google Shape;121;p22"/>
          <p:cNvSpPr/>
          <p:nvPr>
            <p:ph idx="2" type="pic"/>
          </p:nvPr>
        </p:nvSpPr>
        <p:spPr>
          <a:xfrm>
            <a:off x="3728560" y="179690"/>
            <a:ext cx="1808100" cy="2319900"/>
          </a:xfrm>
          <a:prstGeom prst="rect">
            <a:avLst/>
          </a:prstGeom>
          <a:noFill/>
          <a:ln>
            <a:noFill/>
          </a:ln>
        </p:spPr>
      </p:sp>
      <p:sp>
        <p:nvSpPr>
          <p:cNvPr id="122" name="Google Shape;122;p22"/>
          <p:cNvSpPr/>
          <p:nvPr>
            <p:ph idx="3" type="pic"/>
          </p:nvPr>
        </p:nvSpPr>
        <p:spPr>
          <a:xfrm>
            <a:off x="5715528" y="179690"/>
            <a:ext cx="1808100" cy="2319900"/>
          </a:xfrm>
          <a:prstGeom prst="rect">
            <a:avLst/>
          </a:prstGeom>
          <a:noFill/>
          <a:ln>
            <a:noFill/>
          </a:ln>
        </p:spPr>
      </p:sp>
      <p:sp>
        <p:nvSpPr>
          <p:cNvPr id="123" name="Google Shape;123;p22"/>
          <p:cNvSpPr/>
          <p:nvPr>
            <p:ph idx="4" type="pic"/>
          </p:nvPr>
        </p:nvSpPr>
        <p:spPr>
          <a:xfrm>
            <a:off x="7702497" y="179690"/>
            <a:ext cx="1808100" cy="2319900"/>
          </a:xfrm>
          <a:prstGeom prst="rect">
            <a:avLst/>
          </a:prstGeom>
          <a:noFill/>
          <a:ln>
            <a:noFill/>
          </a:ln>
        </p:spPr>
      </p:sp>
      <p:sp>
        <p:nvSpPr>
          <p:cNvPr id="124" name="Google Shape;124;p22"/>
          <p:cNvSpPr/>
          <p:nvPr>
            <p:ph idx="5" type="pic"/>
          </p:nvPr>
        </p:nvSpPr>
        <p:spPr>
          <a:xfrm>
            <a:off x="3728546" y="2726365"/>
            <a:ext cx="1808100" cy="2319900"/>
          </a:xfrm>
          <a:prstGeom prst="rect">
            <a:avLst/>
          </a:prstGeom>
          <a:noFill/>
          <a:ln>
            <a:noFill/>
          </a:ln>
        </p:spPr>
      </p:sp>
      <p:sp>
        <p:nvSpPr>
          <p:cNvPr id="125" name="Google Shape;125;p22"/>
          <p:cNvSpPr/>
          <p:nvPr>
            <p:ph idx="6" type="pic"/>
          </p:nvPr>
        </p:nvSpPr>
        <p:spPr>
          <a:xfrm>
            <a:off x="5715515" y="2726365"/>
            <a:ext cx="1808100" cy="2319900"/>
          </a:xfrm>
          <a:prstGeom prst="rect">
            <a:avLst/>
          </a:prstGeom>
          <a:noFill/>
          <a:ln>
            <a:noFill/>
          </a:ln>
        </p:spPr>
      </p:sp>
      <p:sp>
        <p:nvSpPr>
          <p:cNvPr id="126" name="Google Shape;126;p22"/>
          <p:cNvSpPr/>
          <p:nvPr>
            <p:ph idx="7" type="pic"/>
          </p:nvPr>
        </p:nvSpPr>
        <p:spPr>
          <a:xfrm>
            <a:off x="7702483" y="2726365"/>
            <a:ext cx="1808100" cy="2319900"/>
          </a:xfrm>
          <a:prstGeom prst="rect">
            <a:avLst/>
          </a:prstGeom>
          <a:noFill/>
          <a:ln>
            <a:noFill/>
          </a:ln>
        </p:spPr>
      </p:sp>
      <p:sp>
        <p:nvSpPr>
          <p:cNvPr id="127" name="Google Shape;127;p22"/>
          <p:cNvSpPr txBox="1"/>
          <p:nvPr>
            <p:ph type="title"/>
          </p:nvPr>
        </p:nvSpPr>
        <p:spPr>
          <a:xfrm>
            <a:off x="386705" y="672482"/>
            <a:ext cx="2856600" cy="2578500"/>
          </a:xfrm>
          <a:prstGeom prst="rect">
            <a:avLst/>
          </a:prstGeom>
        </p:spPr>
        <p:txBody>
          <a:bodyPr anchorCtr="0" anchor="t" bIns="91425" lIns="91425" spcFirstLastPara="1" rIns="91425" wrap="square" tIns="91425">
            <a:sp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128" name="Google Shape;128;p22"/>
          <p:cNvSpPr/>
          <p:nvPr>
            <p:ph idx="8" type="pic"/>
          </p:nvPr>
        </p:nvSpPr>
        <p:spPr>
          <a:xfrm>
            <a:off x="3728546" y="5273002"/>
            <a:ext cx="1808100" cy="2319900"/>
          </a:xfrm>
          <a:prstGeom prst="rect">
            <a:avLst/>
          </a:prstGeom>
          <a:noFill/>
          <a:ln>
            <a:noFill/>
          </a:ln>
        </p:spPr>
      </p:sp>
      <p:sp>
        <p:nvSpPr>
          <p:cNvPr id="129" name="Google Shape;129;p22"/>
          <p:cNvSpPr/>
          <p:nvPr>
            <p:ph idx="9" type="pic"/>
          </p:nvPr>
        </p:nvSpPr>
        <p:spPr>
          <a:xfrm>
            <a:off x="5715515" y="5273002"/>
            <a:ext cx="1808100" cy="2319900"/>
          </a:xfrm>
          <a:prstGeom prst="rect">
            <a:avLst/>
          </a:prstGeom>
          <a:noFill/>
          <a:ln>
            <a:noFill/>
          </a:ln>
        </p:spPr>
      </p:sp>
      <p:sp>
        <p:nvSpPr>
          <p:cNvPr id="130" name="Google Shape;130;p22"/>
          <p:cNvSpPr/>
          <p:nvPr>
            <p:ph idx="13" type="pic"/>
          </p:nvPr>
        </p:nvSpPr>
        <p:spPr>
          <a:xfrm>
            <a:off x="7702483" y="5273002"/>
            <a:ext cx="1808100" cy="2319900"/>
          </a:xfrm>
          <a:prstGeom prst="rect">
            <a:avLst/>
          </a:prstGeom>
          <a:noFill/>
          <a:ln>
            <a:noFill/>
          </a:ln>
        </p:spPr>
      </p:sp>
    </p:spTree>
  </p:cSld>
  <p:clrMapOvr>
    <a:masterClrMapping/>
  </p:clrMapOvr>
  <p:extLst>
    <p:ext uri="{DCECCB84-F9BA-43D5-87BE-67443E8EF086}">
      <p15:sldGuideLst>
        <p15:guide id="1" pos="6120">
          <p15:clr>
            <a:srgbClr val="E46962"/>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title slide" type="title">
  <p:cSld name="TITLE">
    <p:bg>
      <p:bgPr>
        <a:solidFill>
          <a:schemeClr val="dk1"/>
        </a:solidFill>
      </p:bgPr>
    </p:bg>
    <p:spTree>
      <p:nvGrpSpPr>
        <p:cNvPr id="131" name="Shape 131"/>
        <p:cNvGrpSpPr/>
        <p:nvPr/>
      </p:nvGrpSpPr>
      <p:grpSpPr>
        <a:xfrm>
          <a:off x="0" y="0"/>
          <a:ext cx="0" cy="0"/>
          <a:chOff x="0" y="0"/>
          <a:chExt cx="0" cy="0"/>
        </a:xfrm>
      </p:grpSpPr>
      <p:sp>
        <p:nvSpPr>
          <p:cNvPr id="132" name="Google Shape;132;p23"/>
          <p:cNvSpPr txBox="1"/>
          <p:nvPr>
            <p:ph idx="1" type="body"/>
          </p:nvPr>
        </p:nvSpPr>
        <p:spPr>
          <a:xfrm>
            <a:off x="216646" y="7159267"/>
            <a:ext cx="2046300" cy="3159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lt1"/>
              </a:buClr>
              <a:buSzPts val="800"/>
              <a:buChar char="●"/>
              <a:defRPr sz="800">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sz="800">
                <a:solidFill>
                  <a:schemeClr val="lt1"/>
                </a:solidFill>
              </a:defRPr>
            </a:lvl3pPr>
            <a:lvl4pPr indent="-279400" lvl="3" marL="1828800">
              <a:spcBef>
                <a:spcPts val="0"/>
              </a:spcBef>
              <a:spcAft>
                <a:spcPts val="0"/>
              </a:spcAft>
              <a:buClr>
                <a:schemeClr val="lt1"/>
              </a:buClr>
              <a:buSzPts val="800"/>
              <a:buChar char="●"/>
              <a:defRPr sz="800">
                <a:solidFill>
                  <a:schemeClr val="lt1"/>
                </a:solidFill>
              </a:defRPr>
            </a:lvl4pPr>
            <a:lvl5pPr indent="-279400" lvl="4" marL="2286000">
              <a:spcBef>
                <a:spcPts val="0"/>
              </a:spcBef>
              <a:spcAft>
                <a:spcPts val="0"/>
              </a:spcAft>
              <a:buClr>
                <a:schemeClr val="lt1"/>
              </a:buClr>
              <a:buSzPts val="800"/>
              <a:buChar char="○"/>
              <a:defRPr sz="800">
                <a:solidFill>
                  <a:schemeClr val="lt1"/>
                </a:solidFill>
              </a:defRPr>
            </a:lvl5pPr>
            <a:lvl6pPr indent="-279400" lvl="5" marL="2743200">
              <a:spcBef>
                <a:spcPts val="0"/>
              </a:spcBef>
              <a:spcAft>
                <a:spcPts val="0"/>
              </a:spcAft>
              <a:buClr>
                <a:schemeClr val="lt1"/>
              </a:buClr>
              <a:buSzPts val="800"/>
              <a:buChar char="■"/>
              <a:defRPr sz="800">
                <a:solidFill>
                  <a:schemeClr val="lt1"/>
                </a:solidFill>
              </a:defRPr>
            </a:lvl6pPr>
            <a:lvl7pPr indent="-279400" lvl="6" marL="3200400">
              <a:spcBef>
                <a:spcPts val="0"/>
              </a:spcBef>
              <a:spcAft>
                <a:spcPts val="0"/>
              </a:spcAft>
              <a:buClr>
                <a:schemeClr val="lt1"/>
              </a:buClr>
              <a:buSzPts val="800"/>
              <a:buChar char="●"/>
              <a:defRPr sz="800">
                <a:solidFill>
                  <a:schemeClr val="lt1"/>
                </a:solidFill>
              </a:defRPr>
            </a:lvl7pPr>
            <a:lvl8pPr indent="-279400" lvl="7" marL="3657600">
              <a:spcBef>
                <a:spcPts val="0"/>
              </a:spcBef>
              <a:spcAft>
                <a:spcPts val="0"/>
              </a:spcAft>
              <a:buClr>
                <a:schemeClr val="lt1"/>
              </a:buClr>
              <a:buSzPts val="800"/>
              <a:buChar char="○"/>
              <a:defRPr sz="800">
                <a:solidFill>
                  <a:schemeClr val="lt1"/>
                </a:solidFill>
              </a:defRPr>
            </a:lvl8pPr>
            <a:lvl9pPr indent="-279400" lvl="8" marL="4114800">
              <a:spcBef>
                <a:spcPts val="0"/>
              </a:spcBef>
              <a:spcAft>
                <a:spcPts val="0"/>
              </a:spcAft>
              <a:buClr>
                <a:schemeClr val="lt1"/>
              </a:buClr>
              <a:buSzPts val="800"/>
              <a:buChar char="■"/>
              <a:defRPr sz="800">
                <a:solidFill>
                  <a:schemeClr val="lt1"/>
                </a:solidFill>
              </a:defRPr>
            </a:lvl9pPr>
          </a:lstStyle>
          <a:p/>
        </p:txBody>
      </p:sp>
      <p:sp>
        <p:nvSpPr>
          <p:cNvPr id="133" name="Google Shape;133;p23"/>
          <p:cNvSpPr txBox="1"/>
          <p:nvPr>
            <p:ph type="ctrTitle"/>
          </p:nvPr>
        </p:nvSpPr>
        <p:spPr>
          <a:xfrm>
            <a:off x="216645" y="338224"/>
            <a:ext cx="8812800" cy="2836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6750"/>
              <a:buNone/>
              <a:defRPr sz="6750">
                <a:solidFill>
                  <a:schemeClr val="lt1"/>
                </a:solidFill>
              </a:defRPr>
            </a:lvl1pPr>
            <a:lvl2pPr lvl="1">
              <a:spcBef>
                <a:spcPts val="0"/>
              </a:spcBef>
              <a:spcAft>
                <a:spcPts val="0"/>
              </a:spcAft>
              <a:buClr>
                <a:schemeClr val="lt1"/>
              </a:buClr>
              <a:buSzPts val="5200"/>
              <a:buNone/>
              <a:defRPr sz="5200">
                <a:solidFill>
                  <a:schemeClr val="lt1"/>
                </a:solidFill>
              </a:defRPr>
            </a:lvl2pPr>
            <a:lvl3pPr lvl="2">
              <a:spcBef>
                <a:spcPts val="0"/>
              </a:spcBef>
              <a:spcAft>
                <a:spcPts val="0"/>
              </a:spcAft>
              <a:buClr>
                <a:schemeClr val="lt1"/>
              </a:buClr>
              <a:buSzPts val="5200"/>
              <a:buNone/>
              <a:defRPr sz="5200">
                <a:solidFill>
                  <a:schemeClr val="lt1"/>
                </a:solidFill>
              </a:defRPr>
            </a:lvl3pPr>
            <a:lvl4pPr lvl="3">
              <a:spcBef>
                <a:spcPts val="0"/>
              </a:spcBef>
              <a:spcAft>
                <a:spcPts val="0"/>
              </a:spcAft>
              <a:buClr>
                <a:schemeClr val="lt1"/>
              </a:buClr>
              <a:buSzPts val="5200"/>
              <a:buNone/>
              <a:defRPr sz="5200">
                <a:solidFill>
                  <a:schemeClr val="lt1"/>
                </a:solidFill>
              </a:defRPr>
            </a:lvl4pPr>
            <a:lvl5pPr lvl="4">
              <a:spcBef>
                <a:spcPts val="0"/>
              </a:spcBef>
              <a:spcAft>
                <a:spcPts val="0"/>
              </a:spcAft>
              <a:buClr>
                <a:schemeClr val="lt1"/>
              </a:buClr>
              <a:buSzPts val="5200"/>
              <a:buNone/>
              <a:defRPr sz="5200">
                <a:solidFill>
                  <a:schemeClr val="lt1"/>
                </a:solidFill>
              </a:defRPr>
            </a:lvl5pPr>
            <a:lvl6pPr lvl="5">
              <a:spcBef>
                <a:spcPts val="0"/>
              </a:spcBef>
              <a:spcAft>
                <a:spcPts val="0"/>
              </a:spcAft>
              <a:buClr>
                <a:schemeClr val="lt1"/>
              </a:buClr>
              <a:buSzPts val="5200"/>
              <a:buNone/>
              <a:defRPr sz="5200">
                <a:solidFill>
                  <a:schemeClr val="lt1"/>
                </a:solidFill>
              </a:defRPr>
            </a:lvl6pPr>
            <a:lvl7pPr lvl="6">
              <a:spcBef>
                <a:spcPts val="0"/>
              </a:spcBef>
              <a:spcAft>
                <a:spcPts val="0"/>
              </a:spcAft>
              <a:buClr>
                <a:schemeClr val="lt1"/>
              </a:buClr>
              <a:buSzPts val="5200"/>
              <a:buNone/>
              <a:defRPr sz="5200">
                <a:solidFill>
                  <a:schemeClr val="lt1"/>
                </a:solidFill>
              </a:defRPr>
            </a:lvl7pPr>
            <a:lvl8pPr lvl="7">
              <a:spcBef>
                <a:spcPts val="0"/>
              </a:spcBef>
              <a:spcAft>
                <a:spcPts val="0"/>
              </a:spcAft>
              <a:buClr>
                <a:schemeClr val="lt1"/>
              </a:buClr>
              <a:buSzPts val="5200"/>
              <a:buNone/>
              <a:defRPr sz="5200">
                <a:solidFill>
                  <a:schemeClr val="lt1"/>
                </a:solidFill>
              </a:defRPr>
            </a:lvl8pPr>
            <a:lvl9pPr lvl="8">
              <a:spcBef>
                <a:spcPts val="0"/>
              </a:spcBef>
              <a:spcAft>
                <a:spcPts val="0"/>
              </a:spcAft>
              <a:buClr>
                <a:schemeClr val="lt1"/>
              </a:buClr>
              <a:buSzPts val="5200"/>
              <a:buNone/>
              <a:defRPr sz="5200">
                <a:solidFill>
                  <a:schemeClr val="lt1"/>
                </a:solidFill>
              </a:defRPr>
            </a:lvl9pPr>
          </a:lstStyle>
          <a:p/>
        </p:txBody>
      </p:sp>
      <p:sp>
        <p:nvSpPr>
          <p:cNvPr id="134" name="Google Shape;134;p23"/>
          <p:cNvSpPr txBox="1"/>
          <p:nvPr>
            <p:ph idx="2" type="subTitle"/>
          </p:nvPr>
        </p:nvSpPr>
        <p:spPr>
          <a:xfrm>
            <a:off x="216645" y="3281000"/>
            <a:ext cx="4385400" cy="839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50"/>
              <a:buFont typeface="DM Sans Medium"/>
              <a:buNone/>
              <a:defRPr sz="1850">
                <a:solidFill>
                  <a:schemeClr val="lt1"/>
                </a:solidFill>
                <a:latin typeface="DM Sans Medium"/>
                <a:ea typeface="DM Sans Medium"/>
                <a:cs typeface="DM Sans Medium"/>
                <a:sym typeface="DM Sans Medium"/>
              </a:defRPr>
            </a:lvl1pPr>
            <a:lvl2pPr lvl="1" algn="ctr">
              <a:lnSpc>
                <a:spcPct val="100000"/>
              </a:lnSpc>
              <a:spcBef>
                <a:spcPts val="0"/>
              </a:spcBef>
              <a:spcAft>
                <a:spcPts val="0"/>
              </a:spcAft>
              <a:buClr>
                <a:schemeClr val="lt1"/>
              </a:buClr>
              <a:buSzPts val="2800"/>
              <a:buNone/>
              <a:defRPr sz="2800">
                <a:solidFill>
                  <a:schemeClr val="lt1"/>
                </a:solidFill>
              </a:defRPr>
            </a:lvl2pPr>
            <a:lvl3pPr lvl="2" algn="ctr">
              <a:lnSpc>
                <a:spcPct val="100000"/>
              </a:lnSpc>
              <a:spcBef>
                <a:spcPts val="0"/>
              </a:spcBef>
              <a:spcAft>
                <a:spcPts val="0"/>
              </a:spcAft>
              <a:buClr>
                <a:schemeClr val="lt1"/>
              </a:buClr>
              <a:buSzPts val="2800"/>
              <a:buNone/>
              <a:defRPr sz="2800">
                <a:solidFill>
                  <a:schemeClr val="lt1"/>
                </a:solidFill>
              </a:defRPr>
            </a:lvl3pPr>
            <a:lvl4pPr lvl="3" algn="ctr">
              <a:lnSpc>
                <a:spcPct val="100000"/>
              </a:lnSpc>
              <a:spcBef>
                <a:spcPts val="0"/>
              </a:spcBef>
              <a:spcAft>
                <a:spcPts val="0"/>
              </a:spcAft>
              <a:buClr>
                <a:schemeClr val="lt1"/>
              </a:buClr>
              <a:buSzPts val="2800"/>
              <a:buNone/>
              <a:defRPr sz="2800">
                <a:solidFill>
                  <a:schemeClr val="lt1"/>
                </a:solidFill>
              </a:defRPr>
            </a:lvl4pPr>
            <a:lvl5pPr lvl="4" algn="ctr">
              <a:lnSpc>
                <a:spcPct val="100000"/>
              </a:lnSpc>
              <a:spcBef>
                <a:spcPts val="0"/>
              </a:spcBef>
              <a:spcAft>
                <a:spcPts val="0"/>
              </a:spcAft>
              <a:buClr>
                <a:schemeClr val="lt1"/>
              </a:buClr>
              <a:buSzPts val="2800"/>
              <a:buNone/>
              <a:defRPr sz="2800">
                <a:solidFill>
                  <a:schemeClr val="lt1"/>
                </a:solidFill>
              </a:defRPr>
            </a:lvl5pPr>
            <a:lvl6pPr lvl="5" algn="ctr">
              <a:lnSpc>
                <a:spcPct val="100000"/>
              </a:lnSpc>
              <a:spcBef>
                <a:spcPts val="0"/>
              </a:spcBef>
              <a:spcAft>
                <a:spcPts val="0"/>
              </a:spcAft>
              <a:buClr>
                <a:schemeClr val="lt1"/>
              </a:buClr>
              <a:buSzPts val="2800"/>
              <a:buNone/>
              <a:defRPr sz="2800">
                <a:solidFill>
                  <a:schemeClr val="lt1"/>
                </a:solidFill>
              </a:defRPr>
            </a:lvl6pPr>
            <a:lvl7pPr lvl="6" algn="ctr">
              <a:lnSpc>
                <a:spcPct val="100000"/>
              </a:lnSpc>
              <a:spcBef>
                <a:spcPts val="0"/>
              </a:spcBef>
              <a:spcAft>
                <a:spcPts val="0"/>
              </a:spcAft>
              <a:buClr>
                <a:schemeClr val="lt1"/>
              </a:buClr>
              <a:buSzPts val="2800"/>
              <a:buNone/>
              <a:defRPr sz="2800">
                <a:solidFill>
                  <a:schemeClr val="lt1"/>
                </a:solidFill>
              </a:defRPr>
            </a:lvl7pPr>
            <a:lvl8pPr lvl="7" algn="ctr">
              <a:lnSpc>
                <a:spcPct val="100000"/>
              </a:lnSpc>
              <a:spcBef>
                <a:spcPts val="0"/>
              </a:spcBef>
              <a:spcAft>
                <a:spcPts val="0"/>
              </a:spcAft>
              <a:buClr>
                <a:schemeClr val="lt1"/>
              </a:buClr>
              <a:buSzPts val="2800"/>
              <a:buNone/>
              <a:defRPr sz="2800">
                <a:solidFill>
                  <a:schemeClr val="lt1"/>
                </a:solidFill>
              </a:defRPr>
            </a:lvl8pPr>
            <a:lvl9pPr lvl="8" algn="ctr">
              <a:lnSpc>
                <a:spcPct val="100000"/>
              </a:lnSpc>
              <a:spcBef>
                <a:spcPts val="0"/>
              </a:spcBef>
              <a:spcAft>
                <a:spcPts val="0"/>
              </a:spcAft>
              <a:buClr>
                <a:schemeClr val="lt1"/>
              </a:buClr>
              <a:buSzPts val="2800"/>
              <a:buNone/>
              <a:defRPr sz="2800">
                <a:solidFill>
                  <a:schemeClr val="lt1"/>
                </a:solidFill>
              </a:defRPr>
            </a:lvl9pPr>
          </a:lstStyle>
          <a:p/>
        </p:txBody>
      </p:sp>
      <p:sp>
        <p:nvSpPr>
          <p:cNvPr id="135" name="Google Shape;135;p23"/>
          <p:cNvSpPr/>
          <p:nvPr>
            <p:ph idx="3" type="pic"/>
          </p:nvPr>
        </p:nvSpPr>
        <p:spPr>
          <a:xfrm>
            <a:off x="4881336" y="3281000"/>
            <a:ext cx="4960500" cy="4194300"/>
          </a:xfrm>
          <a:prstGeom prst="round2DiagRect">
            <a:avLst>
              <a:gd fmla="val 16667" name="adj1"/>
              <a:gd fmla="val 0" name="adj2"/>
            </a:avLst>
          </a:prstGeom>
          <a:noFill/>
          <a:ln>
            <a:noFill/>
          </a:ln>
        </p:spPr>
      </p:sp>
      <p:sp>
        <p:nvSpPr>
          <p:cNvPr id="136" name="Google Shape;136;p23"/>
          <p:cNvSpPr txBox="1"/>
          <p:nvPr>
            <p:ph idx="4" type="body"/>
          </p:nvPr>
        </p:nvSpPr>
        <p:spPr>
          <a:xfrm>
            <a:off x="7796279" y="297273"/>
            <a:ext cx="2126700" cy="3159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lt1"/>
              </a:buClr>
              <a:buSzPts val="800"/>
              <a:buChar char="●"/>
              <a:defRPr sz="800">
                <a:solidFill>
                  <a:schemeClr val="lt1"/>
                </a:solidFill>
              </a:defRPr>
            </a:lvl1pPr>
            <a:lvl2pPr indent="-279400" lvl="1" marL="914400" algn="r">
              <a:spcBef>
                <a:spcPts val="0"/>
              </a:spcBef>
              <a:spcAft>
                <a:spcPts val="0"/>
              </a:spcAft>
              <a:buClr>
                <a:schemeClr val="lt1"/>
              </a:buClr>
              <a:buSzPts val="800"/>
              <a:buChar char="○"/>
              <a:defRPr>
                <a:solidFill>
                  <a:schemeClr val="lt1"/>
                </a:solidFill>
              </a:defRPr>
            </a:lvl2pPr>
            <a:lvl3pPr indent="-279400" lvl="2" marL="1371600" algn="r">
              <a:spcBef>
                <a:spcPts val="0"/>
              </a:spcBef>
              <a:spcAft>
                <a:spcPts val="0"/>
              </a:spcAft>
              <a:buClr>
                <a:schemeClr val="lt1"/>
              </a:buClr>
              <a:buSzPts val="800"/>
              <a:buChar char="■"/>
              <a:defRPr sz="800">
                <a:solidFill>
                  <a:schemeClr val="lt1"/>
                </a:solidFill>
              </a:defRPr>
            </a:lvl3pPr>
            <a:lvl4pPr indent="-279400" lvl="3" marL="1828800" algn="r">
              <a:spcBef>
                <a:spcPts val="0"/>
              </a:spcBef>
              <a:spcAft>
                <a:spcPts val="0"/>
              </a:spcAft>
              <a:buClr>
                <a:schemeClr val="lt1"/>
              </a:buClr>
              <a:buSzPts val="800"/>
              <a:buChar char="●"/>
              <a:defRPr sz="800">
                <a:solidFill>
                  <a:schemeClr val="lt1"/>
                </a:solidFill>
              </a:defRPr>
            </a:lvl4pPr>
            <a:lvl5pPr indent="-279400" lvl="4" marL="2286000" algn="r">
              <a:spcBef>
                <a:spcPts val="0"/>
              </a:spcBef>
              <a:spcAft>
                <a:spcPts val="0"/>
              </a:spcAft>
              <a:buClr>
                <a:schemeClr val="lt1"/>
              </a:buClr>
              <a:buSzPts val="800"/>
              <a:buChar char="○"/>
              <a:defRPr sz="800">
                <a:solidFill>
                  <a:schemeClr val="lt1"/>
                </a:solidFill>
              </a:defRPr>
            </a:lvl5pPr>
            <a:lvl6pPr indent="-279400" lvl="5" marL="2743200" algn="r">
              <a:spcBef>
                <a:spcPts val="0"/>
              </a:spcBef>
              <a:spcAft>
                <a:spcPts val="0"/>
              </a:spcAft>
              <a:buClr>
                <a:schemeClr val="lt1"/>
              </a:buClr>
              <a:buSzPts val="800"/>
              <a:buChar char="■"/>
              <a:defRPr sz="800">
                <a:solidFill>
                  <a:schemeClr val="lt1"/>
                </a:solidFill>
              </a:defRPr>
            </a:lvl6pPr>
            <a:lvl7pPr indent="-279400" lvl="6" marL="3200400" algn="r">
              <a:spcBef>
                <a:spcPts val="0"/>
              </a:spcBef>
              <a:spcAft>
                <a:spcPts val="0"/>
              </a:spcAft>
              <a:buClr>
                <a:schemeClr val="lt1"/>
              </a:buClr>
              <a:buSzPts val="800"/>
              <a:buChar char="●"/>
              <a:defRPr sz="800">
                <a:solidFill>
                  <a:schemeClr val="lt1"/>
                </a:solidFill>
              </a:defRPr>
            </a:lvl7pPr>
            <a:lvl8pPr indent="-279400" lvl="7" marL="3657600" algn="r">
              <a:spcBef>
                <a:spcPts val="0"/>
              </a:spcBef>
              <a:spcAft>
                <a:spcPts val="0"/>
              </a:spcAft>
              <a:buClr>
                <a:schemeClr val="lt1"/>
              </a:buClr>
              <a:buSzPts val="800"/>
              <a:buChar char="○"/>
              <a:defRPr sz="800">
                <a:solidFill>
                  <a:schemeClr val="lt1"/>
                </a:solidFill>
              </a:defRPr>
            </a:lvl8pPr>
            <a:lvl9pPr indent="-279400" lvl="8" marL="4114800" algn="r">
              <a:spcBef>
                <a:spcPts val="0"/>
              </a:spcBef>
              <a:spcAft>
                <a:spcPts val="0"/>
              </a:spcAft>
              <a:buClr>
                <a:schemeClr val="lt1"/>
              </a:buClr>
              <a:buSzPts val="800"/>
              <a:buChar char="■"/>
              <a:defRPr sz="800">
                <a:solidFill>
                  <a:schemeClr val="lt1"/>
                </a:solidFil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number" type="secHead">
  <p:cSld name="SECTION_HEADER">
    <p:spTree>
      <p:nvGrpSpPr>
        <p:cNvPr id="137" name="Shape 137"/>
        <p:cNvGrpSpPr/>
        <p:nvPr/>
      </p:nvGrpSpPr>
      <p:grpSpPr>
        <a:xfrm>
          <a:off x="0" y="0"/>
          <a:ext cx="0" cy="0"/>
          <a:chOff x="0" y="0"/>
          <a:chExt cx="0" cy="0"/>
        </a:xfrm>
      </p:grpSpPr>
      <p:sp>
        <p:nvSpPr>
          <p:cNvPr id="138" name="Google Shape;138;p24"/>
          <p:cNvSpPr txBox="1"/>
          <p:nvPr>
            <p:ph type="title"/>
          </p:nvPr>
        </p:nvSpPr>
        <p:spPr>
          <a:xfrm>
            <a:off x="563148" y="889438"/>
            <a:ext cx="8210700" cy="1272000"/>
          </a:xfrm>
          <a:prstGeom prst="rect">
            <a:avLst/>
          </a:prstGeom>
        </p:spPr>
        <p:txBody>
          <a:bodyPr anchorCtr="0" anchor="ctr" bIns="91425" lIns="91425" spcFirstLastPara="1" rIns="91425" wrap="square" tIns="91425">
            <a:noAutofit/>
          </a:bodyPr>
          <a:lstStyle>
            <a:lvl1pPr lvl="0">
              <a:spcBef>
                <a:spcPts val="0"/>
              </a:spcBef>
              <a:spcAft>
                <a:spcPts val="0"/>
              </a:spcAft>
              <a:buSzPts val="3650"/>
              <a:buNone/>
              <a:defRPr sz="36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39" name="Google Shape;139;p24"/>
          <p:cNvSpPr txBox="1"/>
          <p:nvPr>
            <p:ph idx="12" type="sldNum"/>
          </p:nvPr>
        </p:nvSpPr>
        <p:spPr>
          <a:xfrm>
            <a:off x="9319704" y="7046639"/>
            <a:ext cx="603600" cy="5949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40" name="Google Shape;140;p24"/>
          <p:cNvSpPr txBox="1"/>
          <p:nvPr>
            <p:ph idx="2" type="title"/>
          </p:nvPr>
        </p:nvSpPr>
        <p:spPr>
          <a:xfrm>
            <a:off x="563148" y="2161491"/>
            <a:ext cx="8210700" cy="1272000"/>
          </a:xfrm>
          <a:prstGeom prst="rect">
            <a:avLst/>
          </a:prstGeom>
        </p:spPr>
        <p:txBody>
          <a:bodyPr anchorCtr="0" anchor="ctr" bIns="91425" lIns="91425" spcFirstLastPara="1" rIns="91425" wrap="square" tIns="91425">
            <a:noAutofit/>
          </a:bodyPr>
          <a:lstStyle>
            <a:lvl1pPr lvl="0">
              <a:spcBef>
                <a:spcPts val="0"/>
              </a:spcBef>
              <a:spcAft>
                <a:spcPts val="0"/>
              </a:spcAft>
              <a:buSzPts val="3650"/>
              <a:buNone/>
              <a:defRPr sz="36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41" name="Google Shape;141;p24"/>
          <p:cNvSpPr txBox="1"/>
          <p:nvPr>
            <p:ph idx="3" type="title"/>
          </p:nvPr>
        </p:nvSpPr>
        <p:spPr>
          <a:xfrm>
            <a:off x="563148" y="3433545"/>
            <a:ext cx="8210700" cy="1272000"/>
          </a:xfrm>
          <a:prstGeom prst="rect">
            <a:avLst/>
          </a:prstGeom>
        </p:spPr>
        <p:txBody>
          <a:bodyPr anchorCtr="0" anchor="ctr" bIns="91425" lIns="91425" spcFirstLastPara="1" rIns="91425" wrap="square" tIns="91425">
            <a:noAutofit/>
          </a:bodyPr>
          <a:lstStyle>
            <a:lvl1pPr lvl="0">
              <a:spcBef>
                <a:spcPts val="0"/>
              </a:spcBef>
              <a:spcAft>
                <a:spcPts val="0"/>
              </a:spcAft>
              <a:buSzPts val="3650"/>
              <a:buNone/>
              <a:defRPr sz="36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42" name="Google Shape;142;p24"/>
          <p:cNvSpPr txBox="1"/>
          <p:nvPr>
            <p:ph idx="4" type="title"/>
          </p:nvPr>
        </p:nvSpPr>
        <p:spPr>
          <a:xfrm>
            <a:off x="563148" y="4705598"/>
            <a:ext cx="8210700" cy="1272000"/>
          </a:xfrm>
          <a:prstGeom prst="rect">
            <a:avLst/>
          </a:prstGeom>
        </p:spPr>
        <p:txBody>
          <a:bodyPr anchorCtr="0" anchor="ctr" bIns="91425" lIns="91425" spcFirstLastPara="1" rIns="91425" wrap="square" tIns="91425">
            <a:noAutofit/>
          </a:bodyPr>
          <a:lstStyle>
            <a:lvl1pPr lvl="0">
              <a:spcBef>
                <a:spcPts val="0"/>
              </a:spcBef>
              <a:spcAft>
                <a:spcPts val="0"/>
              </a:spcAft>
              <a:buSzPts val="3650"/>
              <a:buNone/>
              <a:defRPr sz="36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43" name="Google Shape;143;p24"/>
          <p:cNvSpPr txBox="1"/>
          <p:nvPr>
            <p:ph idx="5" type="title"/>
          </p:nvPr>
        </p:nvSpPr>
        <p:spPr>
          <a:xfrm>
            <a:off x="563148" y="5977651"/>
            <a:ext cx="8210700" cy="1272000"/>
          </a:xfrm>
          <a:prstGeom prst="rect">
            <a:avLst/>
          </a:prstGeom>
        </p:spPr>
        <p:txBody>
          <a:bodyPr anchorCtr="0" anchor="ctr" bIns="91425" lIns="91425" spcFirstLastPara="1" rIns="91425" wrap="square" tIns="91425">
            <a:noAutofit/>
          </a:bodyPr>
          <a:lstStyle>
            <a:lvl1pPr lvl="0">
              <a:spcBef>
                <a:spcPts val="0"/>
              </a:spcBef>
              <a:spcAft>
                <a:spcPts val="0"/>
              </a:spcAft>
              <a:buSzPts val="3650"/>
              <a:buNone/>
              <a:defRPr sz="36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44" name="Google Shape;144;p24"/>
          <p:cNvSpPr txBox="1"/>
          <p:nvPr>
            <p:ph idx="1" type="body"/>
          </p:nvPr>
        </p:nvSpPr>
        <p:spPr>
          <a:xfrm>
            <a:off x="216646" y="297273"/>
            <a:ext cx="2046300" cy="3159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dk1"/>
              </a:buClr>
              <a:buSzPts val="800"/>
              <a:buChar char="●"/>
              <a:defRPr sz="800">
                <a:solidFill>
                  <a:schemeClr val="dk1"/>
                </a:solidFill>
              </a:defRPr>
            </a:lvl1pPr>
            <a:lvl2pPr indent="-279400" lvl="1" marL="914400">
              <a:spcBef>
                <a:spcPts val="0"/>
              </a:spcBef>
              <a:spcAft>
                <a:spcPts val="0"/>
              </a:spcAft>
              <a:buClr>
                <a:schemeClr val="dk1"/>
              </a:buClr>
              <a:buSzPts val="800"/>
              <a:buChar char="○"/>
              <a:defRPr>
                <a:solidFill>
                  <a:schemeClr val="dk1"/>
                </a:solidFill>
              </a:defRPr>
            </a:lvl2pPr>
            <a:lvl3pPr indent="-279400" lvl="2" marL="1371600">
              <a:spcBef>
                <a:spcPts val="0"/>
              </a:spcBef>
              <a:spcAft>
                <a:spcPts val="0"/>
              </a:spcAft>
              <a:buClr>
                <a:schemeClr val="dk1"/>
              </a:buClr>
              <a:buSzPts val="800"/>
              <a:buChar char="■"/>
              <a:defRPr sz="800">
                <a:solidFill>
                  <a:schemeClr val="dk1"/>
                </a:solidFill>
              </a:defRPr>
            </a:lvl3pPr>
            <a:lvl4pPr indent="-279400" lvl="3" marL="1828800">
              <a:spcBef>
                <a:spcPts val="0"/>
              </a:spcBef>
              <a:spcAft>
                <a:spcPts val="0"/>
              </a:spcAft>
              <a:buClr>
                <a:schemeClr val="dk1"/>
              </a:buClr>
              <a:buSzPts val="800"/>
              <a:buChar char="●"/>
              <a:defRPr sz="800">
                <a:solidFill>
                  <a:schemeClr val="dk1"/>
                </a:solidFill>
              </a:defRPr>
            </a:lvl4pPr>
            <a:lvl5pPr indent="-279400" lvl="4" marL="2286000">
              <a:spcBef>
                <a:spcPts val="0"/>
              </a:spcBef>
              <a:spcAft>
                <a:spcPts val="0"/>
              </a:spcAft>
              <a:buClr>
                <a:schemeClr val="dk1"/>
              </a:buClr>
              <a:buSzPts val="800"/>
              <a:buChar char="○"/>
              <a:defRPr sz="800">
                <a:solidFill>
                  <a:schemeClr val="dk1"/>
                </a:solidFill>
              </a:defRPr>
            </a:lvl5pPr>
            <a:lvl6pPr indent="-279400" lvl="5" marL="2743200">
              <a:spcBef>
                <a:spcPts val="0"/>
              </a:spcBef>
              <a:spcAft>
                <a:spcPts val="0"/>
              </a:spcAft>
              <a:buClr>
                <a:schemeClr val="dk1"/>
              </a:buClr>
              <a:buSzPts val="800"/>
              <a:buChar char="■"/>
              <a:defRPr sz="800">
                <a:solidFill>
                  <a:schemeClr val="dk1"/>
                </a:solidFill>
              </a:defRPr>
            </a:lvl6pPr>
            <a:lvl7pPr indent="-279400" lvl="6" marL="3200400">
              <a:spcBef>
                <a:spcPts val="0"/>
              </a:spcBef>
              <a:spcAft>
                <a:spcPts val="0"/>
              </a:spcAft>
              <a:buClr>
                <a:schemeClr val="dk1"/>
              </a:buClr>
              <a:buSzPts val="800"/>
              <a:buChar char="●"/>
              <a:defRPr sz="800">
                <a:solidFill>
                  <a:schemeClr val="dk1"/>
                </a:solidFill>
              </a:defRPr>
            </a:lvl7pPr>
            <a:lvl8pPr indent="-279400" lvl="7" marL="3657600">
              <a:spcBef>
                <a:spcPts val="0"/>
              </a:spcBef>
              <a:spcAft>
                <a:spcPts val="0"/>
              </a:spcAft>
              <a:buClr>
                <a:schemeClr val="dk1"/>
              </a:buClr>
              <a:buSzPts val="800"/>
              <a:buChar char="○"/>
              <a:defRPr sz="800">
                <a:solidFill>
                  <a:schemeClr val="dk1"/>
                </a:solidFill>
              </a:defRPr>
            </a:lvl8pPr>
            <a:lvl9pPr indent="-279400" lvl="8" marL="4114800">
              <a:spcBef>
                <a:spcPts val="0"/>
              </a:spcBef>
              <a:spcAft>
                <a:spcPts val="0"/>
              </a:spcAft>
              <a:buClr>
                <a:schemeClr val="dk1"/>
              </a:buClr>
              <a:buSzPts val="800"/>
              <a:buChar char="■"/>
              <a:defRPr sz="800">
                <a:solidFill>
                  <a:schemeClr val="dk1"/>
                </a:solidFill>
              </a:defRPr>
            </a:lvl9pPr>
          </a:lstStyle>
          <a:p/>
        </p:txBody>
      </p:sp>
      <p:sp>
        <p:nvSpPr>
          <p:cNvPr id="145" name="Google Shape;145;p24"/>
          <p:cNvSpPr txBox="1"/>
          <p:nvPr>
            <p:ph idx="6" type="body"/>
          </p:nvPr>
        </p:nvSpPr>
        <p:spPr>
          <a:xfrm>
            <a:off x="7796279" y="297273"/>
            <a:ext cx="2126700" cy="3159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dk1"/>
              </a:buClr>
              <a:buSzPts val="800"/>
              <a:buChar char="●"/>
              <a:defRPr sz="800">
                <a:solidFill>
                  <a:schemeClr val="dk1"/>
                </a:solidFill>
              </a:defRPr>
            </a:lvl1pPr>
            <a:lvl2pPr indent="-279400" lvl="1" marL="914400" algn="r">
              <a:spcBef>
                <a:spcPts val="0"/>
              </a:spcBef>
              <a:spcAft>
                <a:spcPts val="0"/>
              </a:spcAft>
              <a:buClr>
                <a:schemeClr val="dk1"/>
              </a:buClr>
              <a:buSzPts val="800"/>
              <a:buChar char="○"/>
              <a:defRPr>
                <a:solidFill>
                  <a:schemeClr val="dk1"/>
                </a:solidFill>
              </a:defRPr>
            </a:lvl2pPr>
            <a:lvl3pPr indent="-279400" lvl="2" marL="1371600" algn="r">
              <a:spcBef>
                <a:spcPts val="0"/>
              </a:spcBef>
              <a:spcAft>
                <a:spcPts val="0"/>
              </a:spcAft>
              <a:buClr>
                <a:schemeClr val="dk1"/>
              </a:buClr>
              <a:buSzPts val="800"/>
              <a:buChar char="■"/>
              <a:defRPr sz="800">
                <a:solidFill>
                  <a:schemeClr val="dk1"/>
                </a:solidFill>
              </a:defRPr>
            </a:lvl3pPr>
            <a:lvl4pPr indent="-279400" lvl="3" marL="1828800" algn="r">
              <a:spcBef>
                <a:spcPts val="0"/>
              </a:spcBef>
              <a:spcAft>
                <a:spcPts val="0"/>
              </a:spcAft>
              <a:buClr>
                <a:schemeClr val="dk1"/>
              </a:buClr>
              <a:buSzPts val="800"/>
              <a:buChar char="●"/>
              <a:defRPr sz="800">
                <a:solidFill>
                  <a:schemeClr val="dk1"/>
                </a:solidFill>
              </a:defRPr>
            </a:lvl4pPr>
            <a:lvl5pPr indent="-279400" lvl="4" marL="2286000" algn="r">
              <a:spcBef>
                <a:spcPts val="0"/>
              </a:spcBef>
              <a:spcAft>
                <a:spcPts val="0"/>
              </a:spcAft>
              <a:buClr>
                <a:schemeClr val="dk1"/>
              </a:buClr>
              <a:buSzPts val="800"/>
              <a:buChar char="○"/>
              <a:defRPr sz="800">
                <a:solidFill>
                  <a:schemeClr val="dk1"/>
                </a:solidFill>
              </a:defRPr>
            </a:lvl5pPr>
            <a:lvl6pPr indent="-279400" lvl="5" marL="2743200" algn="r">
              <a:spcBef>
                <a:spcPts val="0"/>
              </a:spcBef>
              <a:spcAft>
                <a:spcPts val="0"/>
              </a:spcAft>
              <a:buClr>
                <a:schemeClr val="dk1"/>
              </a:buClr>
              <a:buSzPts val="800"/>
              <a:buChar char="■"/>
              <a:defRPr sz="800">
                <a:solidFill>
                  <a:schemeClr val="dk1"/>
                </a:solidFill>
              </a:defRPr>
            </a:lvl6pPr>
            <a:lvl7pPr indent="-279400" lvl="6" marL="3200400" algn="r">
              <a:spcBef>
                <a:spcPts val="0"/>
              </a:spcBef>
              <a:spcAft>
                <a:spcPts val="0"/>
              </a:spcAft>
              <a:buClr>
                <a:schemeClr val="dk1"/>
              </a:buClr>
              <a:buSzPts val="800"/>
              <a:buChar char="●"/>
              <a:defRPr sz="800">
                <a:solidFill>
                  <a:schemeClr val="dk1"/>
                </a:solidFill>
              </a:defRPr>
            </a:lvl7pPr>
            <a:lvl8pPr indent="-279400" lvl="7" marL="3657600" algn="r">
              <a:spcBef>
                <a:spcPts val="0"/>
              </a:spcBef>
              <a:spcAft>
                <a:spcPts val="0"/>
              </a:spcAft>
              <a:buClr>
                <a:schemeClr val="dk1"/>
              </a:buClr>
              <a:buSzPts val="800"/>
              <a:buChar char="○"/>
              <a:defRPr sz="800">
                <a:solidFill>
                  <a:schemeClr val="dk1"/>
                </a:solidFill>
              </a:defRPr>
            </a:lvl8pPr>
            <a:lvl9pPr indent="-279400" lvl="8" marL="4114800" algn="r">
              <a:spcBef>
                <a:spcPts val="0"/>
              </a:spcBef>
              <a:spcAft>
                <a:spcPts val="0"/>
              </a:spcAft>
              <a:buClr>
                <a:schemeClr val="dk1"/>
              </a:buClr>
              <a:buSzPts val="800"/>
              <a:buChar char="■"/>
              <a:defRPr sz="800">
                <a:solidFill>
                  <a:schemeClr val="dk1"/>
                </a:solidFil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1" type="tx">
  <p:cSld name="TITLE_AND_BODY">
    <p:spTree>
      <p:nvGrpSpPr>
        <p:cNvPr id="146" name="Shape 146"/>
        <p:cNvGrpSpPr/>
        <p:nvPr/>
      </p:nvGrpSpPr>
      <p:grpSpPr>
        <a:xfrm>
          <a:off x="0" y="0"/>
          <a:ext cx="0" cy="0"/>
          <a:chOff x="0" y="0"/>
          <a:chExt cx="0" cy="0"/>
        </a:xfrm>
      </p:grpSpPr>
      <p:sp>
        <p:nvSpPr>
          <p:cNvPr id="147" name="Google Shape;147;p25"/>
          <p:cNvSpPr txBox="1"/>
          <p:nvPr>
            <p:ph idx="12" type="sldNum"/>
          </p:nvPr>
        </p:nvSpPr>
        <p:spPr>
          <a:xfrm>
            <a:off x="9319704" y="7046639"/>
            <a:ext cx="603600" cy="5949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48" name="Google Shape;148;p25"/>
          <p:cNvSpPr txBox="1"/>
          <p:nvPr>
            <p:ph idx="1" type="subTitle"/>
          </p:nvPr>
        </p:nvSpPr>
        <p:spPr>
          <a:xfrm>
            <a:off x="1072830" y="2816787"/>
            <a:ext cx="7912500" cy="2138700"/>
          </a:xfrm>
          <a:prstGeom prst="rect">
            <a:avLst/>
          </a:prstGeom>
        </p:spPr>
        <p:txBody>
          <a:bodyPr anchorCtr="0" anchor="ctr" bIns="91425" lIns="91425" spcFirstLastPara="1" rIns="91425" wrap="square" tIns="91425">
            <a:spAutoFit/>
          </a:bodyPr>
          <a:lstStyle>
            <a:lvl1pPr lvl="0"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1pPr>
            <a:lvl2pPr lvl="1"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2pPr>
            <a:lvl3pPr lvl="2"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3pPr>
            <a:lvl4pPr lvl="3"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4pPr>
            <a:lvl5pPr lvl="4"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5pPr>
            <a:lvl6pPr lvl="5"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6pPr>
            <a:lvl7pPr lvl="6"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7pPr>
            <a:lvl8pPr lvl="7"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8pPr>
            <a:lvl9pPr lvl="8"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9pPr>
          </a:lstStyle>
          <a:p/>
        </p:txBody>
      </p:sp>
      <p:sp>
        <p:nvSpPr>
          <p:cNvPr id="149" name="Google Shape;149;p25"/>
          <p:cNvSpPr txBox="1"/>
          <p:nvPr>
            <p:ph idx="2" type="body"/>
          </p:nvPr>
        </p:nvSpPr>
        <p:spPr>
          <a:xfrm>
            <a:off x="216646" y="297273"/>
            <a:ext cx="2044800" cy="3159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dk1"/>
              </a:buClr>
              <a:buSzPts val="800"/>
              <a:buChar char="●"/>
              <a:defRPr sz="800">
                <a:solidFill>
                  <a:schemeClr val="dk1"/>
                </a:solidFill>
              </a:defRPr>
            </a:lvl1pPr>
            <a:lvl2pPr indent="-279400" lvl="1" marL="914400">
              <a:spcBef>
                <a:spcPts val="0"/>
              </a:spcBef>
              <a:spcAft>
                <a:spcPts val="0"/>
              </a:spcAft>
              <a:buClr>
                <a:schemeClr val="dk1"/>
              </a:buClr>
              <a:buSzPts val="800"/>
              <a:buChar char="○"/>
              <a:defRPr>
                <a:solidFill>
                  <a:schemeClr val="dk1"/>
                </a:solidFill>
              </a:defRPr>
            </a:lvl2pPr>
            <a:lvl3pPr indent="-279400" lvl="2" marL="1371600">
              <a:spcBef>
                <a:spcPts val="0"/>
              </a:spcBef>
              <a:spcAft>
                <a:spcPts val="0"/>
              </a:spcAft>
              <a:buClr>
                <a:schemeClr val="dk1"/>
              </a:buClr>
              <a:buSzPts val="800"/>
              <a:buChar char="■"/>
              <a:defRPr sz="800">
                <a:solidFill>
                  <a:schemeClr val="dk1"/>
                </a:solidFill>
              </a:defRPr>
            </a:lvl3pPr>
            <a:lvl4pPr indent="-279400" lvl="3" marL="1828800">
              <a:spcBef>
                <a:spcPts val="0"/>
              </a:spcBef>
              <a:spcAft>
                <a:spcPts val="0"/>
              </a:spcAft>
              <a:buClr>
                <a:schemeClr val="dk1"/>
              </a:buClr>
              <a:buSzPts val="800"/>
              <a:buChar char="●"/>
              <a:defRPr sz="800">
                <a:solidFill>
                  <a:schemeClr val="dk1"/>
                </a:solidFill>
              </a:defRPr>
            </a:lvl4pPr>
            <a:lvl5pPr indent="-279400" lvl="4" marL="2286000">
              <a:spcBef>
                <a:spcPts val="0"/>
              </a:spcBef>
              <a:spcAft>
                <a:spcPts val="0"/>
              </a:spcAft>
              <a:buClr>
                <a:schemeClr val="dk1"/>
              </a:buClr>
              <a:buSzPts val="800"/>
              <a:buChar char="○"/>
              <a:defRPr sz="800">
                <a:solidFill>
                  <a:schemeClr val="dk1"/>
                </a:solidFill>
              </a:defRPr>
            </a:lvl5pPr>
            <a:lvl6pPr indent="-279400" lvl="5" marL="2743200">
              <a:spcBef>
                <a:spcPts val="0"/>
              </a:spcBef>
              <a:spcAft>
                <a:spcPts val="0"/>
              </a:spcAft>
              <a:buClr>
                <a:schemeClr val="dk1"/>
              </a:buClr>
              <a:buSzPts val="800"/>
              <a:buChar char="■"/>
              <a:defRPr sz="800">
                <a:solidFill>
                  <a:schemeClr val="dk1"/>
                </a:solidFill>
              </a:defRPr>
            </a:lvl6pPr>
            <a:lvl7pPr indent="-279400" lvl="6" marL="3200400">
              <a:spcBef>
                <a:spcPts val="0"/>
              </a:spcBef>
              <a:spcAft>
                <a:spcPts val="0"/>
              </a:spcAft>
              <a:buClr>
                <a:schemeClr val="dk1"/>
              </a:buClr>
              <a:buSzPts val="800"/>
              <a:buChar char="●"/>
              <a:defRPr sz="800">
                <a:solidFill>
                  <a:schemeClr val="dk1"/>
                </a:solidFill>
              </a:defRPr>
            </a:lvl7pPr>
            <a:lvl8pPr indent="-279400" lvl="7" marL="3657600">
              <a:spcBef>
                <a:spcPts val="0"/>
              </a:spcBef>
              <a:spcAft>
                <a:spcPts val="0"/>
              </a:spcAft>
              <a:buClr>
                <a:schemeClr val="dk1"/>
              </a:buClr>
              <a:buSzPts val="800"/>
              <a:buChar char="○"/>
              <a:defRPr sz="800">
                <a:solidFill>
                  <a:schemeClr val="dk1"/>
                </a:solidFill>
              </a:defRPr>
            </a:lvl8pPr>
            <a:lvl9pPr indent="-279400" lvl="8" marL="4114800">
              <a:spcBef>
                <a:spcPts val="0"/>
              </a:spcBef>
              <a:spcAft>
                <a:spcPts val="0"/>
              </a:spcAft>
              <a:buClr>
                <a:schemeClr val="dk1"/>
              </a:buClr>
              <a:buSzPts val="800"/>
              <a:buChar char="■"/>
              <a:defRPr sz="800">
                <a:solidFill>
                  <a:schemeClr val="dk1"/>
                </a:solidFill>
              </a:defRPr>
            </a:lvl9pPr>
          </a:lstStyle>
          <a:p/>
        </p:txBody>
      </p:sp>
      <p:sp>
        <p:nvSpPr>
          <p:cNvPr id="150" name="Google Shape;150;p25"/>
          <p:cNvSpPr txBox="1"/>
          <p:nvPr>
            <p:ph idx="3" type="body"/>
          </p:nvPr>
        </p:nvSpPr>
        <p:spPr>
          <a:xfrm>
            <a:off x="7796279" y="297273"/>
            <a:ext cx="2126700" cy="3159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dk1"/>
              </a:buClr>
              <a:buSzPts val="800"/>
              <a:buChar char="●"/>
              <a:defRPr sz="800">
                <a:solidFill>
                  <a:schemeClr val="dk1"/>
                </a:solidFill>
              </a:defRPr>
            </a:lvl1pPr>
            <a:lvl2pPr indent="-279400" lvl="1" marL="914400" algn="r">
              <a:spcBef>
                <a:spcPts val="0"/>
              </a:spcBef>
              <a:spcAft>
                <a:spcPts val="0"/>
              </a:spcAft>
              <a:buClr>
                <a:schemeClr val="dk1"/>
              </a:buClr>
              <a:buSzPts val="800"/>
              <a:buChar char="○"/>
              <a:defRPr>
                <a:solidFill>
                  <a:schemeClr val="dk1"/>
                </a:solidFill>
              </a:defRPr>
            </a:lvl2pPr>
            <a:lvl3pPr indent="-279400" lvl="2" marL="1371600" algn="r">
              <a:spcBef>
                <a:spcPts val="0"/>
              </a:spcBef>
              <a:spcAft>
                <a:spcPts val="0"/>
              </a:spcAft>
              <a:buClr>
                <a:schemeClr val="dk1"/>
              </a:buClr>
              <a:buSzPts val="800"/>
              <a:buChar char="■"/>
              <a:defRPr sz="800">
                <a:solidFill>
                  <a:schemeClr val="dk1"/>
                </a:solidFill>
              </a:defRPr>
            </a:lvl3pPr>
            <a:lvl4pPr indent="-279400" lvl="3" marL="1828800" algn="r">
              <a:spcBef>
                <a:spcPts val="0"/>
              </a:spcBef>
              <a:spcAft>
                <a:spcPts val="0"/>
              </a:spcAft>
              <a:buClr>
                <a:schemeClr val="dk1"/>
              </a:buClr>
              <a:buSzPts val="800"/>
              <a:buChar char="●"/>
              <a:defRPr sz="800">
                <a:solidFill>
                  <a:schemeClr val="dk1"/>
                </a:solidFill>
              </a:defRPr>
            </a:lvl4pPr>
            <a:lvl5pPr indent="-279400" lvl="4" marL="2286000" algn="r">
              <a:spcBef>
                <a:spcPts val="0"/>
              </a:spcBef>
              <a:spcAft>
                <a:spcPts val="0"/>
              </a:spcAft>
              <a:buClr>
                <a:schemeClr val="dk1"/>
              </a:buClr>
              <a:buSzPts val="800"/>
              <a:buChar char="○"/>
              <a:defRPr sz="800">
                <a:solidFill>
                  <a:schemeClr val="dk1"/>
                </a:solidFill>
              </a:defRPr>
            </a:lvl5pPr>
            <a:lvl6pPr indent="-279400" lvl="5" marL="2743200" algn="r">
              <a:spcBef>
                <a:spcPts val="0"/>
              </a:spcBef>
              <a:spcAft>
                <a:spcPts val="0"/>
              </a:spcAft>
              <a:buClr>
                <a:schemeClr val="dk1"/>
              </a:buClr>
              <a:buSzPts val="800"/>
              <a:buChar char="■"/>
              <a:defRPr sz="800">
                <a:solidFill>
                  <a:schemeClr val="dk1"/>
                </a:solidFill>
              </a:defRPr>
            </a:lvl6pPr>
            <a:lvl7pPr indent="-279400" lvl="6" marL="3200400" algn="r">
              <a:spcBef>
                <a:spcPts val="0"/>
              </a:spcBef>
              <a:spcAft>
                <a:spcPts val="0"/>
              </a:spcAft>
              <a:buClr>
                <a:schemeClr val="dk1"/>
              </a:buClr>
              <a:buSzPts val="800"/>
              <a:buChar char="●"/>
              <a:defRPr sz="800">
                <a:solidFill>
                  <a:schemeClr val="dk1"/>
                </a:solidFill>
              </a:defRPr>
            </a:lvl7pPr>
            <a:lvl8pPr indent="-279400" lvl="7" marL="3657600" algn="r">
              <a:spcBef>
                <a:spcPts val="0"/>
              </a:spcBef>
              <a:spcAft>
                <a:spcPts val="0"/>
              </a:spcAft>
              <a:buClr>
                <a:schemeClr val="dk1"/>
              </a:buClr>
              <a:buSzPts val="800"/>
              <a:buChar char="○"/>
              <a:defRPr sz="800">
                <a:solidFill>
                  <a:schemeClr val="dk1"/>
                </a:solidFill>
              </a:defRPr>
            </a:lvl8pPr>
            <a:lvl9pPr indent="-279400" lvl="8" marL="4114800" algn="r">
              <a:spcBef>
                <a:spcPts val="0"/>
              </a:spcBef>
              <a:spcAft>
                <a:spcPts val="0"/>
              </a:spcAft>
              <a:buClr>
                <a:schemeClr val="dk1"/>
              </a:buClr>
              <a:buSzPts val="800"/>
              <a:buChar char="■"/>
              <a:defRPr sz="800">
                <a:solidFill>
                  <a:schemeClr val="dk1"/>
                </a:solidFil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2">
  <p:cSld name="TITLE_AND_BODY_1">
    <p:bg>
      <p:bgPr>
        <a:solidFill>
          <a:schemeClr val="dk1"/>
        </a:solidFill>
      </p:bgPr>
    </p:bg>
    <p:spTree>
      <p:nvGrpSpPr>
        <p:cNvPr id="151" name="Shape 151"/>
        <p:cNvGrpSpPr/>
        <p:nvPr/>
      </p:nvGrpSpPr>
      <p:grpSpPr>
        <a:xfrm>
          <a:off x="0" y="0"/>
          <a:ext cx="0" cy="0"/>
          <a:chOff x="0" y="0"/>
          <a:chExt cx="0" cy="0"/>
        </a:xfrm>
      </p:grpSpPr>
      <p:sp>
        <p:nvSpPr>
          <p:cNvPr id="152" name="Google Shape;152;p26"/>
          <p:cNvSpPr txBox="1"/>
          <p:nvPr>
            <p:ph idx="12" type="sldNum"/>
          </p:nvPr>
        </p:nvSpPr>
        <p:spPr>
          <a:xfrm>
            <a:off x="9319704" y="7046639"/>
            <a:ext cx="603600" cy="5949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153" name="Google Shape;153;p26"/>
          <p:cNvSpPr txBox="1"/>
          <p:nvPr>
            <p:ph idx="1" type="subTitle"/>
          </p:nvPr>
        </p:nvSpPr>
        <p:spPr>
          <a:xfrm>
            <a:off x="1072830" y="2816787"/>
            <a:ext cx="7912500" cy="2138700"/>
          </a:xfrm>
          <a:prstGeom prst="rect">
            <a:avLst/>
          </a:prstGeom>
        </p:spPr>
        <p:txBody>
          <a:bodyPr anchorCtr="0" anchor="ctr" bIns="91425" lIns="91425" spcFirstLastPara="1" rIns="91425" wrap="square" tIns="91425">
            <a:spAutoFit/>
          </a:bodyPr>
          <a:lstStyle>
            <a:lvl1pPr lvl="0"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1pPr>
            <a:lvl2pPr lvl="1"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2pPr>
            <a:lvl3pPr lvl="2"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3pPr>
            <a:lvl4pPr lvl="3"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4pPr>
            <a:lvl5pPr lvl="4"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5pPr>
            <a:lvl6pPr lvl="5"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6pPr>
            <a:lvl7pPr lvl="6"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7pPr>
            <a:lvl8pPr lvl="7"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8pPr>
            <a:lvl9pPr lvl="8"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9pPr>
          </a:lstStyle>
          <a:p/>
        </p:txBody>
      </p:sp>
      <p:sp>
        <p:nvSpPr>
          <p:cNvPr id="154" name="Google Shape;154;p26"/>
          <p:cNvSpPr txBox="1"/>
          <p:nvPr>
            <p:ph idx="2" type="body"/>
          </p:nvPr>
        </p:nvSpPr>
        <p:spPr>
          <a:xfrm>
            <a:off x="216646" y="297273"/>
            <a:ext cx="2046300" cy="3159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lt1"/>
              </a:buClr>
              <a:buSzPts val="800"/>
              <a:buChar char="●"/>
              <a:defRPr sz="800">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sz="800">
                <a:solidFill>
                  <a:schemeClr val="lt1"/>
                </a:solidFill>
              </a:defRPr>
            </a:lvl3pPr>
            <a:lvl4pPr indent="-279400" lvl="3" marL="1828800">
              <a:spcBef>
                <a:spcPts val="0"/>
              </a:spcBef>
              <a:spcAft>
                <a:spcPts val="0"/>
              </a:spcAft>
              <a:buClr>
                <a:schemeClr val="lt1"/>
              </a:buClr>
              <a:buSzPts val="800"/>
              <a:buChar char="●"/>
              <a:defRPr sz="800">
                <a:solidFill>
                  <a:schemeClr val="lt1"/>
                </a:solidFill>
              </a:defRPr>
            </a:lvl4pPr>
            <a:lvl5pPr indent="-279400" lvl="4" marL="2286000">
              <a:spcBef>
                <a:spcPts val="0"/>
              </a:spcBef>
              <a:spcAft>
                <a:spcPts val="0"/>
              </a:spcAft>
              <a:buClr>
                <a:schemeClr val="lt1"/>
              </a:buClr>
              <a:buSzPts val="800"/>
              <a:buChar char="○"/>
              <a:defRPr sz="800">
                <a:solidFill>
                  <a:schemeClr val="lt1"/>
                </a:solidFill>
              </a:defRPr>
            </a:lvl5pPr>
            <a:lvl6pPr indent="-279400" lvl="5" marL="2743200">
              <a:spcBef>
                <a:spcPts val="0"/>
              </a:spcBef>
              <a:spcAft>
                <a:spcPts val="0"/>
              </a:spcAft>
              <a:buClr>
                <a:schemeClr val="lt1"/>
              </a:buClr>
              <a:buSzPts val="800"/>
              <a:buChar char="■"/>
              <a:defRPr sz="800">
                <a:solidFill>
                  <a:schemeClr val="lt1"/>
                </a:solidFill>
              </a:defRPr>
            </a:lvl6pPr>
            <a:lvl7pPr indent="-279400" lvl="6" marL="3200400">
              <a:spcBef>
                <a:spcPts val="0"/>
              </a:spcBef>
              <a:spcAft>
                <a:spcPts val="0"/>
              </a:spcAft>
              <a:buClr>
                <a:schemeClr val="lt1"/>
              </a:buClr>
              <a:buSzPts val="800"/>
              <a:buChar char="●"/>
              <a:defRPr sz="800">
                <a:solidFill>
                  <a:schemeClr val="lt1"/>
                </a:solidFill>
              </a:defRPr>
            </a:lvl7pPr>
            <a:lvl8pPr indent="-279400" lvl="7" marL="3657600">
              <a:spcBef>
                <a:spcPts val="0"/>
              </a:spcBef>
              <a:spcAft>
                <a:spcPts val="0"/>
              </a:spcAft>
              <a:buClr>
                <a:schemeClr val="lt1"/>
              </a:buClr>
              <a:buSzPts val="800"/>
              <a:buChar char="○"/>
              <a:defRPr sz="800">
                <a:solidFill>
                  <a:schemeClr val="lt1"/>
                </a:solidFill>
              </a:defRPr>
            </a:lvl8pPr>
            <a:lvl9pPr indent="-279400" lvl="8" marL="4114800">
              <a:spcBef>
                <a:spcPts val="0"/>
              </a:spcBef>
              <a:spcAft>
                <a:spcPts val="0"/>
              </a:spcAft>
              <a:buClr>
                <a:schemeClr val="lt1"/>
              </a:buClr>
              <a:buSzPts val="800"/>
              <a:buChar char="■"/>
              <a:defRPr sz="800">
                <a:solidFill>
                  <a:schemeClr val="lt1"/>
                </a:solidFill>
              </a:defRPr>
            </a:lvl9pPr>
          </a:lstStyle>
          <a:p/>
        </p:txBody>
      </p:sp>
      <p:sp>
        <p:nvSpPr>
          <p:cNvPr id="155" name="Google Shape;155;p26"/>
          <p:cNvSpPr txBox="1"/>
          <p:nvPr>
            <p:ph idx="3" type="body"/>
          </p:nvPr>
        </p:nvSpPr>
        <p:spPr>
          <a:xfrm>
            <a:off x="7796279" y="297273"/>
            <a:ext cx="2126700" cy="3159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lt1"/>
              </a:buClr>
              <a:buSzPts val="800"/>
              <a:buChar char="●"/>
              <a:defRPr sz="800">
                <a:solidFill>
                  <a:schemeClr val="lt1"/>
                </a:solidFill>
              </a:defRPr>
            </a:lvl1pPr>
            <a:lvl2pPr indent="-279400" lvl="1" marL="914400" algn="r">
              <a:spcBef>
                <a:spcPts val="0"/>
              </a:spcBef>
              <a:spcAft>
                <a:spcPts val="0"/>
              </a:spcAft>
              <a:buClr>
                <a:schemeClr val="lt1"/>
              </a:buClr>
              <a:buSzPts val="800"/>
              <a:buChar char="○"/>
              <a:defRPr>
                <a:solidFill>
                  <a:schemeClr val="lt1"/>
                </a:solidFill>
              </a:defRPr>
            </a:lvl2pPr>
            <a:lvl3pPr indent="-279400" lvl="2" marL="1371600" algn="r">
              <a:spcBef>
                <a:spcPts val="0"/>
              </a:spcBef>
              <a:spcAft>
                <a:spcPts val="0"/>
              </a:spcAft>
              <a:buClr>
                <a:schemeClr val="lt1"/>
              </a:buClr>
              <a:buSzPts val="800"/>
              <a:buChar char="■"/>
              <a:defRPr sz="800">
                <a:solidFill>
                  <a:schemeClr val="lt1"/>
                </a:solidFill>
              </a:defRPr>
            </a:lvl3pPr>
            <a:lvl4pPr indent="-279400" lvl="3" marL="1828800" algn="r">
              <a:spcBef>
                <a:spcPts val="0"/>
              </a:spcBef>
              <a:spcAft>
                <a:spcPts val="0"/>
              </a:spcAft>
              <a:buClr>
                <a:schemeClr val="lt1"/>
              </a:buClr>
              <a:buSzPts val="800"/>
              <a:buChar char="●"/>
              <a:defRPr sz="800">
                <a:solidFill>
                  <a:schemeClr val="lt1"/>
                </a:solidFill>
              </a:defRPr>
            </a:lvl4pPr>
            <a:lvl5pPr indent="-279400" lvl="4" marL="2286000" algn="r">
              <a:spcBef>
                <a:spcPts val="0"/>
              </a:spcBef>
              <a:spcAft>
                <a:spcPts val="0"/>
              </a:spcAft>
              <a:buClr>
                <a:schemeClr val="lt1"/>
              </a:buClr>
              <a:buSzPts val="800"/>
              <a:buChar char="○"/>
              <a:defRPr sz="800">
                <a:solidFill>
                  <a:schemeClr val="lt1"/>
                </a:solidFill>
              </a:defRPr>
            </a:lvl5pPr>
            <a:lvl6pPr indent="-279400" lvl="5" marL="2743200" algn="r">
              <a:spcBef>
                <a:spcPts val="0"/>
              </a:spcBef>
              <a:spcAft>
                <a:spcPts val="0"/>
              </a:spcAft>
              <a:buClr>
                <a:schemeClr val="lt1"/>
              </a:buClr>
              <a:buSzPts val="800"/>
              <a:buChar char="■"/>
              <a:defRPr sz="800">
                <a:solidFill>
                  <a:schemeClr val="lt1"/>
                </a:solidFill>
              </a:defRPr>
            </a:lvl6pPr>
            <a:lvl7pPr indent="-279400" lvl="6" marL="3200400" algn="r">
              <a:spcBef>
                <a:spcPts val="0"/>
              </a:spcBef>
              <a:spcAft>
                <a:spcPts val="0"/>
              </a:spcAft>
              <a:buClr>
                <a:schemeClr val="lt1"/>
              </a:buClr>
              <a:buSzPts val="800"/>
              <a:buChar char="●"/>
              <a:defRPr sz="800">
                <a:solidFill>
                  <a:schemeClr val="lt1"/>
                </a:solidFill>
              </a:defRPr>
            </a:lvl7pPr>
            <a:lvl8pPr indent="-279400" lvl="7" marL="3657600" algn="r">
              <a:spcBef>
                <a:spcPts val="0"/>
              </a:spcBef>
              <a:spcAft>
                <a:spcPts val="0"/>
              </a:spcAft>
              <a:buClr>
                <a:schemeClr val="lt1"/>
              </a:buClr>
              <a:buSzPts val="800"/>
              <a:buChar char="○"/>
              <a:defRPr sz="800">
                <a:solidFill>
                  <a:schemeClr val="lt1"/>
                </a:solidFill>
              </a:defRPr>
            </a:lvl8pPr>
            <a:lvl9pPr indent="-279400" lvl="8" marL="4114800" algn="r">
              <a:spcBef>
                <a:spcPts val="0"/>
              </a:spcBef>
              <a:spcAft>
                <a:spcPts val="0"/>
              </a:spcAft>
              <a:buClr>
                <a:schemeClr val="lt1"/>
              </a:buClr>
              <a:buSzPts val="800"/>
              <a:buChar char="■"/>
              <a:defRPr sz="800">
                <a:solidFill>
                  <a:schemeClr val="lt1"/>
                </a:solidFill>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1" type="twoColTx">
  <p:cSld name="TITLE_AND_TWO_COLUMNS">
    <p:spTree>
      <p:nvGrpSpPr>
        <p:cNvPr id="156" name="Shape 156"/>
        <p:cNvGrpSpPr/>
        <p:nvPr/>
      </p:nvGrpSpPr>
      <p:grpSpPr>
        <a:xfrm>
          <a:off x="0" y="0"/>
          <a:ext cx="0" cy="0"/>
          <a:chOff x="0" y="0"/>
          <a:chExt cx="0" cy="0"/>
        </a:xfrm>
      </p:grpSpPr>
      <p:sp>
        <p:nvSpPr>
          <p:cNvPr id="157" name="Google Shape;157;p27"/>
          <p:cNvSpPr txBox="1"/>
          <p:nvPr>
            <p:ph type="title"/>
          </p:nvPr>
        </p:nvSpPr>
        <p:spPr>
          <a:xfrm>
            <a:off x="217113" y="1590822"/>
            <a:ext cx="3466800" cy="2467500"/>
          </a:xfrm>
          <a:prstGeom prst="rect">
            <a:avLst/>
          </a:prstGeom>
        </p:spPr>
        <p:txBody>
          <a:bodyPr anchorCtr="0" anchor="b" bIns="91425" lIns="91425" spcFirstLastPara="1" rIns="91425" wrap="square" tIns="91425">
            <a:no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158" name="Google Shape;158;p27"/>
          <p:cNvSpPr txBox="1"/>
          <p:nvPr>
            <p:ph idx="1" type="body"/>
          </p:nvPr>
        </p:nvSpPr>
        <p:spPr>
          <a:xfrm>
            <a:off x="217113" y="4058316"/>
            <a:ext cx="3466800" cy="2754000"/>
          </a:xfrm>
          <a:prstGeom prst="rect">
            <a:avLst/>
          </a:prstGeom>
        </p:spPr>
        <p:txBody>
          <a:bodyPr anchorCtr="0" anchor="t" bIns="91425" lIns="91425" spcFirstLastPara="1" rIns="91425" wrap="square" tIns="91425">
            <a:noAutofit/>
          </a:bodyPr>
          <a:lstStyle>
            <a:lvl1pPr indent="-292100" lvl="0" marL="457200">
              <a:lnSpc>
                <a:spcPct val="100000"/>
              </a:lnSpc>
              <a:spcBef>
                <a:spcPts val="0"/>
              </a:spcBef>
              <a:spcAft>
                <a:spcPts val="0"/>
              </a:spcAft>
              <a:buClr>
                <a:schemeClr val="dk1"/>
              </a:buClr>
              <a:buSzPts val="1000"/>
              <a:buChar char="●"/>
              <a:defRPr>
                <a:solidFill>
                  <a:schemeClr val="dk1"/>
                </a:solidFill>
              </a:defRPr>
            </a:lvl1pPr>
            <a:lvl2pPr indent="-292100" lvl="1" marL="914400">
              <a:lnSpc>
                <a:spcPct val="100000"/>
              </a:lnSpc>
              <a:spcBef>
                <a:spcPts val="0"/>
              </a:spcBef>
              <a:spcAft>
                <a:spcPts val="0"/>
              </a:spcAft>
              <a:buClr>
                <a:schemeClr val="dk1"/>
              </a:buClr>
              <a:buSzPts val="1000"/>
              <a:buChar char="○"/>
              <a:defRPr sz="1000">
                <a:solidFill>
                  <a:schemeClr val="dk1"/>
                </a:solidFill>
              </a:defRPr>
            </a:lvl2pPr>
            <a:lvl3pPr indent="-292100" lvl="2" marL="1371600">
              <a:lnSpc>
                <a:spcPct val="100000"/>
              </a:lnSpc>
              <a:spcBef>
                <a:spcPts val="0"/>
              </a:spcBef>
              <a:spcAft>
                <a:spcPts val="0"/>
              </a:spcAft>
              <a:buClr>
                <a:schemeClr val="dk1"/>
              </a:buClr>
              <a:buSzPts val="1000"/>
              <a:buChar char="■"/>
              <a:defRPr>
                <a:solidFill>
                  <a:schemeClr val="dk1"/>
                </a:solidFill>
              </a:defRPr>
            </a:lvl3pPr>
            <a:lvl4pPr indent="-292100" lvl="3" marL="1828800">
              <a:lnSpc>
                <a:spcPct val="100000"/>
              </a:lnSpc>
              <a:spcBef>
                <a:spcPts val="0"/>
              </a:spcBef>
              <a:spcAft>
                <a:spcPts val="0"/>
              </a:spcAft>
              <a:buClr>
                <a:schemeClr val="dk1"/>
              </a:buClr>
              <a:buSzPts val="1000"/>
              <a:buChar char="●"/>
              <a:defRPr>
                <a:solidFill>
                  <a:schemeClr val="dk1"/>
                </a:solidFill>
              </a:defRPr>
            </a:lvl4pPr>
            <a:lvl5pPr indent="-292100" lvl="4" marL="2286000">
              <a:lnSpc>
                <a:spcPct val="100000"/>
              </a:lnSpc>
              <a:spcBef>
                <a:spcPts val="0"/>
              </a:spcBef>
              <a:spcAft>
                <a:spcPts val="0"/>
              </a:spcAft>
              <a:buClr>
                <a:schemeClr val="dk1"/>
              </a:buClr>
              <a:buSzPts val="1000"/>
              <a:buChar char="○"/>
              <a:defRPr>
                <a:solidFill>
                  <a:schemeClr val="dk1"/>
                </a:solidFill>
              </a:defRPr>
            </a:lvl5pPr>
            <a:lvl6pPr indent="-292100" lvl="5" marL="2743200">
              <a:lnSpc>
                <a:spcPct val="100000"/>
              </a:lnSpc>
              <a:spcBef>
                <a:spcPts val="0"/>
              </a:spcBef>
              <a:spcAft>
                <a:spcPts val="0"/>
              </a:spcAft>
              <a:buClr>
                <a:schemeClr val="dk1"/>
              </a:buClr>
              <a:buSzPts val="1000"/>
              <a:buChar char="■"/>
              <a:defRPr>
                <a:solidFill>
                  <a:schemeClr val="dk1"/>
                </a:solidFill>
              </a:defRPr>
            </a:lvl6pPr>
            <a:lvl7pPr indent="-292100" lvl="6" marL="3200400">
              <a:lnSpc>
                <a:spcPct val="100000"/>
              </a:lnSpc>
              <a:spcBef>
                <a:spcPts val="0"/>
              </a:spcBef>
              <a:spcAft>
                <a:spcPts val="0"/>
              </a:spcAft>
              <a:buClr>
                <a:schemeClr val="dk1"/>
              </a:buClr>
              <a:buSzPts val="1000"/>
              <a:buChar char="●"/>
              <a:defRPr>
                <a:solidFill>
                  <a:schemeClr val="dk1"/>
                </a:solidFill>
              </a:defRPr>
            </a:lvl7pPr>
            <a:lvl8pPr indent="-292100" lvl="7" marL="3657600">
              <a:lnSpc>
                <a:spcPct val="100000"/>
              </a:lnSpc>
              <a:spcBef>
                <a:spcPts val="0"/>
              </a:spcBef>
              <a:spcAft>
                <a:spcPts val="0"/>
              </a:spcAft>
              <a:buClr>
                <a:schemeClr val="dk1"/>
              </a:buClr>
              <a:buSzPts val="1000"/>
              <a:buChar char="○"/>
              <a:defRPr>
                <a:solidFill>
                  <a:schemeClr val="dk1"/>
                </a:solidFill>
              </a:defRPr>
            </a:lvl8pPr>
            <a:lvl9pPr indent="-292100" lvl="8" marL="4114800">
              <a:lnSpc>
                <a:spcPct val="100000"/>
              </a:lnSpc>
              <a:spcBef>
                <a:spcPts val="0"/>
              </a:spcBef>
              <a:spcAft>
                <a:spcPts val="0"/>
              </a:spcAft>
              <a:buClr>
                <a:schemeClr val="dk1"/>
              </a:buClr>
              <a:buSzPts val="1000"/>
              <a:buChar char="■"/>
              <a:defRPr>
                <a:solidFill>
                  <a:schemeClr val="dk1"/>
                </a:solidFill>
              </a:defRPr>
            </a:lvl9pPr>
          </a:lstStyle>
          <a:p/>
        </p:txBody>
      </p:sp>
      <p:sp>
        <p:nvSpPr>
          <p:cNvPr id="159" name="Google Shape;159;p27"/>
          <p:cNvSpPr txBox="1"/>
          <p:nvPr>
            <p:ph idx="12" type="sldNum"/>
          </p:nvPr>
        </p:nvSpPr>
        <p:spPr>
          <a:xfrm>
            <a:off x="9319704" y="7046639"/>
            <a:ext cx="603600" cy="5949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60" name="Google Shape;160;p27"/>
          <p:cNvSpPr/>
          <p:nvPr>
            <p:ph idx="2" type="pic"/>
          </p:nvPr>
        </p:nvSpPr>
        <p:spPr>
          <a:xfrm>
            <a:off x="4098958" y="1012331"/>
            <a:ext cx="5743200" cy="6462600"/>
          </a:xfrm>
          <a:prstGeom prst="round2DiagRect">
            <a:avLst>
              <a:gd fmla="val 16667" name="adj1"/>
              <a:gd fmla="val 0" name="adj2"/>
            </a:avLst>
          </a:prstGeom>
          <a:noFill/>
          <a:ln>
            <a:noFill/>
          </a:ln>
        </p:spPr>
      </p:sp>
      <p:sp>
        <p:nvSpPr>
          <p:cNvPr id="161" name="Google Shape;161;p27"/>
          <p:cNvSpPr txBox="1"/>
          <p:nvPr>
            <p:ph idx="3" type="body"/>
          </p:nvPr>
        </p:nvSpPr>
        <p:spPr>
          <a:xfrm>
            <a:off x="216646" y="297273"/>
            <a:ext cx="2046900" cy="3159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dk1"/>
              </a:buClr>
              <a:buSzPts val="800"/>
              <a:buChar char="●"/>
              <a:defRPr sz="800">
                <a:solidFill>
                  <a:schemeClr val="dk1"/>
                </a:solidFill>
              </a:defRPr>
            </a:lvl1pPr>
            <a:lvl2pPr indent="-279400" lvl="1" marL="914400">
              <a:spcBef>
                <a:spcPts val="0"/>
              </a:spcBef>
              <a:spcAft>
                <a:spcPts val="0"/>
              </a:spcAft>
              <a:buClr>
                <a:schemeClr val="dk1"/>
              </a:buClr>
              <a:buSzPts val="800"/>
              <a:buChar char="○"/>
              <a:defRPr>
                <a:solidFill>
                  <a:schemeClr val="dk1"/>
                </a:solidFill>
              </a:defRPr>
            </a:lvl2pPr>
            <a:lvl3pPr indent="-279400" lvl="2" marL="1371600">
              <a:spcBef>
                <a:spcPts val="0"/>
              </a:spcBef>
              <a:spcAft>
                <a:spcPts val="0"/>
              </a:spcAft>
              <a:buClr>
                <a:schemeClr val="dk1"/>
              </a:buClr>
              <a:buSzPts val="800"/>
              <a:buChar char="■"/>
              <a:defRPr sz="800">
                <a:solidFill>
                  <a:schemeClr val="dk1"/>
                </a:solidFill>
              </a:defRPr>
            </a:lvl3pPr>
            <a:lvl4pPr indent="-279400" lvl="3" marL="1828800">
              <a:spcBef>
                <a:spcPts val="0"/>
              </a:spcBef>
              <a:spcAft>
                <a:spcPts val="0"/>
              </a:spcAft>
              <a:buClr>
                <a:schemeClr val="dk1"/>
              </a:buClr>
              <a:buSzPts val="800"/>
              <a:buChar char="●"/>
              <a:defRPr sz="800">
                <a:solidFill>
                  <a:schemeClr val="dk1"/>
                </a:solidFill>
              </a:defRPr>
            </a:lvl4pPr>
            <a:lvl5pPr indent="-279400" lvl="4" marL="2286000">
              <a:spcBef>
                <a:spcPts val="0"/>
              </a:spcBef>
              <a:spcAft>
                <a:spcPts val="0"/>
              </a:spcAft>
              <a:buClr>
                <a:schemeClr val="dk1"/>
              </a:buClr>
              <a:buSzPts val="800"/>
              <a:buChar char="○"/>
              <a:defRPr sz="800">
                <a:solidFill>
                  <a:schemeClr val="dk1"/>
                </a:solidFill>
              </a:defRPr>
            </a:lvl5pPr>
            <a:lvl6pPr indent="-279400" lvl="5" marL="2743200">
              <a:spcBef>
                <a:spcPts val="0"/>
              </a:spcBef>
              <a:spcAft>
                <a:spcPts val="0"/>
              </a:spcAft>
              <a:buClr>
                <a:schemeClr val="dk1"/>
              </a:buClr>
              <a:buSzPts val="800"/>
              <a:buChar char="■"/>
              <a:defRPr sz="800">
                <a:solidFill>
                  <a:schemeClr val="dk1"/>
                </a:solidFill>
              </a:defRPr>
            </a:lvl6pPr>
            <a:lvl7pPr indent="-279400" lvl="6" marL="3200400">
              <a:spcBef>
                <a:spcPts val="0"/>
              </a:spcBef>
              <a:spcAft>
                <a:spcPts val="0"/>
              </a:spcAft>
              <a:buClr>
                <a:schemeClr val="dk1"/>
              </a:buClr>
              <a:buSzPts val="800"/>
              <a:buChar char="●"/>
              <a:defRPr sz="800">
                <a:solidFill>
                  <a:schemeClr val="dk1"/>
                </a:solidFill>
              </a:defRPr>
            </a:lvl7pPr>
            <a:lvl8pPr indent="-279400" lvl="7" marL="3657600">
              <a:spcBef>
                <a:spcPts val="0"/>
              </a:spcBef>
              <a:spcAft>
                <a:spcPts val="0"/>
              </a:spcAft>
              <a:buClr>
                <a:schemeClr val="dk1"/>
              </a:buClr>
              <a:buSzPts val="800"/>
              <a:buChar char="○"/>
              <a:defRPr sz="800">
                <a:solidFill>
                  <a:schemeClr val="dk1"/>
                </a:solidFill>
              </a:defRPr>
            </a:lvl8pPr>
            <a:lvl9pPr indent="-279400" lvl="8" marL="4114800">
              <a:spcBef>
                <a:spcPts val="0"/>
              </a:spcBef>
              <a:spcAft>
                <a:spcPts val="0"/>
              </a:spcAft>
              <a:buClr>
                <a:schemeClr val="dk1"/>
              </a:buClr>
              <a:buSzPts val="800"/>
              <a:buChar char="■"/>
              <a:defRPr sz="800">
                <a:solidFill>
                  <a:schemeClr val="dk1"/>
                </a:solidFill>
              </a:defRPr>
            </a:lvl9pPr>
          </a:lstStyle>
          <a:p/>
        </p:txBody>
      </p:sp>
      <p:sp>
        <p:nvSpPr>
          <p:cNvPr id="162" name="Google Shape;162;p27"/>
          <p:cNvSpPr txBox="1"/>
          <p:nvPr>
            <p:ph idx="4" type="body"/>
          </p:nvPr>
        </p:nvSpPr>
        <p:spPr>
          <a:xfrm>
            <a:off x="7796279" y="297273"/>
            <a:ext cx="2126700" cy="3159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dk1"/>
              </a:buClr>
              <a:buSzPts val="800"/>
              <a:buChar char="●"/>
              <a:defRPr sz="800">
                <a:solidFill>
                  <a:schemeClr val="dk1"/>
                </a:solidFill>
              </a:defRPr>
            </a:lvl1pPr>
            <a:lvl2pPr indent="-279400" lvl="1" marL="914400" algn="r">
              <a:spcBef>
                <a:spcPts val="0"/>
              </a:spcBef>
              <a:spcAft>
                <a:spcPts val="0"/>
              </a:spcAft>
              <a:buClr>
                <a:schemeClr val="dk1"/>
              </a:buClr>
              <a:buSzPts val="800"/>
              <a:buChar char="○"/>
              <a:defRPr>
                <a:solidFill>
                  <a:schemeClr val="dk1"/>
                </a:solidFill>
              </a:defRPr>
            </a:lvl2pPr>
            <a:lvl3pPr indent="-279400" lvl="2" marL="1371600" algn="r">
              <a:spcBef>
                <a:spcPts val="0"/>
              </a:spcBef>
              <a:spcAft>
                <a:spcPts val="0"/>
              </a:spcAft>
              <a:buClr>
                <a:schemeClr val="dk1"/>
              </a:buClr>
              <a:buSzPts val="800"/>
              <a:buChar char="■"/>
              <a:defRPr sz="800">
                <a:solidFill>
                  <a:schemeClr val="dk1"/>
                </a:solidFill>
              </a:defRPr>
            </a:lvl3pPr>
            <a:lvl4pPr indent="-279400" lvl="3" marL="1828800" algn="r">
              <a:spcBef>
                <a:spcPts val="0"/>
              </a:spcBef>
              <a:spcAft>
                <a:spcPts val="0"/>
              </a:spcAft>
              <a:buClr>
                <a:schemeClr val="dk1"/>
              </a:buClr>
              <a:buSzPts val="800"/>
              <a:buChar char="●"/>
              <a:defRPr sz="800">
                <a:solidFill>
                  <a:schemeClr val="dk1"/>
                </a:solidFill>
              </a:defRPr>
            </a:lvl4pPr>
            <a:lvl5pPr indent="-279400" lvl="4" marL="2286000" algn="r">
              <a:spcBef>
                <a:spcPts val="0"/>
              </a:spcBef>
              <a:spcAft>
                <a:spcPts val="0"/>
              </a:spcAft>
              <a:buClr>
                <a:schemeClr val="dk1"/>
              </a:buClr>
              <a:buSzPts val="800"/>
              <a:buChar char="○"/>
              <a:defRPr sz="800">
                <a:solidFill>
                  <a:schemeClr val="dk1"/>
                </a:solidFill>
              </a:defRPr>
            </a:lvl5pPr>
            <a:lvl6pPr indent="-279400" lvl="5" marL="2743200" algn="r">
              <a:spcBef>
                <a:spcPts val="0"/>
              </a:spcBef>
              <a:spcAft>
                <a:spcPts val="0"/>
              </a:spcAft>
              <a:buClr>
                <a:schemeClr val="dk1"/>
              </a:buClr>
              <a:buSzPts val="800"/>
              <a:buChar char="■"/>
              <a:defRPr sz="800">
                <a:solidFill>
                  <a:schemeClr val="dk1"/>
                </a:solidFill>
              </a:defRPr>
            </a:lvl6pPr>
            <a:lvl7pPr indent="-279400" lvl="6" marL="3200400" algn="r">
              <a:spcBef>
                <a:spcPts val="0"/>
              </a:spcBef>
              <a:spcAft>
                <a:spcPts val="0"/>
              </a:spcAft>
              <a:buClr>
                <a:schemeClr val="dk1"/>
              </a:buClr>
              <a:buSzPts val="800"/>
              <a:buChar char="●"/>
              <a:defRPr sz="800">
                <a:solidFill>
                  <a:schemeClr val="dk1"/>
                </a:solidFill>
              </a:defRPr>
            </a:lvl7pPr>
            <a:lvl8pPr indent="-279400" lvl="7" marL="3657600" algn="r">
              <a:spcBef>
                <a:spcPts val="0"/>
              </a:spcBef>
              <a:spcAft>
                <a:spcPts val="0"/>
              </a:spcAft>
              <a:buClr>
                <a:schemeClr val="dk1"/>
              </a:buClr>
              <a:buSzPts val="800"/>
              <a:buChar char="○"/>
              <a:defRPr sz="800">
                <a:solidFill>
                  <a:schemeClr val="dk1"/>
                </a:solidFill>
              </a:defRPr>
            </a:lvl8pPr>
            <a:lvl9pPr indent="-279400" lvl="8" marL="4114800" algn="r">
              <a:spcBef>
                <a:spcPts val="0"/>
              </a:spcBef>
              <a:spcAft>
                <a:spcPts val="0"/>
              </a:spcAft>
              <a:buClr>
                <a:schemeClr val="dk1"/>
              </a:buClr>
              <a:buSzPts val="800"/>
              <a:buChar char="■"/>
              <a:defRPr sz="800">
                <a:solidFill>
                  <a:schemeClr val="dk1"/>
                </a:solidFill>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2">
  <p:cSld name="TITLE_AND_TWO_COLUMNS_1">
    <p:bg>
      <p:bgPr>
        <a:solidFill>
          <a:schemeClr val="dk1"/>
        </a:solidFill>
      </p:bgPr>
    </p:bg>
    <p:spTree>
      <p:nvGrpSpPr>
        <p:cNvPr id="163" name="Shape 163"/>
        <p:cNvGrpSpPr/>
        <p:nvPr/>
      </p:nvGrpSpPr>
      <p:grpSpPr>
        <a:xfrm>
          <a:off x="0" y="0"/>
          <a:ext cx="0" cy="0"/>
          <a:chOff x="0" y="0"/>
          <a:chExt cx="0" cy="0"/>
        </a:xfrm>
      </p:grpSpPr>
      <p:sp>
        <p:nvSpPr>
          <p:cNvPr id="164" name="Google Shape;164;p28"/>
          <p:cNvSpPr txBox="1"/>
          <p:nvPr>
            <p:ph type="title"/>
          </p:nvPr>
        </p:nvSpPr>
        <p:spPr>
          <a:xfrm>
            <a:off x="217113" y="1590822"/>
            <a:ext cx="3466800" cy="24675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450"/>
              <a:buNone/>
              <a:defRPr>
                <a:solidFill>
                  <a:schemeClr val="lt1"/>
                </a:solidFill>
              </a:defRPr>
            </a:lvl1pPr>
            <a:lvl2pPr lvl="1">
              <a:spcBef>
                <a:spcPts val="0"/>
              </a:spcBef>
              <a:spcAft>
                <a:spcPts val="0"/>
              </a:spcAft>
              <a:buClr>
                <a:schemeClr val="lt1"/>
              </a:buClr>
              <a:buSzPts val="3450"/>
              <a:buNone/>
              <a:defRPr>
                <a:solidFill>
                  <a:schemeClr val="lt1"/>
                </a:solidFill>
              </a:defRPr>
            </a:lvl2pPr>
            <a:lvl3pPr lvl="2">
              <a:spcBef>
                <a:spcPts val="0"/>
              </a:spcBef>
              <a:spcAft>
                <a:spcPts val="0"/>
              </a:spcAft>
              <a:buClr>
                <a:schemeClr val="lt1"/>
              </a:buClr>
              <a:buSzPts val="3450"/>
              <a:buNone/>
              <a:defRPr>
                <a:solidFill>
                  <a:schemeClr val="lt1"/>
                </a:solidFill>
              </a:defRPr>
            </a:lvl3pPr>
            <a:lvl4pPr lvl="3">
              <a:spcBef>
                <a:spcPts val="0"/>
              </a:spcBef>
              <a:spcAft>
                <a:spcPts val="0"/>
              </a:spcAft>
              <a:buClr>
                <a:schemeClr val="lt1"/>
              </a:buClr>
              <a:buSzPts val="3450"/>
              <a:buNone/>
              <a:defRPr>
                <a:solidFill>
                  <a:schemeClr val="lt1"/>
                </a:solidFill>
              </a:defRPr>
            </a:lvl4pPr>
            <a:lvl5pPr lvl="4">
              <a:spcBef>
                <a:spcPts val="0"/>
              </a:spcBef>
              <a:spcAft>
                <a:spcPts val="0"/>
              </a:spcAft>
              <a:buClr>
                <a:schemeClr val="lt1"/>
              </a:buClr>
              <a:buSzPts val="3450"/>
              <a:buNone/>
              <a:defRPr>
                <a:solidFill>
                  <a:schemeClr val="lt1"/>
                </a:solidFill>
              </a:defRPr>
            </a:lvl5pPr>
            <a:lvl6pPr lvl="5">
              <a:spcBef>
                <a:spcPts val="0"/>
              </a:spcBef>
              <a:spcAft>
                <a:spcPts val="0"/>
              </a:spcAft>
              <a:buClr>
                <a:schemeClr val="lt1"/>
              </a:buClr>
              <a:buSzPts val="3450"/>
              <a:buNone/>
              <a:defRPr>
                <a:solidFill>
                  <a:schemeClr val="lt1"/>
                </a:solidFill>
              </a:defRPr>
            </a:lvl6pPr>
            <a:lvl7pPr lvl="6">
              <a:spcBef>
                <a:spcPts val="0"/>
              </a:spcBef>
              <a:spcAft>
                <a:spcPts val="0"/>
              </a:spcAft>
              <a:buClr>
                <a:schemeClr val="lt1"/>
              </a:buClr>
              <a:buSzPts val="3450"/>
              <a:buNone/>
              <a:defRPr>
                <a:solidFill>
                  <a:schemeClr val="lt1"/>
                </a:solidFill>
              </a:defRPr>
            </a:lvl7pPr>
            <a:lvl8pPr lvl="7">
              <a:spcBef>
                <a:spcPts val="0"/>
              </a:spcBef>
              <a:spcAft>
                <a:spcPts val="0"/>
              </a:spcAft>
              <a:buClr>
                <a:schemeClr val="lt1"/>
              </a:buClr>
              <a:buSzPts val="3450"/>
              <a:buNone/>
              <a:defRPr>
                <a:solidFill>
                  <a:schemeClr val="lt1"/>
                </a:solidFill>
              </a:defRPr>
            </a:lvl8pPr>
            <a:lvl9pPr lvl="8">
              <a:spcBef>
                <a:spcPts val="0"/>
              </a:spcBef>
              <a:spcAft>
                <a:spcPts val="0"/>
              </a:spcAft>
              <a:buClr>
                <a:schemeClr val="lt1"/>
              </a:buClr>
              <a:buSzPts val="3450"/>
              <a:buNone/>
              <a:defRPr>
                <a:solidFill>
                  <a:schemeClr val="lt1"/>
                </a:solidFill>
              </a:defRPr>
            </a:lvl9pPr>
          </a:lstStyle>
          <a:p/>
        </p:txBody>
      </p:sp>
      <p:sp>
        <p:nvSpPr>
          <p:cNvPr id="165" name="Google Shape;165;p28"/>
          <p:cNvSpPr txBox="1"/>
          <p:nvPr>
            <p:ph idx="1" type="body"/>
          </p:nvPr>
        </p:nvSpPr>
        <p:spPr>
          <a:xfrm>
            <a:off x="217113" y="4058316"/>
            <a:ext cx="3466800" cy="2754000"/>
          </a:xfrm>
          <a:prstGeom prst="rect">
            <a:avLst/>
          </a:prstGeom>
        </p:spPr>
        <p:txBody>
          <a:bodyPr anchorCtr="0" anchor="t" bIns="91425" lIns="91425" spcFirstLastPara="1" rIns="91425" wrap="square" tIns="91425">
            <a:noAutofit/>
          </a:bodyPr>
          <a:lstStyle>
            <a:lvl1pPr indent="-292100" lvl="0" marL="457200">
              <a:lnSpc>
                <a:spcPct val="100000"/>
              </a:lnSpc>
              <a:spcBef>
                <a:spcPts val="0"/>
              </a:spcBef>
              <a:spcAft>
                <a:spcPts val="0"/>
              </a:spcAft>
              <a:buClr>
                <a:schemeClr val="lt1"/>
              </a:buClr>
              <a:buSzPts val="1000"/>
              <a:buChar char="●"/>
              <a:defRPr>
                <a:solidFill>
                  <a:schemeClr val="lt1"/>
                </a:solidFill>
              </a:defRPr>
            </a:lvl1pPr>
            <a:lvl2pPr indent="-292100" lvl="1" marL="914400">
              <a:lnSpc>
                <a:spcPct val="100000"/>
              </a:lnSpc>
              <a:spcBef>
                <a:spcPts val="0"/>
              </a:spcBef>
              <a:spcAft>
                <a:spcPts val="0"/>
              </a:spcAft>
              <a:buClr>
                <a:schemeClr val="lt1"/>
              </a:buClr>
              <a:buSzPts val="1000"/>
              <a:buChar char="○"/>
              <a:defRPr sz="1000">
                <a:solidFill>
                  <a:schemeClr val="lt1"/>
                </a:solidFill>
              </a:defRPr>
            </a:lvl2pPr>
            <a:lvl3pPr indent="-292100" lvl="2" marL="1371600">
              <a:lnSpc>
                <a:spcPct val="100000"/>
              </a:lnSpc>
              <a:spcBef>
                <a:spcPts val="0"/>
              </a:spcBef>
              <a:spcAft>
                <a:spcPts val="0"/>
              </a:spcAft>
              <a:buClr>
                <a:schemeClr val="lt1"/>
              </a:buClr>
              <a:buSzPts val="1000"/>
              <a:buChar char="■"/>
              <a:defRPr>
                <a:solidFill>
                  <a:schemeClr val="lt1"/>
                </a:solidFill>
              </a:defRPr>
            </a:lvl3pPr>
            <a:lvl4pPr indent="-292100" lvl="3" marL="1828800">
              <a:lnSpc>
                <a:spcPct val="100000"/>
              </a:lnSpc>
              <a:spcBef>
                <a:spcPts val="0"/>
              </a:spcBef>
              <a:spcAft>
                <a:spcPts val="0"/>
              </a:spcAft>
              <a:buClr>
                <a:schemeClr val="lt1"/>
              </a:buClr>
              <a:buSzPts val="1000"/>
              <a:buChar char="●"/>
              <a:defRPr>
                <a:solidFill>
                  <a:schemeClr val="lt1"/>
                </a:solidFill>
              </a:defRPr>
            </a:lvl4pPr>
            <a:lvl5pPr indent="-292100" lvl="4" marL="2286000">
              <a:lnSpc>
                <a:spcPct val="100000"/>
              </a:lnSpc>
              <a:spcBef>
                <a:spcPts val="0"/>
              </a:spcBef>
              <a:spcAft>
                <a:spcPts val="0"/>
              </a:spcAft>
              <a:buClr>
                <a:schemeClr val="lt1"/>
              </a:buClr>
              <a:buSzPts val="1000"/>
              <a:buChar char="○"/>
              <a:defRPr>
                <a:solidFill>
                  <a:schemeClr val="lt1"/>
                </a:solidFill>
              </a:defRPr>
            </a:lvl5pPr>
            <a:lvl6pPr indent="-292100" lvl="5" marL="2743200">
              <a:lnSpc>
                <a:spcPct val="100000"/>
              </a:lnSpc>
              <a:spcBef>
                <a:spcPts val="0"/>
              </a:spcBef>
              <a:spcAft>
                <a:spcPts val="0"/>
              </a:spcAft>
              <a:buClr>
                <a:schemeClr val="lt1"/>
              </a:buClr>
              <a:buSzPts val="1000"/>
              <a:buChar char="■"/>
              <a:defRPr>
                <a:solidFill>
                  <a:schemeClr val="lt1"/>
                </a:solidFill>
              </a:defRPr>
            </a:lvl6pPr>
            <a:lvl7pPr indent="-292100" lvl="6" marL="3200400">
              <a:lnSpc>
                <a:spcPct val="100000"/>
              </a:lnSpc>
              <a:spcBef>
                <a:spcPts val="0"/>
              </a:spcBef>
              <a:spcAft>
                <a:spcPts val="0"/>
              </a:spcAft>
              <a:buClr>
                <a:schemeClr val="lt1"/>
              </a:buClr>
              <a:buSzPts val="1000"/>
              <a:buChar char="●"/>
              <a:defRPr>
                <a:solidFill>
                  <a:schemeClr val="lt1"/>
                </a:solidFill>
              </a:defRPr>
            </a:lvl7pPr>
            <a:lvl8pPr indent="-292100" lvl="7" marL="3657600">
              <a:lnSpc>
                <a:spcPct val="100000"/>
              </a:lnSpc>
              <a:spcBef>
                <a:spcPts val="0"/>
              </a:spcBef>
              <a:spcAft>
                <a:spcPts val="0"/>
              </a:spcAft>
              <a:buClr>
                <a:schemeClr val="lt1"/>
              </a:buClr>
              <a:buSzPts val="1000"/>
              <a:buChar char="○"/>
              <a:defRPr>
                <a:solidFill>
                  <a:schemeClr val="lt1"/>
                </a:solidFill>
              </a:defRPr>
            </a:lvl8pPr>
            <a:lvl9pPr indent="-292100" lvl="8" marL="4114800">
              <a:lnSpc>
                <a:spcPct val="100000"/>
              </a:lnSpc>
              <a:spcBef>
                <a:spcPts val="0"/>
              </a:spcBef>
              <a:spcAft>
                <a:spcPts val="0"/>
              </a:spcAft>
              <a:buClr>
                <a:schemeClr val="lt1"/>
              </a:buClr>
              <a:buSzPts val="1000"/>
              <a:buChar char="■"/>
              <a:defRPr>
                <a:solidFill>
                  <a:schemeClr val="lt1"/>
                </a:solidFill>
              </a:defRPr>
            </a:lvl9pPr>
          </a:lstStyle>
          <a:p/>
        </p:txBody>
      </p:sp>
      <p:sp>
        <p:nvSpPr>
          <p:cNvPr id="166" name="Google Shape;166;p28"/>
          <p:cNvSpPr txBox="1"/>
          <p:nvPr>
            <p:ph idx="12" type="sldNum"/>
          </p:nvPr>
        </p:nvSpPr>
        <p:spPr>
          <a:xfrm>
            <a:off x="9319704" y="7046639"/>
            <a:ext cx="603600" cy="5949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67" name="Google Shape;167;p28"/>
          <p:cNvSpPr/>
          <p:nvPr>
            <p:ph idx="2" type="pic"/>
          </p:nvPr>
        </p:nvSpPr>
        <p:spPr>
          <a:xfrm>
            <a:off x="4098958" y="1012331"/>
            <a:ext cx="5743200" cy="6462600"/>
          </a:xfrm>
          <a:prstGeom prst="round2DiagRect">
            <a:avLst>
              <a:gd fmla="val 16667" name="adj1"/>
              <a:gd fmla="val 0" name="adj2"/>
            </a:avLst>
          </a:prstGeom>
          <a:noFill/>
          <a:ln>
            <a:noFill/>
          </a:ln>
        </p:spPr>
      </p:sp>
      <p:sp>
        <p:nvSpPr>
          <p:cNvPr id="168" name="Google Shape;168;p28"/>
          <p:cNvSpPr txBox="1"/>
          <p:nvPr>
            <p:ph idx="3" type="body"/>
          </p:nvPr>
        </p:nvSpPr>
        <p:spPr>
          <a:xfrm>
            <a:off x="216646" y="297273"/>
            <a:ext cx="2046300" cy="3159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lt1"/>
              </a:buClr>
              <a:buSzPts val="800"/>
              <a:buChar char="●"/>
              <a:defRPr sz="800">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sz="800">
                <a:solidFill>
                  <a:schemeClr val="lt1"/>
                </a:solidFill>
              </a:defRPr>
            </a:lvl3pPr>
            <a:lvl4pPr indent="-279400" lvl="3" marL="1828800">
              <a:spcBef>
                <a:spcPts val="0"/>
              </a:spcBef>
              <a:spcAft>
                <a:spcPts val="0"/>
              </a:spcAft>
              <a:buClr>
                <a:schemeClr val="lt1"/>
              </a:buClr>
              <a:buSzPts val="800"/>
              <a:buChar char="●"/>
              <a:defRPr sz="800">
                <a:solidFill>
                  <a:schemeClr val="lt1"/>
                </a:solidFill>
              </a:defRPr>
            </a:lvl4pPr>
            <a:lvl5pPr indent="-279400" lvl="4" marL="2286000">
              <a:spcBef>
                <a:spcPts val="0"/>
              </a:spcBef>
              <a:spcAft>
                <a:spcPts val="0"/>
              </a:spcAft>
              <a:buClr>
                <a:schemeClr val="lt1"/>
              </a:buClr>
              <a:buSzPts val="800"/>
              <a:buChar char="○"/>
              <a:defRPr sz="800">
                <a:solidFill>
                  <a:schemeClr val="lt1"/>
                </a:solidFill>
              </a:defRPr>
            </a:lvl5pPr>
            <a:lvl6pPr indent="-279400" lvl="5" marL="2743200">
              <a:spcBef>
                <a:spcPts val="0"/>
              </a:spcBef>
              <a:spcAft>
                <a:spcPts val="0"/>
              </a:spcAft>
              <a:buClr>
                <a:schemeClr val="lt1"/>
              </a:buClr>
              <a:buSzPts val="800"/>
              <a:buChar char="■"/>
              <a:defRPr sz="800">
                <a:solidFill>
                  <a:schemeClr val="lt1"/>
                </a:solidFill>
              </a:defRPr>
            </a:lvl6pPr>
            <a:lvl7pPr indent="-279400" lvl="6" marL="3200400">
              <a:spcBef>
                <a:spcPts val="0"/>
              </a:spcBef>
              <a:spcAft>
                <a:spcPts val="0"/>
              </a:spcAft>
              <a:buClr>
                <a:schemeClr val="lt1"/>
              </a:buClr>
              <a:buSzPts val="800"/>
              <a:buChar char="●"/>
              <a:defRPr sz="800">
                <a:solidFill>
                  <a:schemeClr val="lt1"/>
                </a:solidFill>
              </a:defRPr>
            </a:lvl7pPr>
            <a:lvl8pPr indent="-279400" lvl="7" marL="3657600">
              <a:spcBef>
                <a:spcPts val="0"/>
              </a:spcBef>
              <a:spcAft>
                <a:spcPts val="0"/>
              </a:spcAft>
              <a:buClr>
                <a:schemeClr val="lt1"/>
              </a:buClr>
              <a:buSzPts val="800"/>
              <a:buChar char="○"/>
              <a:defRPr sz="800">
                <a:solidFill>
                  <a:schemeClr val="lt1"/>
                </a:solidFill>
              </a:defRPr>
            </a:lvl8pPr>
            <a:lvl9pPr indent="-279400" lvl="8" marL="4114800">
              <a:spcBef>
                <a:spcPts val="0"/>
              </a:spcBef>
              <a:spcAft>
                <a:spcPts val="0"/>
              </a:spcAft>
              <a:buClr>
                <a:schemeClr val="lt1"/>
              </a:buClr>
              <a:buSzPts val="800"/>
              <a:buChar char="■"/>
              <a:defRPr sz="800">
                <a:solidFill>
                  <a:schemeClr val="lt1"/>
                </a:solidFill>
              </a:defRPr>
            </a:lvl9pPr>
          </a:lstStyle>
          <a:p/>
        </p:txBody>
      </p:sp>
      <p:sp>
        <p:nvSpPr>
          <p:cNvPr id="169" name="Google Shape;169;p28"/>
          <p:cNvSpPr txBox="1"/>
          <p:nvPr>
            <p:ph idx="4" type="body"/>
          </p:nvPr>
        </p:nvSpPr>
        <p:spPr>
          <a:xfrm>
            <a:off x="7796279" y="297273"/>
            <a:ext cx="2126700" cy="3159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lt1"/>
              </a:buClr>
              <a:buSzPts val="800"/>
              <a:buChar char="●"/>
              <a:defRPr sz="800">
                <a:solidFill>
                  <a:schemeClr val="lt1"/>
                </a:solidFill>
              </a:defRPr>
            </a:lvl1pPr>
            <a:lvl2pPr indent="-279400" lvl="1" marL="914400" algn="r">
              <a:spcBef>
                <a:spcPts val="0"/>
              </a:spcBef>
              <a:spcAft>
                <a:spcPts val="0"/>
              </a:spcAft>
              <a:buClr>
                <a:schemeClr val="lt1"/>
              </a:buClr>
              <a:buSzPts val="800"/>
              <a:buChar char="○"/>
              <a:defRPr>
                <a:solidFill>
                  <a:schemeClr val="lt1"/>
                </a:solidFill>
              </a:defRPr>
            </a:lvl2pPr>
            <a:lvl3pPr indent="-279400" lvl="2" marL="1371600" algn="r">
              <a:spcBef>
                <a:spcPts val="0"/>
              </a:spcBef>
              <a:spcAft>
                <a:spcPts val="0"/>
              </a:spcAft>
              <a:buClr>
                <a:schemeClr val="lt1"/>
              </a:buClr>
              <a:buSzPts val="800"/>
              <a:buChar char="■"/>
              <a:defRPr sz="800">
                <a:solidFill>
                  <a:schemeClr val="lt1"/>
                </a:solidFill>
              </a:defRPr>
            </a:lvl3pPr>
            <a:lvl4pPr indent="-279400" lvl="3" marL="1828800" algn="r">
              <a:spcBef>
                <a:spcPts val="0"/>
              </a:spcBef>
              <a:spcAft>
                <a:spcPts val="0"/>
              </a:spcAft>
              <a:buClr>
                <a:schemeClr val="lt1"/>
              </a:buClr>
              <a:buSzPts val="800"/>
              <a:buChar char="●"/>
              <a:defRPr sz="800">
                <a:solidFill>
                  <a:schemeClr val="lt1"/>
                </a:solidFill>
              </a:defRPr>
            </a:lvl4pPr>
            <a:lvl5pPr indent="-279400" lvl="4" marL="2286000" algn="r">
              <a:spcBef>
                <a:spcPts val="0"/>
              </a:spcBef>
              <a:spcAft>
                <a:spcPts val="0"/>
              </a:spcAft>
              <a:buClr>
                <a:schemeClr val="lt1"/>
              </a:buClr>
              <a:buSzPts val="800"/>
              <a:buChar char="○"/>
              <a:defRPr sz="800">
                <a:solidFill>
                  <a:schemeClr val="lt1"/>
                </a:solidFill>
              </a:defRPr>
            </a:lvl5pPr>
            <a:lvl6pPr indent="-279400" lvl="5" marL="2743200" algn="r">
              <a:spcBef>
                <a:spcPts val="0"/>
              </a:spcBef>
              <a:spcAft>
                <a:spcPts val="0"/>
              </a:spcAft>
              <a:buClr>
                <a:schemeClr val="lt1"/>
              </a:buClr>
              <a:buSzPts val="800"/>
              <a:buChar char="■"/>
              <a:defRPr sz="800">
                <a:solidFill>
                  <a:schemeClr val="lt1"/>
                </a:solidFill>
              </a:defRPr>
            </a:lvl6pPr>
            <a:lvl7pPr indent="-279400" lvl="6" marL="3200400" algn="r">
              <a:spcBef>
                <a:spcPts val="0"/>
              </a:spcBef>
              <a:spcAft>
                <a:spcPts val="0"/>
              </a:spcAft>
              <a:buClr>
                <a:schemeClr val="lt1"/>
              </a:buClr>
              <a:buSzPts val="800"/>
              <a:buChar char="●"/>
              <a:defRPr sz="800">
                <a:solidFill>
                  <a:schemeClr val="lt1"/>
                </a:solidFill>
              </a:defRPr>
            </a:lvl7pPr>
            <a:lvl8pPr indent="-279400" lvl="7" marL="3657600" algn="r">
              <a:spcBef>
                <a:spcPts val="0"/>
              </a:spcBef>
              <a:spcAft>
                <a:spcPts val="0"/>
              </a:spcAft>
              <a:buClr>
                <a:schemeClr val="lt1"/>
              </a:buClr>
              <a:buSzPts val="800"/>
              <a:buChar char="○"/>
              <a:defRPr sz="800">
                <a:solidFill>
                  <a:schemeClr val="lt1"/>
                </a:solidFill>
              </a:defRPr>
            </a:lvl8pPr>
            <a:lvl9pPr indent="-279400" lvl="8" marL="4114800" algn="r">
              <a:spcBef>
                <a:spcPts val="0"/>
              </a:spcBef>
              <a:spcAft>
                <a:spcPts val="0"/>
              </a:spcAft>
              <a:buClr>
                <a:schemeClr val="lt1"/>
              </a:buClr>
              <a:buSzPts val="800"/>
              <a:buChar char="■"/>
              <a:defRPr sz="800">
                <a:solidFill>
                  <a:schemeClr val="lt1"/>
                </a:solidFill>
              </a:defRPr>
            </a:lvl9pPr>
          </a:lstStyle>
          <a:p/>
        </p:txBody>
      </p:sp>
      <p:sp>
        <p:nvSpPr>
          <p:cNvPr id="170" name="Google Shape;170;p28"/>
          <p:cNvSpPr txBox="1"/>
          <p:nvPr>
            <p:ph idx="5" type="sldNum"/>
          </p:nvPr>
        </p:nvSpPr>
        <p:spPr>
          <a:xfrm>
            <a:off x="9319704" y="7046639"/>
            <a:ext cx="603600" cy="5949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chart">
  <p:cSld name="SECTION_TITLE_AND_DESCRIPTION">
    <p:bg>
      <p:bgPr>
        <a:solidFill>
          <a:schemeClr val="lt2"/>
        </a:solidFill>
      </p:bgPr>
    </p:bg>
    <p:spTree>
      <p:nvGrpSpPr>
        <p:cNvPr id="171" name="Shape 171"/>
        <p:cNvGrpSpPr/>
        <p:nvPr/>
      </p:nvGrpSpPr>
      <p:grpSpPr>
        <a:xfrm>
          <a:off x="0" y="0"/>
          <a:ext cx="0" cy="0"/>
          <a:chOff x="0" y="0"/>
          <a:chExt cx="0" cy="0"/>
        </a:xfrm>
      </p:grpSpPr>
      <p:sp>
        <p:nvSpPr>
          <p:cNvPr id="172" name="Google Shape;172;p29"/>
          <p:cNvSpPr/>
          <p:nvPr/>
        </p:nvSpPr>
        <p:spPr>
          <a:xfrm>
            <a:off x="4735500" y="-189"/>
            <a:ext cx="5322600" cy="7772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73" name="Google Shape;173;p29"/>
          <p:cNvSpPr txBox="1"/>
          <p:nvPr>
            <p:ph idx="12" type="sldNum"/>
          </p:nvPr>
        </p:nvSpPr>
        <p:spPr>
          <a:xfrm>
            <a:off x="9319704" y="7046639"/>
            <a:ext cx="603600" cy="5949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174" name="Google Shape;174;p29"/>
          <p:cNvSpPr txBox="1"/>
          <p:nvPr>
            <p:ph type="title"/>
          </p:nvPr>
        </p:nvSpPr>
        <p:spPr>
          <a:xfrm>
            <a:off x="217113" y="1590822"/>
            <a:ext cx="3466800" cy="2467500"/>
          </a:xfrm>
          <a:prstGeom prst="rect">
            <a:avLst/>
          </a:prstGeom>
        </p:spPr>
        <p:txBody>
          <a:bodyPr anchorCtr="0" anchor="b" bIns="91425" lIns="91425" spcFirstLastPara="1" rIns="91425" wrap="square" tIns="91425">
            <a:noAutofit/>
          </a:bodyPr>
          <a:lstStyle>
            <a:lvl1pPr lvl="0">
              <a:spcBef>
                <a:spcPts val="0"/>
              </a:spcBef>
              <a:spcAft>
                <a:spcPts val="0"/>
              </a:spcAft>
              <a:buClr>
                <a:schemeClr val="dk2"/>
              </a:buClr>
              <a:buSzPts val="3450"/>
              <a:buNone/>
              <a:defRPr>
                <a:solidFill>
                  <a:schemeClr val="dk2"/>
                </a:solidFill>
              </a:defRPr>
            </a:lvl1pPr>
            <a:lvl2pPr lvl="1">
              <a:spcBef>
                <a:spcPts val="0"/>
              </a:spcBef>
              <a:spcAft>
                <a:spcPts val="0"/>
              </a:spcAft>
              <a:buClr>
                <a:schemeClr val="dk2"/>
              </a:buClr>
              <a:buSzPts val="3450"/>
              <a:buNone/>
              <a:defRPr>
                <a:solidFill>
                  <a:schemeClr val="dk2"/>
                </a:solidFill>
              </a:defRPr>
            </a:lvl2pPr>
            <a:lvl3pPr lvl="2">
              <a:spcBef>
                <a:spcPts val="0"/>
              </a:spcBef>
              <a:spcAft>
                <a:spcPts val="0"/>
              </a:spcAft>
              <a:buClr>
                <a:schemeClr val="dk2"/>
              </a:buClr>
              <a:buSzPts val="3450"/>
              <a:buNone/>
              <a:defRPr>
                <a:solidFill>
                  <a:schemeClr val="dk2"/>
                </a:solidFill>
              </a:defRPr>
            </a:lvl3pPr>
            <a:lvl4pPr lvl="3">
              <a:spcBef>
                <a:spcPts val="0"/>
              </a:spcBef>
              <a:spcAft>
                <a:spcPts val="0"/>
              </a:spcAft>
              <a:buClr>
                <a:schemeClr val="dk2"/>
              </a:buClr>
              <a:buSzPts val="3450"/>
              <a:buNone/>
              <a:defRPr>
                <a:solidFill>
                  <a:schemeClr val="dk2"/>
                </a:solidFill>
              </a:defRPr>
            </a:lvl4pPr>
            <a:lvl5pPr lvl="4">
              <a:spcBef>
                <a:spcPts val="0"/>
              </a:spcBef>
              <a:spcAft>
                <a:spcPts val="0"/>
              </a:spcAft>
              <a:buClr>
                <a:schemeClr val="dk2"/>
              </a:buClr>
              <a:buSzPts val="3450"/>
              <a:buNone/>
              <a:defRPr>
                <a:solidFill>
                  <a:schemeClr val="dk2"/>
                </a:solidFill>
              </a:defRPr>
            </a:lvl5pPr>
            <a:lvl6pPr lvl="5">
              <a:spcBef>
                <a:spcPts val="0"/>
              </a:spcBef>
              <a:spcAft>
                <a:spcPts val="0"/>
              </a:spcAft>
              <a:buClr>
                <a:schemeClr val="dk2"/>
              </a:buClr>
              <a:buSzPts val="3450"/>
              <a:buNone/>
              <a:defRPr>
                <a:solidFill>
                  <a:schemeClr val="dk2"/>
                </a:solidFill>
              </a:defRPr>
            </a:lvl6pPr>
            <a:lvl7pPr lvl="6">
              <a:spcBef>
                <a:spcPts val="0"/>
              </a:spcBef>
              <a:spcAft>
                <a:spcPts val="0"/>
              </a:spcAft>
              <a:buClr>
                <a:schemeClr val="dk2"/>
              </a:buClr>
              <a:buSzPts val="3450"/>
              <a:buNone/>
              <a:defRPr>
                <a:solidFill>
                  <a:schemeClr val="dk2"/>
                </a:solidFill>
              </a:defRPr>
            </a:lvl7pPr>
            <a:lvl8pPr lvl="7">
              <a:spcBef>
                <a:spcPts val="0"/>
              </a:spcBef>
              <a:spcAft>
                <a:spcPts val="0"/>
              </a:spcAft>
              <a:buClr>
                <a:schemeClr val="dk2"/>
              </a:buClr>
              <a:buSzPts val="3450"/>
              <a:buNone/>
              <a:defRPr>
                <a:solidFill>
                  <a:schemeClr val="dk2"/>
                </a:solidFill>
              </a:defRPr>
            </a:lvl8pPr>
            <a:lvl9pPr lvl="8">
              <a:spcBef>
                <a:spcPts val="0"/>
              </a:spcBef>
              <a:spcAft>
                <a:spcPts val="0"/>
              </a:spcAft>
              <a:buClr>
                <a:schemeClr val="dk2"/>
              </a:buClr>
              <a:buSzPts val="3450"/>
              <a:buNone/>
              <a:defRPr>
                <a:solidFill>
                  <a:schemeClr val="dk2"/>
                </a:solidFill>
              </a:defRPr>
            </a:lvl9pPr>
          </a:lstStyle>
          <a:p/>
        </p:txBody>
      </p:sp>
      <p:sp>
        <p:nvSpPr>
          <p:cNvPr id="175" name="Google Shape;175;p29"/>
          <p:cNvSpPr txBox="1"/>
          <p:nvPr>
            <p:ph idx="1" type="body"/>
          </p:nvPr>
        </p:nvSpPr>
        <p:spPr>
          <a:xfrm>
            <a:off x="217113" y="4058316"/>
            <a:ext cx="3466800" cy="2754000"/>
          </a:xfrm>
          <a:prstGeom prst="rect">
            <a:avLst/>
          </a:prstGeom>
        </p:spPr>
        <p:txBody>
          <a:bodyPr anchorCtr="0" anchor="t" bIns="91425" lIns="91425" spcFirstLastPara="1" rIns="91425" wrap="square" tIns="91425">
            <a:noAutofit/>
          </a:bodyPr>
          <a:lstStyle>
            <a:lvl1pPr indent="-292100" lvl="0" marL="457200">
              <a:lnSpc>
                <a:spcPct val="100000"/>
              </a:lnSpc>
              <a:spcBef>
                <a:spcPts val="0"/>
              </a:spcBef>
              <a:spcAft>
                <a:spcPts val="0"/>
              </a:spcAft>
              <a:buSzPts val="1000"/>
              <a:buChar char="●"/>
              <a:defRPr/>
            </a:lvl1pPr>
            <a:lvl2pPr indent="-292100" lvl="1" marL="914400">
              <a:lnSpc>
                <a:spcPct val="100000"/>
              </a:lnSpc>
              <a:spcBef>
                <a:spcPts val="0"/>
              </a:spcBef>
              <a:spcAft>
                <a:spcPts val="0"/>
              </a:spcAft>
              <a:buSzPts val="1000"/>
              <a:buChar char="○"/>
              <a:defRPr sz="1000"/>
            </a:lvl2pPr>
            <a:lvl3pPr indent="-292100" lvl="2" marL="1371600">
              <a:lnSpc>
                <a:spcPct val="100000"/>
              </a:lnSpc>
              <a:spcBef>
                <a:spcPts val="0"/>
              </a:spcBef>
              <a:spcAft>
                <a:spcPts val="0"/>
              </a:spcAft>
              <a:buSzPts val="1000"/>
              <a:buChar char="■"/>
              <a:defRPr/>
            </a:lvl3pPr>
            <a:lvl4pPr indent="-292100" lvl="3" marL="1828800">
              <a:lnSpc>
                <a:spcPct val="100000"/>
              </a:lnSpc>
              <a:spcBef>
                <a:spcPts val="0"/>
              </a:spcBef>
              <a:spcAft>
                <a:spcPts val="0"/>
              </a:spcAft>
              <a:buSzPts val="1000"/>
              <a:buChar char="●"/>
              <a:defRPr/>
            </a:lvl4pPr>
            <a:lvl5pPr indent="-292100" lvl="4" marL="2286000">
              <a:lnSpc>
                <a:spcPct val="100000"/>
              </a:lnSpc>
              <a:spcBef>
                <a:spcPts val="0"/>
              </a:spcBef>
              <a:spcAft>
                <a:spcPts val="0"/>
              </a:spcAft>
              <a:buSzPts val="1000"/>
              <a:buChar char="○"/>
              <a:defRPr/>
            </a:lvl5pPr>
            <a:lvl6pPr indent="-292100" lvl="5" marL="2743200">
              <a:lnSpc>
                <a:spcPct val="100000"/>
              </a:lnSpc>
              <a:spcBef>
                <a:spcPts val="0"/>
              </a:spcBef>
              <a:spcAft>
                <a:spcPts val="0"/>
              </a:spcAft>
              <a:buSzPts val="1000"/>
              <a:buChar char="■"/>
              <a:defRPr/>
            </a:lvl6pPr>
            <a:lvl7pPr indent="-292100" lvl="6" marL="3200400">
              <a:lnSpc>
                <a:spcPct val="100000"/>
              </a:lnSpc>
              <a:spcBef>
                <a:spcPts val="0"/>
              </a:spcBef>
              <a:spcAft>
                <a:spcPts val="0"/>
              </a:spcAft>
              <a:buSzPts val="1000"/>
              <a:buChar char="●"/>
              <a:defRPr/>
            </a:lvl7pPr>
            <a:lvl8pPr indent="-292100" lvl="7" marL="3657600">
              <a:lnSpc>
                <a:spcPct val="100000"/>
              </a:lnSpc>
              <a:spcBef>
                <a:spcPts val="0"/>
              </a:spcBef>
              <a:spcAft>
                <a:spcPts val="0"/>
              </a:spcAft>
              <a:buSzPts val="1000"/>
              <a:buChar char="○"/>
              <a:defRPr/>
            </a:lvl8pPr>
            <a:lvl9pPr indent="-292100" lvl="8" marL="4114800">
              <a:lnSpc>
                <a:spcPct val="100000"/>
              </a:lnSpc>
              <a:spcBef>
                <a:spcPts val="0"/>
              </a:spcBef>
              <a:spcAft>
                <a:spcPts val="0"/>
              </a:spcAft>
              <a:buSzPts val="1000"/>
              <a:buChar char="■"/>
              <a:defRPr/>
            </a:lvl9pPr>
          </a:lstStyle>
          <a:p/>
        </p:txBody>
      </p:sp>
      <p:sp>
        <p:nvSpPr>
          <p:cNvPr id="176" name="Google Shape;176;p29"/>
          <p:cNvSpPr txBox="1"/>
          <p:nvPr>
            <p:ph idx="2" type="body"/>
          </p:nvPr>
        </p:nvSpPr>
        <p:spPr>
          <a:xfrm>
            <a:off x="216646" y="297273"/>
            <a:ext cx="2046900" cy="3159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SzPts val="800"/>
              <a:buChar char="●"/>
              <a:defRPr sz="800"/>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sz="800"/>
            </a:lvl3pPr>
            <a:lvl4pPr indent="-279400" lvl="3" marL="1828800">
              <a:spcBef>
                <a:spcPts val="0"/>
              </a:spcBef>
              <a:spcAft>
                <a:spcPts val="0"/>
              </a:spcAft>
              <a:buSzPts val="800"/>
              <a:buChar char="●"/>
              <a:defRPr sz="800"/>
            </a:lvl4pPr>
            <a:lvl5pPr indent="-279400" lvl="4" marL="2286000">
              <a:spcBef>
                <a:spcPts val="0"/>
              </a:spcBef>
              <a:spcAft>
                <a:spcPts val="0"/>
              </a:spcAft>
              <a:buSzPts val="800"/>
              <a:buChar char="○"/>
              <a:defRPr sz="800"/>
            </a:lvl5pPr>
            <a:lvl6pPr indent="-279400" lvl="5" marL="2743200">
              <a:spcBef>
                <a:spcPts val="0"/>
              </a:spcBef>
              <a:spcAft>
                <a:spcPts val="0"/>
              </a:spcAft>
              <a:buSzPts val="800"/>
              <a:buChar char="■"/>
              <a:defRPr sz="800"/>
            </a:lvl6pPr>
            <a:lvl7pPr indent="-279400" lvl="6" marL="3200400">
              <a:spcBef>
                <a:spcPts val="0"/>
              </a:spcBef>
              <a:spcAft>
                <a:spcPts val="0"/>
              </a:spcAft>
              <a:buSzPts val="800"/>
              <a:buChar char="●"/>
              <a:defRPr sz="800"/>
            </a:lvl7pPr>
            <a:lvl8pPr indent="-279400" lvl="7" marL="3657600">
              <a:spcBef>
                <a:spcPts val="0"/>
              </a:spcBef>
              <a:spcAft>
                <a:spcPts val="0"/>
              </a:spcAft>
              <a:buSzPts val="800"/>
              <a:buChar char="○"/>
              <a:defRPr sz="800"/>
            </a:lvl8pPr>
            <a:lvl9pPr indent="-279400" lvl="8" marL="4114800">
              <a:spcBef>
                <a:spcPts val="0"/>
              </a:spcBef>
              <a:spcAft>
                <a:spcPts val="0"/>
              </a:spcAft>
              <a:buSzPts val="800"/>
              <a:buChar char="■"/>
              <a:defRPr sz="800"/>
            </a:lvl9pPr>
          </a:lstStyle>
          <a:p/>
        </p:txBody>
      </p:sp>
      <p:sp>
        <p:nvSpPr>
          <p:cNvPr id="177" name="Google Shape;177;p29"/>
          <p:cNvSpPr txBox="1"/>
          <p:nvPr>
            <p:ph idx="3" type="body"/>
          </p:nvPr>
        </p:nvSpPr>
        <p:spPr>
          <a:xfrm>
            <a:off x="7796279" y="297273"/>
            <a:ext cx="2126700" cy="3159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lt1"/>
              </a:buClr>
              <a:buSzPts val="800"/>
              <a:buChar char="●"/>
              <a:defRPr sz="800">
                <a:solidFill>
                  <a:schemeClr val="lt1"/>
                </a:solidFill>
              </a:defRPr>
            </a:lvl1pPr>
            <a:lvl2pPr indent="-279400" lvl="1" marL="914400" algn="r">
              <a:spcBef>
                <a:spcPts val="0"/>
              </a:spcBef>
              <a:spcAft>
                <a:spcPts val="0"/>
              </a:spcAft>
              <a:buClr>
                <a:schemeClr val="lt1"/>
              </a:buClr>
              <a:buSzPts val="800"/>
              <a:buChar char="○"/>
              <a:defRPr>
                <a:solidFill>
                  <a:schemeClr val="lt1"/>
                </a:solidFill>
              </a:defRPr>
            </a:lvl2pPr>
            <a:lvl3pPr indent="-279400" lvl="2" marL="1371600" algn="r">
              <a:spcBef>
                <a:spcPts val="0"/>
              </a:spcBef>
              <a:spcAft>
                <a:spcPts val="0"/>
              </a:spcAft>
              <a:buClr>
                <a:schemeClr val="lt1"/>
              </a:buClr>
              <a:buSzPts val="800"/>
              <a:buChar char="■"/>
              <a:defRPr sz="800">
                <a:solidFill>
                  <a:schemeClr val="lt1"/>
                </a:solidFill>
              </a:defRPr>
            </a:lvl3pPr>
            <a:lvl4pPr indent="-279400" lvl="3" marL="1828800" algn="r">
              <a:spcBef>
                <a:spcPts val="0"/>
              </a:spcBef>
              <a:spcAft>
                <a:spcPts val="0"/>
              </a:spcAft>
              <a:buClr>
                <a:schemeClr val="lt1"/>
              </a:buClr>
              <a:buSzPts val="800"/>
              <a:buChar char="●"/>
              <a:defRPr sz="800">
                <a:solidFill>
                  <a:schemeClr val="lt1"/>
                </a:solidFill>
              </a:defRPr>
            </a:lvl4pPr>
            <a:lvl5pPr indent="-279400" lvl="4" marL="2286000" algn="r">
              <a:spcBef>
                <a:spcPts val="0"/>
              </a:spcBef>
              <a:spcAft>
                <a:spcPts val="0"/>
              </a:spcAft>
              <a:buClr>
                <a:schemeClr val="lt1"/>
              </a:buClr>
              <a:buSzPts val="800"/>
              <a:buChar char="○"/>
              <a:defRPr sz="800">
                <a:solidFill>
                  <a:schemeClr val="lt1"/>
                </a:solidFill>
              </a:defRPr>
            </a:lvl5pPr>
            <a:lvl6pPr indent="-279400" lvl="5" marL="2743200" algn="r">
              <a:spcBef>
                <a:spcPts val="0"/>
              </a:spcBef>
              <a:spcAft>
                <a:spcPts val="0"/>
              </a:spcAft>
              <a:buClr>
                <a:schemeClr val="lt1"/>
              </a:buClr>
              <a:buSzPts val="800"/>
              <a:buChar char="■"/>
              <a:defRPr sz="800">
                <a:solidFill>
                  <a:schemeClr val="lt1"/>
                </a:solidFill>
              </a:defRPr>
            </a:lvl6pPr>
            <a:lvl7pPr indent="-279400" lvl="6" marL="3200400" algn="r">
              <a:spcBef>
                <a:spcPts val="0"/>
              </a:spcBef>
              <a:spcAft>
                <a:spcPts val="0"/>
              </a:spcAft>
              <a:buClr>
                <a:schemeClr val="lt1"/>
              </a:buClr>
              <a:buSzPts val="800"/>
              <a:buChar char="●"/>
              <a:defRPr sz="800">
                <a:solidFill>
                  <a:schemeClr val="lt1"/>
                </a:solidFill>
              </a:defRPr>
            </a:lvl7pPr>
            <a:lvl8pPr indent="-279400" lvl="7" marL="3657600" algn="r">
              <a:spcBef>
                <a:spcPts val="0"/>
              </a:spcBef>
              <a:spcAft>
                <a:spcPts val="0"/>
              </a:spcAft>
              <a:buClr>
                <a:schemeClr val="lt1"/>
              </a:buClr>
              <a:buSzPts val="800"/>
              <a:buChar char="○"/>
              <a:defRPr sz="800">
                <a:solidFill>
                  <a:schemeClr val="lt1"/>
                </a:solidFill>
              </a:defRPr>
            </a:lvl8pPr>
            <a:lvl9pPr indent="-279400" lvl="8" marL="4114800" algn="r">
              <a:spcBef>
                <a:spcPts val="0"/>
              </a:spcBef>
              <a:spcAft>
                <a:spcPts val="0"/>
              </a:spcAft>
              <a:buClr>
                <a:schemeClr val="lt1"/>
              </a:buClr>
              <a:buSzPts val="800"/>
              <a:buChar char="■"/>
              <a:defRPr sz="800">
                <a:solidFill>
                  <a:schemeClr val="lt1"/>
                </a:solidFill>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ppendix">
  <p:cSld name="CAPTION_ONLY">
    <p:bg>
      <p:bgPr>
        <a:solidFill>
          <a:schemeClr val="lt2"/>
        </a:solidFill>
      </p:bgPr>
    </p:bg>
    <p:spTree>
      <p:nvGrpSpPr>
        <p:cNvPr id="178" name="Shape 178"/>
        <p:cNvGrpSpPr/>
        <p:nvPr/>
      </p:nvGrpSpPr>
      <p:grpSpPr>
        <a:xfrm>
          <a:off x="0" y="0"/>
          <a:ext cx="0" cy="0"/>
          <a:chOff x="0" y="0"/>
          <a:chExt cx="0" cy="0"/>
        </a:xfrm>
      </p:grpSpPr>
      <p:sp>
        <p:nvSpPr>
          <p:cNvPr id="179" name="Google Shape;179;p30"/>
          <p:cNvSpPr txBox="1"/>
          <p:nvPr>
            <p:ph idx="12" type="sldNum"/>
          </p:nvPr>
        </p:nvSpPr>
        <p:spPr>
          <a:xfrm>
            <a:off x="9319704" y="7046639"/>
            <a:ext cx="603600" cy="5949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180" name="Google Shape;180;p30"/>
          <p:cNvSpPr txBox="1"/>
          <p:nvPr>
            <p:ph idx="1" type="body"/>
          </p:nvPr>
        </p:nvSpPr>
        <p:spPr>
          <a:xfrm>
            <a:off x="223300" y="1347080"/>
            <a:ext cx="2909400" cy="648000"/>
          </a:xfrm>
          <a:prstGeom prst="rect">
            <a:avLst/>
          </a:prstGeom>
        </p:spPr>
        <p:txBody>
          <a:bodyPr anchorCtr="0" anchor="ctr" bIns="91425" lIns="91425" spcFirstLastPara="1" rIns="91425" wrap="square" tIns="91425">
            <a:no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81" name="Google Shape;181;p30"/>
          <p:cNvSpPr txBox="1"/>
          <p:nvPr>
            <p:ph idx="2" type="body"/>
          </p:nvPr>
        </p:nvSpPr>
        <p:spPr>
          <a:xfrm>
            <a:off x="223300" y="1995347"/>
            <a:ext cx="2909400" cy="4050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82" name="Google Shape;182;p30"/>
          <p:cNvSpPr txBox="1"/>
          <p:nvPr>
            <p:ph idx="3" type="body"/>
          </p:nvPr>
        </p:nvSpPr>
        <p:spPr>
          <a:xfrm>
            <a:off x="223300" y="2400627"/>
            <a:ext cx="2909400" cy="4050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183" name="Google Shape;183;p30"/>
          <p:cNvSpPr txBox="1"/>
          <p:nvPr>
            <p:ph idx="4" type="body"/>
          </p:nvPr>
        </p:nvSpPr>
        <p:spPr>
          <a:xfrm>
            <a:off x="223300" y="3334342"/>
            <a:ext cx="2909400" cy="648000"/>
          </a:xfrm>
          <a:prstGeom prst="rect">
            <a:avLst/>
          </a:prstGeom>
        </p:spPr>
        <p:txBody>
          <a:bodyPr anchorCtr="0" anchor="ctr" bIns="91425" lIns="91425" spcFirstLastPara="1" rIns="91425" wrap="square" tIns="91425">
            <a:norm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84" name="Google Shape;184;p30"/>
          <p:cNvSpPr txBox="1"/>
          <p:nvPr>
            <p:ph idx="5" type="body"/>
          </p:nvPr>
        </p:nvSpPr>
        <p:spPr>
          <a:xfrm>
            <a:off x="223300" y="3982609"/>
            <a:ext cx="2909400" cy="4050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85" name="Google Shape;185;p30"/>
          <p:cNvSpPr txBox="1"/>
          <p:nvPr>
            <p:ph idx="6" type="body"/>
          </p:nvPr>
        </p:nvSpPr>
        <p:spPr>
          <a:xfrm>
            <a:off x="223300" y="4387889"/>
            <a:ext cx="2909400" cy="4050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186" name="Google Shape;186;p30"/>
          <p:cNvSpPr txBox="1"/>
          <p:nvPr>
            <p:ph idx="7" type="body"/>
          </p:nvPr>
        </p:nvSpPr>
        <p:spPr>
          <a:xfrm>
            <a:off x="223300" y="5188249"/>
            <a:ext cx="2909400" cy="648000"/>
          </a:xfrm>
          <a:prstGeom prst="rect">
            <a:avLst/>
          </a:prstGeom>
        </p:spPr>
        <p:txBody>
          <a:bodyPr anchorCtr="0" anchor="ctr" bIns="91425" lIns="91425" spcFirstLastPara="1" rIns="91425" wrap="square" tIns="91425">
            <a:no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87" name="Google Shape;187;p30"/>
          <p:cNvSpPr txBox="1"/>
          <p:nvPr>
            <p:ph idx="8" type="body"/>
          </p:nvPr>
        </p:nvSpPr>
        <p:spPr>
          <a:xfrm>
            <a:off x="223300" y="5836516"/>
            <a:ext cx="2909400" cy="4050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88" name="Google Shape;188;p30"/>
          <p:cNvSpPr txBox="1"/>
          <p:nvPr>
            <p:ph idx="9" type="body"/>
          </p:nvPr>
        </p:nvSpPr>
        <p:spPr>
          <a:xfrm>
            <a:off x="223300" y="6241796"/>
            <a:ext cx="2909400" cy="4050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189" name="Google Shape;189;p30"/>
          <p:cNvSpPr txBox="1"/>
          <p:nvPr>
            <p:ph idx="13" type="body"/>
          </p:nvPr>
        </p:nvSpPr>
        <p:spPr>
          <a:xfrm>
            <a:off x="3574560" y="1347080"/>
            <a:ext cx="2909400" cy="648000"/>
          </a:xfrm>
          <a:prstGeom prst="rect">
            <a:avLst/>
          </a:prstGeom>
        </p:spPr>
        <p:txBody>
          <a:bodyPr anchorCtr="0" anchor="ctr" bIns="91425" lIns="91425" spcFirstLastPara="1" rIns="91425" wrap="square" tIns="91425">
            <a:norm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90" name="Google Shape;190;p30"/>
          <p:cNvSpPr txBox="1"/>
          <p:nvPr>
            <p:ph idx="14" type="body"/>
          </p:nvPr>
        </p:nvSpPr>
        <p:spPr>
          <a:xfrm>
            <a:off x="3574560" y="1995347"/>
            <a:ext cx="2909400" cy="4050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91" name="Google Shape;191;p30"/>
          <p:cNvSpPr txBox="1"/>
          <p:nvPr>
            <p:ph idx="15" type="body"/>
          </p:nvPr>
        </p:nvSpPr>
        <p:spPr>
          <a:xfrm>
            <a:off x="3574560" y="2400627"/>
            <a:ext cx="2909400" cy="4050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192" name="Google Shape;192;p30"/>
          <p:cNvSpPr txBox="1"/>
          <p:nvPr>
            <p:ph idx="16" type="body"/>
          </p:nvPr>
        </p:nvSpPr>
        <p:spPr>
          <a:xfrm>
            <a:off x="3574560" y="3334342"/>
            <a:ext cx="2909400" cy="648000"/>
          </a:xfrm>
          <a:prstGeom prst="rect">
            <a:avLst/>
          </a:prstGeom>
        </p:spPr>
        <p:txBody>
          <a:bodyPr anchorCtr="0" anchor="ctr" bIns="91425" lIns="91425" spcFirstLastPara="1" rIns="91425" wrap="square" tIns="91425">
            <a:norm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93" name="Google Shape;193;p30"/>
          <p:cNvSpPr txBox="1"/>
          <p:nvPr>
            <p:ph idx="17" type="body"/>
          </p:nvPr>
        </p:nvSpPr>
        <p:spPr>
          <a:xfrm>
            <a:off x="3574560" y="3982609"/>
            <a:ext cx="2909400" cy="4050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94" name="Google Shape;194;p30"/>
          <p:cNvSpPr txBox="1"/>
          <p:nvPr>
            <p:ph idx="18" type="body"/>
          </p:nvPr>
        </p:nvSpPr>
        <p:spPr>
          <a:xfrm>
            <a:off x="3574560" y="4387889"/>
            <a:ext cx="2909400" cy="4050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195" name="Google Shape;195;p30"/>
          <p:cNvSpPr txBox="1"/>
          <p:nvPr>
            <p:ph idx="19" type="body"/>
          </p:nvPr>
        </p:nvSpPr>
        <p:spPr>
          <a:xfrm>
            <a:off x="3574560" y="5188249"/>
            <a:ext cx="2909400" cy="648000"/>
          </a:xfrm>
          <a:prstGeom prst="rect">
            <a:avLst/>
          </a:prstGeom>
        </p:spPr>
        <p:txBody>
          <a:bodyPr anchorCtr="0" anchor="ctr" bIns="91425" lIns="91425" spcFirstLastPara="1" rIns="91425" wrap="square" tIns="91425">
            <a:no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96" name="Google Shape;196;p30"/>
          <p:cNvSpPr txBox="1"/>
          <p:nvPr>
            <p:ph idx="20" type="body"/>
          </p:nvPr>
        </p:nvSpPr>
        <p:spPr>
          <a:xfrm>
            <a:off x="3574560" y="5836516"/>
            <a:ext cx="2909400" cy="405000"/>
          </a:xfrm>
          <a:prstGeom prst="rect">
            <a:avLst/>
          </a:prstGeom>
        </p:spPr>
        <p:txBody>
          <a:bodyPr anchorCtr="0" anchor="t" bIns="91425" lIns="91425" spcFirstLastPara="1" rIns="91425" wrap="square" tIns="91425">
            <a:no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97" name="Google Shape;197;p30"/>
          <p:cNvSpPr txBox="1"/>
          <p:nvPr>
            <p:ph idx="21" type="body"/>
          </p:nvPr>
        </p:nvSpPr>
        <p:spPr>
          <a:xfrm>
            <a:off x="3574560" y="6241796"/>
            <a:ext cx="2909400" cy="4050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198" name="Google Shape;198;p30"/>
          <p:cNvSpPr txBox="1"/>
          <p:nvPr>
            <p:ph idx="22" type="body"/>
          </p:nvPr>
        </p:nvSpPr>
        <p:spPr>
          <a:xfrm>
            <a:off x="6925820" y="1347080"/>
            <a:ext cx="2909400" cy="648000"/>
          </a:xfrm>
          <a:prstGeom prst="rect">
            <a:avLst/>
          </a:prstGeom>
        </p:spPr>
        <p:txBody>
          <a:bodyPr anchorCtr="0" anchor="ctr" bIns="91425" lIns="91425" spcFirstLastPara="1" rIns="91425" wrap="square" tIns="91425">
            <a:norm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99" name="Google Shape;199;p30"/>
          <p:cNvSpPr txBox="1"/>
          <p:nvPr>
            <p:ph idx="23" type="body"/>
          </p:nvPr>
        </p:nvSpPr>
        <p:spPr>
          <a:xfrm>
            <a:off x="6925820" y="1995347"/>
            <a:ext cx="2909400" cy="4050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00" name="Google Shape;200;p30"/>
          <p:cNvSpPr txBox="1"/>
          <p:nvPr>
            <p:ph idx="24" type="body"/>
          </p:nvPr>
        </p:nvSpPr>
        <p:spPr>
          <a:xfrm>
            <a:off x="6925820" y="2400627"/>
            <a:ext cx="2909400" cy="4050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201" name="Google Shape;201;p30"/>
          <p:cNvSpPr txBox="1"/>
          <p:nvPr>
            <p:ph idx="25" type="body"/>
          </p:nvPr>
        </p:nvSpPr>
        <p:spPr>
          <a:xfrm>
            <a:off x="6925820" y="3334342"/>
            <a:ext cx="2909400" cy="648000"/>
          </a:xfrm>
          <a:prstGeom prst="rect">
            <a:avLst/>
          </a:prstGeom>
        </p:spPr>
        <p:txBody>
          <a:bodyPr anchorCtr="0" anchor="ctr" bIns="91425" lIns="91425" spcFirstLastPara="1" rIns="91425" wrap="square" tIns="91425">
            <a:norm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02" name="Google Shape;202;p30"/>
          <p:cNvSpPr txBox="1"/>
          <p:nvPr>
            <p:ph idx="26" type="body"/>
          </p:nvPr>
        </p:nvSpPr>
        <p:spPr>
          <a:xfrm>
            <a:off x="6925820" y="3982609"/>
            <a:ext cx="2909400" cy="4050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03" name="Google Shape;203;p30"/>
          <p:cNvSpPr txBox="1"/>
          <p:nvPr>
            <p:ph idx="27" type="body"/>
          </p:nvPr>
        </p:nvSpPr>
        <p:spPr>
          <a:xfrm>
            <a:off x="6925820" y="4387889"/>
            <a:ext cx="2909400" cy="4050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204" name="Google Shape;204;p30"/>
          <p:cNvSpPr txBox="1"/>
          <p:nvPr>
            <p:ph idx="28" type="body"/>
          </p:nvPr>
        </p:nvSpPr>
        <p:spPr>
          <a:xfrm>
            <a:off x="6925820" y="5188249"/>
            <a:ext cx="2909400" cy="648000"/>
          </a:xfrm>
          <a:prstGeom prst="rect">
            <a:avLst/>
          </a:prstGeom>
        </p:spPr>
        <p:txBody>
          <a:bodyPr anchorCtr="0" anchor="ctr" bIns="91425" lIns="91425" spcFirstLastPara="1" rIns="91425" wrap="square" tIns="91425">
            <a:no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05" name="Google Shape;205;p30"/>
          <p:cNvSpPr txBox="1"/>
          <p:nvPr>
            <p:ph idx="29" type="body"/>
          </p:nvPr>
        </p:nvSpPr>
        <p:spPr>
          <a:xfrm>
            <a:off x="6925820" y="5836516"/>
            <a:ext cx="2909400" cy="405000"/>
          </a:xfrm>
          <a:prstGeom prst="rect">
            <a:avLst/>
          </a:prstGeom>
        </p:spPr>
        <p:txBody>
          <a:bodyPr anchorCtr="0" anchor="t" bIns="91425" lIns="91425" spcFirstLastPara="1" rIns="91425" wrap="square" tIns="91425">
            <a:no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06" name="Google Shape;206;p30"/>
          <p:cNvSpPr txBox="1"/>
          <p:nvPr>
            <p:ph idx="30" type="body"/>
          </p:nvPr>
        </p:nvSpPr>
        <p:spPr>
          <a:xfrm>
            <a:off x="6925820" y="6241796"/>
            <a:ext cx="2909400" cy="405000"/>
          </a:xfrm>
          <a:prstGeom prst="rect">
            <a:avLst/>
          </a:prstGeom>
        </p:spPr>
        <p:txBody>
          <a:bodyPr anchorCtr="0" anchor="t" bIns="91425" lIns="91425" spcFirstLastPara="1" rIns="91425" wrap="square" tIns="91425">
            <a:no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207" name="Google Shape;207;p30"/>
          <p:cNvSpPr txBox="1"/>
          <p:nvPr>
            <p:ph idx="31" type="body"/>
          </p:nvPr>
        </p:nvSpPr>
        <p:spPr>
          <a:xfrm>
            <a:off x="216646" y="297273"/>
            <a:ext cx="2046900" cy="3159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SzPts val="800"/>
              <a:buChar char="●"/>
              <a:defRPr sz="800"/>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sz="800"/>
            </a:lvl3pPr>
            <a:lvl4pPr indent="-279400" lvl="3" marL="1828800">
              <a:spcBef>
                <a:spcPts val="0"/>
              </a:spcBef>
              <a:spcAft>
                <a:spcPts val="0"/>
              </a:spcAft>
              <a:buSzPts val="800"/>
              <a:buChar char="●"/>
              <a:defRPr sz="800"/>
            </a:lvl4pPr>
            <a:lvl5pPr indent="-279400" lvl="4" marL="2286000">
              <a:spcBef>
                <a:spcPts val="0"/>
              </a:spcBef>
              <a:spcAft>
                <a:spcPts val="0"/>
              </a:spcAft>
              <a:buSzPts val="800"/>
              <a:buChar char="○"/>
              <a:defRPr sz="800"/>
            </a:lvl5pPr>
            <a:lvl6pPr indent="-279400" lvl="5" marL="2743200">
              <a:spcBef>
                <a:spcPts val="0"/>
              </a:spcBef>
              <a:spcAft>
                <a:spcPts val="0"/>
              </a:spcAft>
              <a:buSzPts val="800"/>
              <a:buChar char="■"/>
              <a:defRPr sz="800"/>
            </a:lvl6pPr>
            <a:lvl7pPr indent="-279400" lvl="6" marL="3200400">
              <a:spcBef>
                <a:spcPts val="0"/>
              </a:spcBef>
              <a:spcAft>
                <a:spcPts val="0"/>
              </a:spcAft>
              <a:buSzPts val="800"/>
              <a:buChar char="●"/>
              <a:defRPr sz="800"/>
            </a:lvl7pPr>
            <a:lvl8pPr indent="-279400" lvl="7" marL="3657600">
              <a:spcBef>
                <a:spcPts val="0"/>
              </a:spcBef>
              <a:spcAft>
                <a:spcPts val="0"/>
              </a:spcAft>
              <a:buSzPts val="800"/>
              <a:buChar char="○"/>
              <a:defRPr sz="800"/>
            </a:lvl8pPr>
            <a:lvl9pPr indent="-279400" lvl="8" marL="4114800">
              <a:spcBef>
                <a:spcPts val="0"/>
              </a:spcBef>
              <a:spcAft>
                <a:spcPts val="0"/>
              </a:spcAft>
              <a:buSzPts val="800"/>
              <a:buChar char="■"/>
              <a:defRPr sz="800"/>
            </a:lvl9pPr>
          </a:lstStyle>
          <a:p/>
        </p:txBody>
      </p:sp>
      <p:sp>
        <p:nvSpPr>
          <p:cNvPr id="208" name="Google Shape;208;p30"/>
          <p:cNvSpPr txBox="1"/>
          <p:nvPr>
            <p:ph idx="32" type="body"/>
          </p:nvPr>
        </p:nvSpPr>
        <p:spPr>
          <a:xfrm>
            <a:off x="7796279" y="297273"/>
            <a:ext cx="2126700" cy="3159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SzPts val="800"/>
              <a:buChar char="●"/>
              <a:defRPr sz="800"/>
            </a:lvl1pPr>
            <a:lvl2pPr indent="-279400" lvl="1" marL="914400" algn="r">
              <a:spcBef>
                <a:spcPts val="0"/>
              </a:spcBef>
              <a:spcAft>
                <a:spcPts val="0"/>
              </a:spcAft>
              <a:buSzPts val="800"/>
              <a:buChar char="○"/>
              <a:defRPr/>
            </a:lvl2pPr>
            <a:lvl3pPr indent="-279400" lvl="2" marL="1371600" algn="r">
              <a:spcBef>
                <a:spcPts val="0"/>
              </a:spcBef>
              <a:spcAft>
                <a:spcPts val="0"/>
              </a:spcAft>
              <a:buSzPts val="800"/>
              <a:buChar char="■"/>
              <a:defRPr sz="800"/>
            </a:lvl3pPr>
            <a:lvl4pPr indent="-279400" lvl="3" marL="1828800" algn="r">
              <a:spcBef>
                <a:spcPts val="0"/>
              </a:spcBef>
              <a:spcAft>
                <a:spcPts val="0"/>
              </a:spcAft>
              <a:buSzPts val="800"/>
              <a:buChar char="●"/>
              <a:defRPr sz="800"/>
            </a:lvl4pPr>
            <a:lvl5pPr indent="-279400" lvl="4" marL="2286000" algn="r">
              <a:spcBef>
                <a:spcPts val="0"/>
              </a:spcBef>
              <a:spcAft>
                <a:spcPts val="0"/>
              </a:spcAft>
              <a:buSzPts val="800"/>
              <a:buChar char="○"/>
              <a:defRPr sz="800"/>
            </a:lvl5pPr>
            <a:lvl6pPr indent="-279400" lvl="5" marL="2743200" algn="r">
              <a:spcBef>
                <a:spcPts val="0"/>
              </a:spcBef>
              <a:spcAft>
                <a:spcPts val="0"/>
              </a:spcAft>
              <a:buSzPts val="800"/>
              <a:buChar char="■"/>
              <a:defRPr sz="800"/>
            </a:lvl6pPr>
            <a:lvl7pPr indent="-279400" lvl="6" marL="3200400" algn="r">
              <a:spcBef>
                <a:spcPts val="0"/>
              </a:spcBef>
              <a:spcAft>
                <a:spcPts val="0"/>
              </a:spcAft>
              <a:buSzPts val="800"/>
              <a:buChar char="●"/>
              <a:defRPr sz="800"/>
            </a:lvl7pPr>
            <a:lvl8pPr indent="-279400" lvl="7" marL="3657600" algn="r">
              <a:spcBef>
                <a:spcPts val="0"/>
              </a:spcBef>
              <a:spcAft>
                <a:spcPts val="0"/>
              </a:spcAft>
              <a:buSzPts val="800"/>
              <a:buChar char="○"/>
              <a:defRPr sz="800"/>
            </a:lvl8pPr>
            <a:lvl9pPr indent="-279400" lvl="8" marL="4114800" algn="r">
              <a:spcBef>
                <a:spcPts val="0"/>
              </a:spcBef>
              <a:spcAft>
                <a:spcPts val="0"/>
              </a:spcAft>
              <a:buSzPts val="800"/>
              <a:buChar char="■"/>
              <a:defRPr sz="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_1">
    <p:spTree>
      <p:nvGrpSpPr>
        <p:cNvPr id="16" name="Shape 16"/>
        <p:cNvGrpSpPr/>
        <p:nvPr/>
      </p:nvGrpSpPr>
      <p:grpSpPr>
        <a:xfrm>
          <a:off x="0" y="0"/>
          <a:ext cx="0" cy="0"/>
          <a:chOff x="0" y="0"/>
          <a:chExt cx="0" cy="0"/>
        </a:xfrm>
      </p:grpSpPr>
      <p:sp>
        <p:nvSpPr>
          <p:cNvPr id="17" name="Google Shape;17;p4"/>
          <p:cNvSpPr txBox="1"/>
          <p:nvPr>
            <p:ph type="title"/>
          </p:nvPr>
        </p:nvSpPr>
        <p:spPr>
          <a:xfrm>
            <a:off x="342870" y="672482"/>
            <a:ext cx="9372900" cy="8655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18" name="Google Shape;18;p4"/>
          <p:cNvSpPr txBox="1"/>
          <p:nvPr>
            <p:ph idx="1" type="body"/>
          </p:nvPr>
        </p:nvSpPr>
        <p:spPr>
          <a:xfrm>
            <a:off x="342870" y="1741518"/>
            <a:ext cx="9372900" cy="51624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19" name="Google Shape;19;p4"/>
          <p:cNvSpPr txBox="1"/>
          <p:nvPr>
            <p:ph idx="12" type="sldNum"/>
          </p:nvPr>
        </p:nvSpPr>
        <p:spPr>
          <a:xfrm>
            <a:off x="9319704" y="7046639"/>
            <a:ext cx="603600" cy="5949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blank">
  <p:cSld name="CUSTOM">
    <p:spTree>
      <p:nvGrpSpPr>
        <p:cNvPr id="209" name="Shape 209"/>
        <p:cNvGrpSpPr/>
        <p:nvPr/>
      </p:nvGrpSpPr>
      <p:grpSpPr>
        <a:xfrm>
          <a:off x="0" y="0"/>
          <a:ext cx="0" cy="0"/>
          <a:chOff x="0" y="0"/>
          <a:chExt cx="0" cy="0"/>
        </a:xfrm>
      </p:grpSpPr>
      <p:sp>
        <p:nvSpPr>
          <p:cNvPr id="210" name="Google Shape;210;p31"/>
          <p:cNvSpPr txBox="1"/>
          <p:nvPr>
            <p:ph idx="12" type="sldNum"/>
          </p:nvPr>
        </p:nvSpPr>
        <p:spPr>
          <a:xfrm>
            <a:off x="9319704" y="7046639"/>
            <a:ext cx="603600" cy="5949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11" name="Google Shape;211;p31"/>
          <p:cNvSpPr txBox="1"/>
          <p:nvPr>
            <p:ph idx="1" type="body"/>
          </p:nvPr>
        </p:nvSpPr>
        <p:spPr>
          <a:xfrm>
            <a:off x="216646" y="297273"/>
            <a:ext cx="2046300" cy="3159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dk1"/>
              </a:buClr>
              <a:buSzPts val="800"/>
              <a:buChar char="●"/>
              <a:defRPr sz="800">
                <a:solidFill>
                  <a:schemeClr val="dk1"/>
                </a:solidFill>
              </a:defRPr>
            </a:lvl1pPr>
            <a:lvl2pPr indent="-279400" lvl="1" marL="914400">
              <a:spcBef>
                <a:spcPts val="0"/>
              </a:spcBef>
              <a:spcAft>
                <a:spcPts val="0"/>
              </a:spcAft>
              <a:buClr>
                <a:schemeClr val="dk1"/>
              </a:buClr>
              <a:buSzPts val="800"/>
              <a:buChar char="○"/>
              <a:defRPr>
                <a:solidFill>
                  <a:schemeClr val="dk1"/>
                </a:solidFill>
              </a:defRPr>
            </a:lvl2pPr>
            <a:lvl3pPr indent="-279400" lvl="2" marL="1371600">
              <a:spcBef>
                <a:spcPts val="0"/>
              </a:spcBef>
              <a:spcAft>
                <a:spcPts val="0"/>
              </a:spcAft>
              <a:buClr>
                <a:schemeClr val="dk1"/>
              </a:buClr>
              <a:buSzPts val="800"/>
              <a:buChar char="■"/>
              <a:defRPr sz="800">
                <a:solidFill>
                  <a:schemeClr val="dk1"/>
                </a:solidFill>
              </a:defRPr>
            </a:lvl3pPr>
            <a:lvl4pPr indent="-279400" lvl="3" marL="1828800">
              <a:spcBef>
                <a:spcPts val="0"/>
              </a:spcBef>
              <a:spcAft>
                <a:spcPts val="0"/>
              </a:spcAft>
              <a:buClr>
                <a:schemeClr val="dk1"/>
              </a:buClr>
              <a:buSzPts val="800"/>
              <a:buChar char="●"/>
              <a:defRPr sz="800">
                <a:solidFill>
                  <a:schemeClr val="dk1"/>
                </a:solidFill>
              </a:defRPr>
            </a:lvl4pPr>
            <a:lvl5pPr indent="-279400" lvl="4" marL="2286000">
              <a:spcBef>
                <a:spcPts val="0"/>
              </a:spcBef>
              <a:spcAft>
                <a:spcPts val="0"/>
              </a:spcAft>
              <a:buClr>
                <a:schemeClr val="dk1"/>
              </a:buClr>
              <a:buSzPts val="800"/>
              <a:buChar char="○"/>
              <a:defRPr sz="800">
                <a:solidFill>
                  <a:schemeClr val="dk1"/>
                </a:solidFill>
              </a:defRPr>
            </a:lvl5pPr>
            <a:lvl6pPr indent="-279400" lvl="5" marL="2743200">
              <a:spcBef>
                <a:spcPts val="0"/>
              </a:spcBef>
              <a:spcAft>
                <a:spcPts val="0"/>
              </a:spcAft>
              <a:buClr>
                <a:schemeClr val="dk1"/>
              </a:buClr>
              <a:buSzPts val="800"/>
              <a:buChar char="■"/>
              <a:defRPr sz="800">
                <a:solidFill>
                  <a:schemeClr val="dk1"/>
                </a:solidFill>
              </a:defRPr>
            </a:lvl6pPr>
            <a:lvl7pPr indent="-279400" lvl="6" marL="3200400">
              <a:spcBef>
                <a:spcPts val="0"/>
              </a:spcBef>
              <a:spcAft>
                <a:spcPts val="0"/>
              </a:spcAft>
              <a:buClr>
                <a:schemeClr val="dk1"/>
              </a:buClr>
              <a:buSzPts val="800"/>
              <a:buChar char="●"/>
              <a:defRPr sz="800">
                <a:solidFill>
                  <a:schemeClr val="dk1"/>
                </a:solidFill>
              </a:defRPr>
            </a:lvl7pPr>
            <a:lvl8pPr indent="-279400" lvl="7" marL="3657600">
              <a:spcBef>
                <a:spcPts val="0"/>
              </a:spcBef>
              <a:spcAft>
                <a:spcPts val="0"/>
              </a:spcAft>
              <a:buClr>
                <a:schemeClr val="dk1"/>
              </a:buClr>
              <a:buSzPts val="800"/>
              <a:buChar char="○"/>
              <a:defRPr sz="800">
                <a:solidFill>
                  <a:schemeClr val="dk1"/>
                </a:solidFill>
              </a:defRPr>
            </a:lvl8pPr>
            <a:lvl9pPr indent="-279400" lvl="8" marL="4114800">
              <a:spcBef>
                <a:spcPts val="0"/>
              </a:spcBef>
              <a:spcAft>
                <a:spcPts val="0"/>
              </a:spcAft>
              <a:buClr>
                <a:schemeClr val="dk1"/>
              </a:buClr>
              <a:buSzPts val="800"/>
              <a:buChar char="■"/>
              <a:defRPr sz="800">
                <a:solidFill>
                  <a:schemeClr val="dk1"/>
                </a:solidFill>
              </a:defRPr>
            </a:lvl9pPr>
          </a:lstStyle>
          <a:p/>
        </p:txBody>
      </p:sp>
      <p:sp>
        <p:nvSpPr>
          <p:cNvPr id="212" name="Google Shape;212;p31"/>
          <p:cNvSpPr txBox="1"/>
          <p:nvPr>
            <p:ph idx="2" type="body"/>
          </p:nvPr>
        </p:nvSpPr>
        <p:spPr>
          <a:xfrm>
            <a:off x="7796279" y="297273"/>
            <a:ext cx="2126700" cy="3159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dk1"/>
              </a:buClr>
              <a:buSzPts val="800"/>
              <a:buChar char="●"/>
              <a:defRPr sz="800">
                <a:solidFill>
                  <a:schemeClr val="dk1"/>
                </a:solidFill>
              </a:defRPr>
            </a:lvl1pPr>
            <a:lvl2pPr indent="-279400" lvl="1" marL="914400" algn="r">
              <a:spcBef>
                <a:spcPts val="0"/>
              </a:spcBef>
              <a:spcAft>
                <a:spcPts val="0"/>
              </a:spcAft>
              <a:buClr>
                <a:schemeClr val="dk1"/>
              </a:buClr>
              <a:buSzPts val="800"/>
              <a:buChar char="○"/>
              <a:defRPr>
                <a:solidFill>
                  <a:schemeClr val="dk1"/>
                </a:solidFill>
              </a:defRPr>
            </a:lvl2pPr>
            <a:lvl3pPr indent="-279400" lvl="2" marL="1371600" algn="r">
              <a:spcBef>
                <a:spcPts val="0"/>
              </a:spcBef>
              <a:spcAft>
                <a:spcPts val="0"/>
              </a:spcAft>
              <a:buClr>
                <a:schemeClr val="dk1"/>
              </a:buClr>
              <a:buSzPts val="800"/>
              <a:buChar char="■"/>
              <a:defRPr sz="800">
                <a:solidFill>
                  <a:schemeClr val="dk1"/>
                </a:solidFill>
              </a:defRPr>
            </a:lvl3pPr>
            <a:lvl4pPr indent="-279400" lvl="3" marL="1828800" algn="r">
              <a:spcBef>
                <a:spcPts val="0"/>
              </a:spcBef>
              <a:spcAft>
                <a:spcPts val="0"/>
              </a:spcAft>
              <a:buClr>
                <a:schemeClr val="dk1"/>
              </a:buClr>
              <a:buSzPts val="800"/>
              <a:buChar char="●"/>
              <a:defRPr sz="800">
                <a:solidFill>
                  <a:schemeClr val="dk1"/>
                </a:solidFill>
              </a:defRPr>
            </a:lvl4pPr>
            <a:lvl5pPr indent="-279400" lvl="4" marL="2286000" algn="r">
              <a:spcBef>
                <a:spcPts val="0"/>
              </a:spcBef>
              <a:spcAft>
                <a:spcPts val="0"/>
              </a:spcAft>
              <a:buClr>
                <a:schemeClr val="dk1"/>
              </a:buClr>
              <a:buSzPts val="800"/>
              <a:buChar char="○"/>
              <a:defRPr sz="800">
                <a:solidFill>
                  <a:schemeClr val="dk1"/>
                </a:solidFill>
              </a:defRPr>
            </a:lvl5pPr>
            <a:lvl6pPr indent="-279400" lvl="5" marL="2743200" algn="r">
              <a:spcBef>
                <a:spcPts val="0"/>
              </a:spcBef>
              <a:spcAft>
                <a:spcPts val="0"/>
              </a:spcAft>
              <a:buClr>
                <a:schemeClr val="dk1"/>
              </a:buClr>
              <a:buSzPts val="800"/>
              <a:buChar char="■"/>
              <a:defRPr sz="800">
                <a:solidFill>
                  <a:schemeClr val="dk1"/>
                </a:solidFill>
              </a:defRPr>
            </a:lvl6pPr>
            <a:lvl7pPr indent="-279400" lvl="6" marL="3200400" algn="r">
              <a:spcBef>
                <a:spcPts val="0"/>
              </a:spcBef>
              <a:spcAft>
                <a:spcPts val="0"/>
              </a:spcAft>
              <a:buClr>
                <a:schemeClr val="dk1"/>
              </a:buClr>
              <a:buSzPts val="800"/>
              <a:buChar char="●"/>
              <a:defRPr sz="800">
                <a:solidFill>
                  <a:schemeClr val="dk1"/>
                </a:solidFill>
              </a:defRPr>
            </a:lvl7pPr>
            <a:lvl8pPr indent="-279400" lvl="7" marL="3657600" algn="r">
              <a:spcBef>
                <a:spcPts val="0"/>
              </a:spcBef>
              <a:spcAft>
                <a:spcPts val="0"/>
              </a:spcAft>
              <a:buClr>
                <a:schemeClr val="dk1"/>
              </a:buClr>
              <a:buSzPts val="800"/>
              <a:buChar char="○"/>
              <a:defRPr sz="800">
                <a:solidFill>
                  <a:schemeClr val="dk1"/>
                </a:solidFill>
              </a:defRPr>
            </a:lvl8pPr>
            <a:lvl9pPr indent="-279400" lvl="8" marL="4114800" algn="r">
              <a:spcBef>
                <a:spcPts val="0"/>
              </a:spcBef>
              <a:spcAft>
                <a:spcPts val="0"/>
              </a:spcAft>
              <a:buClr>
                <a:schemeClr val="dk1"/>
              </a:buClr>
              <a:buSzPts val="800"/>
              <a:buChar char="■"/>
              <a:defRPr sz="800">
                <a:solidFill>
                  <a:schemeClr val="dk1"/>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_1">
    <p:spTree>
      <p:nvGrpSpPr>
        <p:cNvPr id="20" name="Shape 20"/>
        <p:cNvGrpSpPr/>
        <p:nvPr/>
      </p:nvGrpSpPr>
      <p:grpSpPr>
        <a:xfrm>
          <a:off x="0" y="0"/>
          <a:ext cx="0" cy="0"/>
          <a:chOff x="0" y="0"/>
          <a:chExt cx="0" cy="0"/>
        </a:xfrm>
      </p:grpSpPr>
      <p:sp>
        <p:nvSpPr>
          <p:cNvPr id="21" name="Google Shape;21;p5"/>
          <p:cNvSpPr txBox="1"/>
          <p:nvPr>
            <p:ph type="title"/>
          </p:nvPr>
        </p:nvSpPr>
        <p:spPr>
          <a:xfrm>
            <a:off x="342870" y="672482"/>
            <a:ext cx="9372900" cy="8655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22" name="Google Shape;22;p5"/>
          <p:cNvSpPr txBox="1"/>
          <p:nvPr>
            <p:ph idx="1" type="body"/>
          </p:nvPr>
        </p:nvSpPr>
        <p:spPr>
          <a:xfrm>
            <a:off x="342870" y="1741518"/>
            <a:ext cx="4399800" cy="516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5315640" y="1741518"/>
            <a:ext cx="4399800" cy="516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9319704" y="7046639"/>
            <a:ext cx="603600" cy="5949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25" name="Shape 25"/>
        <p:cNvGrpSpPr/>
        <p:nvPr/>
      </p:nvGrpSpPr>
      <p:grpSpPr>
        <a:xfrm>
          <a:off x="0" y="0"/>
          <a:ext cx="0" cy="0"/>
          <a:chOff x="0" y="0"/>
          <a:chExt cx="0" cy="0"/>
        </a:xfrm>
      </p:grpSpPr>
      <p:sp>
        <p:nvSpPr>
          <p:cNvPr id="26" name="Google Shape;26;p6"/>
          <p:cNvSpPr txBox="1"/>
          <p:nvPr>
            <p:ph type="title"/>
          </p:nvPr>
        </p:nvSpPr>
        <p:spPr>
          <a:xfrm>
            <a:off x="342870" y="672482"/>
            <a:ext cx="9372900" cy="8655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27" name="Google Shape;27;p6"/>
          <p:cNvSpPr txBox="1"/>
          <p:nvPr>
            <p:ph idx="12" type="sldNum"/>
          </p:nvPr>
        </p:nvSpPr>
        <p:spPr>
          <a:xfrm>
            <a:off x="9319704" y="7046639"/>
            <a:ext cx="603600" cy="5949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28" name="Shape 28"/>
        <p:cNvGrpSpPr/>
        <p:nvPr/>
      </p:nvGrpSpPr>
      <p:grpSpPr>
        <a:xfrm>
          <a:off x="0" y="0"/>
          <a:ext cx="0" cy="0"/>
          <a:chOff x="0" y="0"/>
          <a:chExt cx="0" cy="0"/>
        </a:xfrm>
      </p:grpSpPr>
      <p:sp>
        <p:nvSpPr>
          <p:cNvPr id="29" name="Google Shape;29;p7"/>
          <p:cNvSpPr txBox="1"/>
          <p:nvPr>
            <p:ph type="title"/>
          </p:nvPr>
        </p:nvSpPr>
        <p:spPr>
          <a:xfrm>
            <a:off x="342870" y="839573"/>
            <a:ext cx="3088800" cy="11421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42870" y="2099840"/>
            <a:ext cx="3088800" cy="4804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9319704" y="7046639"/>
            <a:ext cx="603600" cy="5949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32" name="Shape 32"/>
        <p:cNvGrpSpPr/>
        <p:nvPr/>
      </p:nvGrpSpPr>
      <p:grpSpPr>
        <a:xfrm>
          <a:off x="0" y="0"/>
          <a:ext cx="0" cy="0"/>
          <a:chOff x="0" y="0"/>
          <a:chExt cx="0" cy="0"/>
        </a:xfrm>
      </p:grpSpPr>
      <p:sp>
        <p:nvSpPr>
          <p:cNvPr id="33" name="Google Shape;33;p8"/>
          <p:cNvSpPr txBox="1"/>
          <p:nvPr>
            <p:ph type="title"/>
          </p:nvPr>
        </p:nvSpPr>
        <p:spPr>
          <a:xfrm>
            <a:off x="539275" y="680227"/>
            <a:ext cx="7004400" cy="61815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9319704" y="7046639"/>
            <a:ext cx="603600" cy="5949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35" name="Shape 35"/>
        <p:cNvGrpSpPr/>
        <p:nvPr/>
      </p:nvGrpSpPr>
      <p:grpSpPr>
        <a:xfrm>
          <a:off x="0" y="0"/>
          <a:ext cx="0" cy="0"/>
          <a:chOff x="0" y="0"/>
          <a:chExt cx="0" cy="0"/>
        </a:xfrm>
      </p:grpSpPr>
      <p:sp>
        <p:nvSpPr>
          <p:cNvPr id="36" name="Google Shape;36;p9"/>
          <p:cNvSpPr/>
          <p:nvPr/>
        </p:nvSpPr>
        <p:spPr>
          <a:xfrm>
            <a:off x="5029200" y="-189"/>
            <a:ext cx="5029200" cy="7772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92050" y="1863464"/>
            <a:ext cx="4449600" cy="2239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92050" y="4235758"/>
            <a:ext cx="4449600" cy="1866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5433450" y="1094158"/>
            <a:ext cx="4220400" cy="5583900"/>
          </a:xfrm>
          <a:prstGeom prst="rect">
            <a:avLst/>
          </a:prstGeom>
        </p:spPr>
        <p:txBody>
          <a:bodyPr anchorCtr="0" anchor="ctr"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40" name="Google Shape;40;p9"/>
          <p:cNvSpPr txBox="1"/>
          <p:nvPr>
            <p:ph idx="12" type="sldNum"/>
          </p:nvPr>
        </p:nvSpPr>
        <p:spPr>
          <a:xfrm>
            <a:off x="9319704" y="7046639"/>
            <a:ext cx="603600" cy="5949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41" name="Shape 41"/>
        <p:cNvGrpSpPr/>
        <p:nvPr/>
      </p:nvGrpSpPr>
      <p:grpSpPr>
        <a:xfrm>
          <a:off x="0" y="0"/>
          <a:ext cx="0" cy="0"/>
          <a:chOff x="0" y="0"/>
          <a:chExt cx="0" cy="0"/>
        </a:xfrm>
      </p:grpSpPr>
      <p:sp>
        <p:nvSpPr>
          <p:cNvPr id="42" name="Google Shape;42;p10"/>
          <p:cNvSpPr txBox="1"/>
          <p:nvPr>
            <p:ph idx="1" type="body"/>
          </p:nvPr>
        </p:nvSpPr>
        <p:spPr>
          <a:xfrm>
            <a:off x="342870" y="6392869"/>
            <a:ext cx="6598800" cy="914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000"/>
              <a:buNone/>
              <a:defRPr/>
            </a:lvl1pPr>
          </a:lstStyle>
          <a:p/>
        </p:txBody>
      </p:sp>
      <p:sp>
        <p:nvSpPr>
          <p:cNvPr id="43" name="Google Shape;43;p10"/>
          <p:cNvSpPr txBox="1"/>
          <p:nvPr>
            <p:ph idx="12" type="sldNum"/>
          </p:nvPr>
        </p:nvSpPr>
        <p:spPr>
          <a:xfrm>
            <a:off x="9319704" y="7046639"/>
            <a:ext cx="603600" cy="5949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theme" Target="../theme/theme2.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42870" y="672482"/>
            <a:ext cx="9372900" cy="865500"/>
          </a:xfrm>
          <a:prstGeom prst="rect">
            <a:avLst/>
          </a:prstGeom>
          <a:noFill/>
          <a:ln>
            <a:noFill/>
          </a:ln>
        </p:spPr>
        <p:txBody>
          <a:bodyPr anchorCtr="0" anchor="t" bIns="91425" lIns="91425" spcFirstLastPara="1" rIns="91425" wrap="square" tIns="91425">
            <a:normAutofit/>
          </a:bodyPr>
          <a:lstStyle>
            <a:lvl1pPr lvl="0">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1pPr>
            <a:lvl2pPr lvl="1">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2pPr>
            <a:lvl3pPr lvl="2">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3pPr>
            <a:lvl4pPr lvl="3">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4pPr>
            <a:lvl5pPr lvl="4">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5pPr>
            <a:lvl6pPr lvl="5">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6pPr>
            <a:lvl7pPr lvl="6">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7pPr>
            <a:lvl8pPr lvl="7">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8pPr>
            <a:lvl9pPr lvl="8">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9pPr>
          </a:lstStyle>
          <a:p/>
        </p:txBody>
      </p:sp>
      <p:sp>
        <p:nvSpPr>
          <p:cNvPr id="7" name="Google Shape;7;p1"/>
          <p:cNvSpPr txBox="1"/>
          <p:nvPr>
            <p:ph idx="1" type="body"/>
          </p:nvPr>
        </p:nvSpPr>
        <p:spPr>
          <a:xfrm>
            <a:off x="342870" y="1741518"/>
            <a:ext cx="9372900" cy="2659800"/>
          </a:xfrm>
          <a:prstGeom prst="rect">
            <a:avLst/>
          </a:prstGeom>
          <a:noFill/>
          <a:ln>
            <a:noFill/>
          </a:ln>
        </p:spPr>
        <p:txBody>
          <a:bodyPr anchorCtr="0" anchor="t" bIns="91425" lIns="91425" spcFirstLastPara="1" rIns="91425" wrap="square" tIns="91425">
            <a:normAutofit/>
          </a:bodyPr>
          <a:lstStyle>
            <a:lvl1pPr indent="-292100" lvl="0" marL="4572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1pPr>
            <a:lvl2pPr indent="-279400" lvl="1" marL="914400">
              <a:lnSpc>
                <a:spcPct val="115000"/>
              </a:lnSpc>
              <a:spcBef>
                <a:spcPts val="0"/>
              </a:spcBef>
              <a:spcAft>
                <a:spcPts val="0"/>
              </a:spcAft>
              <a:buClr>
                <a:schemeClr val="dk2"/>
              </a:buClr>
              <a:buSzPts val="800"/>
              <a:buFont typeface="DM Sans"/>
              <a:buChar char="○"/>
              <a:defRPr sz="800">
                <a:solidFill>
                  <a:schemeClr val="dk2"/>
                </a:solidFill>
                <a:latin typeface="DM Sans"/>
                <a:ea typeface="DM Sans"/>
                <a:cs typeface="DM Sans"/>
                <a:sym typeface="DM Sans"/>
              </a:defRPr>
            </a:lvl2pPr>
            <a:lvl3pPr indent="-292100" lvl="2" marL="13716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3pPr>
            <a:lvl4pPr indent="-292100" lvl="3" marL="18288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4pPr>
            <a:lvl5pPr indent="-292100" lvl="4" marL="22860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5pPr>
            <a:lvl6pPr indent="-292100" lvl="5" marL="27432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6pPr>
            <a:lvl7pPr indent="-292100" lvl="6" marL="32004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7pPr>
            <a:lvl8pPr indent="-292100" lvl="7" marL="36576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8pPr>
            <a:lvl9pPr indent="-292100" lvl="8" marL="41148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9pPr>
          </a:lstStyle>
          <a:p/>
        </p:txBody>
      </p:sp>
      <p:sp>
        <p:nvSpPr>
          <p:cNvPr id="8" name="Google Shape;8;p1"/>
          <p:cNvSpPr txBox="1"/>
          <p:nvPr>
            <p:ph idx="12" type="sldNum"/>
          </p:nvPr>
        </p:nvSpPr>
        <p:spPr>
          <a:xfrm>
            <a:off x="9319704" y="7046639"/>
            <a:ext cx="603600" cy="594900"/>
          </a:xfrm>
          <a:prstGeom prst="rect">
            <a:avLst/>
          </a:prstGeom>
          <a:noFill/>
          <a:ln>
            <a:noFill/>
          </a:ln>
        </p:spPr>
        <p:txBody>
          <a:bodyPr anchorCtr="0" anchor="ctr" bIns="91425" lIns="91425" spcFirstLastPara="1" rIns="91425" wrap="square" tIns="91425">
            <a:normAutofit/>
          </a:bodyPr>
          <a:lstStyle>
            <a:lvl1pPr lvl="0" algn="r">
              <a:buNone/>
              <a:defRPr sz="800">
                <a:solidFill>
                  <a:schemeClr val="dk1"/>
                </a:solidFill>
                <a:latin typeface="DM Sans"/>
                <a:ea typeface="DM Sans"/>
                <a:cs typeface="DM Sans"/>
                <a:sym typeface="DM Sans"/>
              </a:defRPr>
            </a:lvl1pPr>
            <a:lvl2pPr lvl="1" algn="r">
              <a:buNone/>
              <a:defRPr sz="800">
                <a:solidFill>
                  <a:schemeClr val="dk1"/>
                </a:solidFill>
                <a:latin typeface="DM Sans"/>
                <a:ea typeface="DM Sans"/>
                <a:cs typeface="DM Sans"/>
                <a:sym typeface="DM Sans"/>
              </a:defRPr>
            </a:lvl2pPr>
            <a:lvl3pPr lvl="2" algn="r">
              <a:buNone/>
              <a:defRPr sz="800">
                <a:solidFill>
                  <a:schemeClr val="dk1"/>
                </a:solidFill>
                <a:latin typeface="DM Sans"/>
                <a:ea typeface="DM Sans"/>
                <a:cs typeface="DM Sans"/>
                <a:sym typeface="DM Sans"/>
              </a:defRPr>
            </a:lvl3pPr>
            <a:lvl4pPr lvl="3" algn="r">
              <a:buNone/>
              <a:defRPr sz="800">
                <a:solidFill>
                  <a:schemeClr val="dk1"/>
                </a:solidFill>
                <a:latin typeface="DM Sans"/>
                <a:ea typeface="DM Sans"/>
                <a:cs typeface="DM Sans"/>
                <a:sym typeface="DM Sans"/>
              </a:defRPr>
            </a:lvl4pPr>
            <a:lvl5pPr lvl="4" algn="r">
              <a:buNone/>
              <a:defRPr sz="800">
                <a:solidFill>
                  <a:schemeClr val="dk1"/>
                </a:solidFill>
                <a:latin typeface="DM Sans"/>
                <a:ea typeface="DM Sans"/>
                <a:cs typeface="DM Sans"/>
                <a:sym typeface="DM Sans"/>
              </a:defRPr>
            </a:lvl5pPr>
            <a:lvl6pPr lvl="5" algn="r">
              <a:buNone/>
              <a:defRPr sz="800">
                <a:solidFill>
                  <a:schemeClr val="dk1"/>
                </a:solidFill>
                <a:latin typeface="DM Sans"/>
                <a:ea typeface="DM Sans"/>
                <a:cs typeface="DM Sans"/>
                <a:sym typeface="DM Sans"/>
              </a:defRPr>
            </a:lvl6pPr>
            <a:lvl7pPr lvl="6" algn="r">
              <a:buNone/>
              <a:defRPr sz="800">
                <a:solidFill>
                  <a:schemeClr val="dk1"/>
                </a:solidFill>
                <a:latin typeface="DM Sans"/>
                <a:ea typeface="DM Sans"/>
                <a:cs typeface="DM Sans"/>
                <a:sym typeface="DM Sans"/>
              </a:defRPr>
            </a:lvl7pPr>
            <a:lvl8pPr lvl="7" algn="r">
              <a:buNone/>
              <a:defRPr sz="800">
                <a:solidFill>
                  <a:schemeClr val="dk1"/>
                </a:solidFill>
                <a:latin typeface="DM Sans"/>
                <a:ea typeface="DM Sans"/>
                <a:cs typeface="DM Sans"/>
                <a:sym typeface="DM Sans"/>
              </a:defRPr>
            </a:lvl8pPr>
            <a:lvl9pPr lvl="8" algn="r">
              <a:buNone/>
              <a:defRPr sz="8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137">
          <p15:clr>
            <a:srgbClr val="E46962"/>
          </p15:clr>
        </p15:guide>
        <p15:guide id="2" orient="horz" pos="187">
          <p15:clr>
            <a:srgbClr val="E46962"/>
          </p15:clr>
        </p15:guide>
        <p15:guide id="3" pos="6199">
          <p15:clr>
            <a:srgbClr val="E46962"/>
          </p15:clr>
        </p15:guide>
        <p15:guide id="4" orient="horz" pos="4709">
          <p15:clr>
            <a:srgbClr val="E46962"/>
          </p15:clr>
        </p15:guide>
        <p15:guide id="5" pos="1426">
          <p15:clr>
            <a:srgbClr val="E46962"/>
          </p15:clr>
        </p15:guide>
        <p15:guide id="6" pos="4911">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1.xml"/><Relationship Id="rId3" Type="http://schemas.openxmlformats.org/officeDocument/2006/relationships/image" Target="../media/image7.jpg"/><Relationship Id="rId4" Type="http://schemas.openxmlformats.org/officeDocument/2006/relationships/image" Target="../media/image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2"/>
          <p:cNvSpPr txBox="1"/>
          <p:nvPr>
            <p:ph idx="1" type="subTitle"/>
          </p:nvPr>
        </p:nvSpPr>
        <p:spPr>
          <a:xfrm>
            <a:off x="1072830" y="2816787"/>
            <a:ext cx="7912500" cy="1162200"/>
          </a:xfrm>
          <a:prstGeom prst="rect">
            <a:avLst/>
          </a:prstGeom>
        </p:spPr>
        <p:txBody>
          <a:bodyPr anchorCtr="0" anchor="ctr" bIns="91425" lIns="91425" spcFirstLastPara="1" rIns="91425" wrap="square" tIns="91425">
            <a:spAutoFit/>
          </a:bodyPr>
          <a:lstStyle/>
          <a:p>
            <a:pPr indent="0" lvl="0" marL="0" rtl="0" algn="ctr">
              <a:spcBef>
                <a:spcPts val="0"/>
              </a:spcBef>
              <a:spcAft>
                <a:spcPts val="1200"/>
              </a:spcAft>
              <a:buNone/>
            </a:pPr>
            <a:r>
              <a:rPr lang="en" sz="6350"/>
              <a:t>DIY Drone Kit</a:t>
            </a:r>
            <a:endParaRPr sz="6350"/>
          </a:p>
        </p:txBody>
      </p:sp>
      <p:sp>
        <p:nvSpPr>
          <p:cNvPr id="218" name="Google Shape;218;p32"/>
          <p:cNvSpPr txBox="1"/>
          <p:nvPr>
            <p:ph idx="2" type="body"/>
          </p:nvPr>
        </p:nvSpPr>
        <p:spPr>
          <a:xfrm>
            <a:off x="2263148" y="3978975"/>
            <a:ext cx="5533200" cy="3159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None/>
            </a:pPr>
            <a:r>
              <a:rPr lang="en" sz="2400"/>
              <a:t>Fly High: Unleash Your Inner Engineer</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1"/>
          <p:cNvSpPr txBox="1"/>
          <p:nvPr>
            <p:ph type="title"/>
          </p:nvPr>
        </p:nvSpPr>
        <p:spPr>
          <a:xfrm>
            <a:off x="342875" y="839575"/>
            <a:ext cx="4584000" cy="1142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600"/>
              <a:t>How to Use Our App</a:t>
            </a:r>
            <a:endParaRPr sz="4900"/>
          </a:p>
        </p:txBody>
      </p:sp>
      <p:sp>
        <p:nvSpPr>
          <p:cNvPr id="290" name="Google Shape;290;p41"/>
          <p:cNvSpPr txBox="1"/>
          <p:nvPr>
            <p:ph idx="4294967295" type="body"/>
          </p:nvPr>
        </p:nvSpPr>
        <p:spPr>
          <a:xfrm>
            <a:off x="260700" y="2103450"/>
            <a:ext cx="9537000" cy="104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hlink"/>
              </a:buClr>
              <a:buSzPts val="1100"/>
              <a:buFont typeface="Arial"/>
              <a:buNone/>
            </a:pPr>
            <a:r>
              <a:rPr lang="en" sz="1900"/>
              <a:t>There are 2 ways to fly your new drone! Choose the 'Block Coding' option for an easier, more direct way to fly; choose the 'Flight Controller' option for a more experienced, interactive flight. </a:t>
            </a:r>
            <a:endParaRPr sz="1900"/>
          </a:p>
          <a:p>
            <a:pPr indent="0" lvl="0" marL="0" rtl="0" algn="l">
              <a:spcBef>
                <a:spcPts val="1200"/>
              </a:spcBef>
              <a:spcAft>
                <a:spcPts val="0"/>
              </a:spcAft>
              <a:buClr>
                <a:schemeClr val="hlink"/>
              </a:buClr>
              <a:buSzPts val="1100"/>
              <a:buFont typeface="Arial"/>
              <a:buNone/>
            </a:pPr>
            <a:r>
              <a:t/>
            </a:r>
            <a:endParaRPr sz="1800"/>
          </a:p>
          <a:p>
            <a:pPr indent="0" lvl="0" marL="0" rtl="0" algn="l">
              <a:spcBef>
                <a:spcPts val="1200"/>
              </a:spcBef>
              <a:spcAft>
                <a:spcPts val="1200"/>
              </a:spcAft>
              <a:buClr>
                <a:schemeClr val="accent3"/>
              </a:buClr>
              <a:buSzPts val="1100"/>
              <a:buFont typeface="Arial"/>
              <a:buNone/>
            </a:pPr>
            <a:r>
              <a:t/>
            </a:r>
            <a:endParaRPr sz="1800"/>
          </a:p>
        </p:txBody>
      </p:sp>
      <p:pic>
        <p:nvPicPr>
          <p:cNvPr id="291" name="Google Shape;291;p41" title="Screenshot_2024-11-19-17-05-16-233.jpg"/>
          <p:cNvPicPr preferRelativeResize="0"/>
          <p:nvPr/>
        </p:nvPicPr>
        <p:blipFill rotWithShape="1">
          <a:blip r:embed="rId3">
            <a:alphaModFix/>
          </a:blip>
          <a:srcRect b="0" l="0" r="6480" t="0"/>
          <a:stretch/>
        </p:blipFill>
        <p:spPr>
          <a:xfrm>
            <a:off x="809538" y="3266225"/>
            <a:ext cx="8439326" cy="4323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2"/>
          <p:cNvSpPr txBox="1"/>
          <p:nvPr>
            <p:ph type="title"/>
          </p:nvPr>
        </p:nvSpPr>
        <p:spPr>
          <a:xfrm>
            <a:off x="217125" y="75450"/>
            <a:ext cx="2174400" cy="1150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Flight Controller</a:t>
            </a:r>
            <a:endParaRPr sz="3000"/>
          </a:p>
        </p:txBody>
      </p:sp>
      <p:sp>
        <p:nvSpPr>
          <p:cNvPr id="297" name="Google Shape;297;p42"/>
          <p:cNvSpPr txBox="1"/>
          <p:nvPr>
            <p:ph idx="1" type="body"/>
          </p:nvPr>
        </p:nvSpPr>
        <p:spPr>
          <a:xfrm>
            <a:off x="106400" y="1150675"/>
            <a:ext cx="4549200" cy="27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hlink"/>
              </a:buClr>
              <a:buSzPts val="1100"/>
              <a:buFont typeface="Arial"/>
              <a:buNone/>
            </a:pPr>
            <a:r>
              <a:rPr lang="en" sz="1700"/>
              <a:t>There are two joysticks that you will use to fly your new drone. Use these joysticks like a traditional controller; the left joystick controls the pitch, and the right joystick controls the yaw. Select the takeoff button to takeoff. The drone will prepare and then begin to hover. Now it's your turn to take control—let's see if you're as skilled a pilot as you are an engineer! Once you are ready to land, return the drone to a safe landing location and press the land button. The drone will land itself safely.</a:t>
            </a:r>
            <a:endParaRPr sz="1700"/>
          </a:p>
          <a:p>
            <a:pPr indent="0" lvl="0" marL="0" rtl="0" algn="l">
              <a:spcBef>
                <a:spcPts val="1200"/>
              </a:spcBef>
              <a:spcAft>
                <a:spcPts val="0"/>
              </a:spcAft>
              <a:buClr>
                <a:schemeClr val="hlink"/>
              </a:buClr>
              <a:buSzPts val="1100"/>
              <a:buFont typeface="Arial"/>
              <a:buNone/>
            </a:pPr>
            <a:r>
              <a:t/>
            </a:r>
            <a:endParaRPr sz="1700"/>
          </a:p>
          <a:p>
            <a:pPr indent="0" lvl="0" marL="0" rtl="0" algn="l">
              <a:spcBef>
                <a:spcPts val="1200"/>
              </a:spcBef>
              <a:spcAft>
                <a:spcPts val="1200"/>
              </a:spcAft>
              <a:buClr>
                <a:schemeClr val="hlink"/>
              </a:buClr>
              <a:buSzPts val="1100"/>
              <a:buFont typeface="Arial"/>
              <a:buNone/>
            </a:pPr>
            <a:r>
              <a:t/>
            </a:r>
            <a:endParaRPr sz="1700"/>
          </a:p>
        </p:txBody>
      </p:sp>
      <p:pic>
        <p:nvPicPr>
          <p:cNvPr id="298" name="Google Shape;298;p42" title="Screenshot_2024-11-19-17-06-47-756.jpg"/>
          <p:cNvPicPr preferRelativeResize="0"/>
          <p:nvPr/>
        </p:nvPicPr>
        <p:blipFill rotWithShape="1">
          <a:blip r:embed="rId3">
            <a:alphaModFix/>
          </a:blip>
          <a:srcRect b="0" l="0" r="6507" t="0"/>
          <a:stretch/>
        </p:blipFill>
        <p:spPr>
          <a:xfrm>
            <a:off x="4879798" y="1221513"/>
            <a:ext cx="5098499" cy="2612326"/>
          </a:xfrm>
          <a:prstGeom prst="rect">
            <a:avLst/>
          </a:prstGeom>
          <a:noFill/>
          <a:ln>
            <a:noFill/>
          </a:ln>
        </p:spPr>
      </p:pic>
      <p:pic>
        <p:nvPicPr>
          <p:cNvPr id="299" name="Google Shape;299;p42" title="Screenshot_2024-11-19-17-06-35-925.jpg"/>
          <p:cNvPicPr preferRelativeResize="0"/>
          <p:nvPr/>
        </p:nvPicPr>
        <p:blipFill rotWithShape="1">
          <a:blip r:embed="rId4">
            <a:alphaModFix/>
          </a:blip>
          <a:srcRect b="0" l="0" r="6768" t="0"/>
          <a:stretch/>
        </p:blipFill>
        <p:spPr>
          <a:xfrm>
            <a:off x="106402" y="4773287"/>
            <a:ext cx="5084247" cy="2612326"/>
          </a:xfrm>
          <a:prstGeom prst="rect">
            <a:avLst/>
          </a:prstGeom>
          <a:solidFill>
            <a:schemeClr val="lt2"/>
          </a:solidFill>
          <a:ln>
            <a:noFill/>
          </a:ln>
        </p:spPr>
      </p:pic>
      <p:sp>
        <p:nvSpPr>
          <p:cNvPr id="300" name="Google Shape;300;p42"/>
          <p:cNvSpPr txBox="1"/>
          <p:nvPr>
            <p:ph idx="1" type="body"/>
          </p:nvPr>
        </p:nvSpPr>
        <p:spPr>
          <a:xfrm>
            <a:off x="5267700" y="4702450"/>
            <a:ext cx="4710600" cy="2754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Clr>
                <a:schemeClr val="hlink"/>
              </a:buClr>
              <a:buSzPts val="1100"/>
              <a:buFont typeface="Arial"/>
              <a:buNone/>
            </a:pPr>
            <a:r>
              <a:rPr lang="en" sz="1800">
                <a:solidFill>
                  <a:schemeClr val="accent3"/>
                </a:solidFill>
              </a:rPr>
              <a:t>Select a flying command on the right side of the screen, and the command will enter the command queue on the left. The drone will only take off if you input a safe command, i.e. 'up, left, right, down.' 'Up, up, up, left' is an example of an unsafe flight path. Use the delete button to remove commands from the queue. Once you are happy with your flight path, tap download and watch your creation take flight!</a:t>
            </a:r>
            <a:r>
              <a:rPr lang="en" sz="1800"/>
              <a:t> </a:t>
            </a:r>
            <a:endParaRPr sz="1800"/>
          </a:p>
        </p:txBody>
      </p:sp>
      <p:sp>
        <p:nvSpPr>
          <p:cNvPr id="301" name="Google Shape;301;p42"/>
          <p:cNvSpPr txBox="1"/>
          <p:nvPr>
            <p:ph type="title"/>
          </p:nvPr>
        </p:nvSpPr>
        <p:spPr>
          <a:xfrm>
            <a:off x="7097025" y="4039450"/>
            <a:ext cx="2744400" cy="6630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3000">
                <a:solidFill>
                  <a:schemeClr val="accent3"/>
                </a:solidFill>
              </a:rPr>
              <a:t>Block Coding</a:t>
            </a:r>
            <a:endParaRPr sz="3000">
              <a:solidFill>
                <a:schemeClr val="accent3"/>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3"/>
          <p:cNvSpPr txBox="1"/>
          <p:nvPr>
            <p:ph idx="1" type="subTitle"/>
          </p:nvPr>
        </p:nvSpPr>
        <p:spPr>
          <a:xfrm>
            <a:off x="1072955" y="2058312"/>
            <a:ext cx="7912500" cy="36864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en" sz="2850"/>
              <a:t>Clemson University</a:t>
            </a:r>
            <a:endParaRPr sz="2850"/>
          </a:p>
          <a:p>
            <a:pPr indent="0" lvl="0" marL="0" rtl="0" algn="ctr">
              <a:spcBef>
                <a:spcPts val="1200"/>
              </a:spcBef>
              <a:spcAft>
                <a:spcPts val="0"/>
              </a:spcAft>
              <a:buNone/>
            </a:pPr>
            <a:r>
              <a:rPr lang="en"/>
              <a:t>Holcombe Department of Electrical and Computer Engineering</a:t>
            </a:r>
            <a:endParaRPr/>
          </a:p>
          <a:p>
            <a:pPr indent="0" lvl="0" marL="0" rtl="0" algn="ctr">
              <a:spcBef>
                <a:spcPts val="1200"/>
              </a:spcBef>
              <a:spcAft>
                <a:spcPts val="0"/>
              </a:spcAft>
              <a:buNone/>
            </a:pPr>
            <a:r>
              <a:rPr lang="en"/>
              <a:t>Senior Design II: DIY Drone Kit</a:t>
            </a:r>
            <a:endParaRPr/>
          </a:p>
          <a:p>
            <a:pPr indent="0" lvl="0" marL="0" rtl="0" algn="ctr">
              <a:spcBef>
                <a:spcPts val="1200"/>
              </a:spcBef>
              <a:spcAft>
                <a:spcPts val="0"/>
              </a:spcAft>
              <a:buNone/>
            </a:pPr>
            <a:r>
              <a:rPr lang="en"/>
              <a:t>Grace Boccia, Kyle Buttermore, Chase Kinley, Josh White, &amp; Langston Cooper</a:t>
            </a:r>
            <a:endParaRPr/>
          </a:p>
          <a:p>
            <a:pPr indent="0" lvl="0" marL="0" rtl="0" algn="ctr">
              <a:spcBef>
                <a:spcPts val="1200"/>
              </a:spcBef>
              <a:spcAft>
                <a:spcPts val="1200"/>
              </a:spcAft>
              <a:buNone/>
            </a:pPr>
            <a:r>
              <a:rPr lang="en"/>
              <a:t>December 4, 2024</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3"/>
          <p:cNvSpPr txBox="1"/>
          <p:nvPr>
            <p:ph idx="12" type="sldNum"/>
          </p:nvPr>
        </p:nvSpPr>
        <p:spPr>
          <a:xfrm>
            <a:off x="9319704" y="7046639"/>
            <a:ext cx="603600" cy="5949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24" name="Google Shape;224;p33"/>
          <p:cNvSpPr txBox="1"/>
          <p:nvPr/>
        </p:nvSpPr>
        <p:spPr>
          <a:xfrm>
            <a:off x="357706" y="296884"/>
            <a:ext cx="7748100" cy="746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50">
                <a:solidFill>
                  <a:schemeClr val="dk1"/>
                </a:solidFill>
                <a:latin typeface="Merriweather"/>
                <a:ea typeface="Merriweather"/>
                <a:cs typeface="Merriweather"/>
                <a:sym typeface="Merriweather"/>
              </a:rPr>
              <a:t>Table of Contents</a:t>
            </a:r>
            <a:endParaRPr b="1" sz="3650">
              <a:solidFill>
                <a:schemeClr val="dk1"/>
              </a:solidFill>
              <a:latin typeface="Merriweather"/>
              <a:ea typeface="Merriweather"/>
              <a:cs typeface="Merriweather"/>
              <a:sym typeface="Merriweather"/>
            </a:endParaRPr>
          </a:p>
        </p:txBody>
      </p:sp>
      <p:sp>
        <p:nvSpPr>
          <p:cNvPr id="225" name="Google Shape;225;p33"/>
          <p:cNvSpPr txBox="1"/>
          <p:nvPr/>
        </p:nvSpPr>
        <p:spPr>
          <a:xfrm>
            <a:off x="357700" y="1043000"/>
            <a:ext cx="7835400" cy="5433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hlink"/>
              </a:buClr>
              <a:buSzPts val="1100"/>
              <a:buFont typeface="Arial"/>
              <a:buNone/>
            </a:pPr>
            <a:r>
              <a:rPr lang="en" sz="2300">
                <a:solidFill>
                  <a:schemeClr val="dk1"/>
                </a:solidFill>
                <a:latin typeface="Merriweather"/>
                <a:ea typeface="Merriweather"/>
                <a:cs typeface="Merriweather"/>
                <a:sym typeface="Merriweather"/>
              </a:rPr>
              <a:t>Raspberry Pi5 .................................................................... 3</a:t>
            </a:r>
            <a:endParaRPr sz="2300">
              <a:solidFill>
                <a:schemeClr val="dk1"/>
              </a:solidFill>
              <a:latin typeface="Merriweather"/>
              <a:ea typeface="Merriweather"/>
              <a:cs typeface="Merriweather"/>
              <a:sym typeface="Merriweather"/>
            </a:endParaRPr>
          </a:p>
          <a:p>
            <a:pPr indent="0" lvl="0" marL="0" rtl="0" algn="l">
              <a:lnSpc>
                <a:spcPct val="115000"/>
              </a:lnSpc>
              <a:spcBef>
                <a:spcPts val="0"/>
              </a:spcBef>
              <a:spcAft>
                <a:spcPts val="0"/>
              </a:spcAft>
              <a:buClr>
                <a:schemeClr val="hlink"/>
              </a:buClr>
              <a:buSzPts val="1100"/>
              <a:buFont typeface="Arial"/>
              <a:buNone/>
            </a:pPr>
            <a:r>
              <a:rPr lang="en" sz="2300">
                <a:solidFill>
                  <a:schemeClr val="dk1"/>
                </a:solidFill>
                <a:latin typeface="Merriweather"/>
                <a:ea typeface="Merriweather"/>
                <a:cs typeface="Merriweather"/>
                <a:sym typeface="Merriweather"/>
              </a:rPr>
              <a:t>Motors ................................................................................ 4</a:t>
            </a:r>
            <a:endParaRPr sz="2300">
              <a:solidFill>
                <a:schemeClr val="dk1"/>
              </a:solidFill>
              <a:latin typeface="Merriweather"/>
              <a:ea typeface="Merriweather"/>
              <a:cs typeface="Merriweather"/>
              <a:sym typeface="Merriweather"/>
            </a:endParaRPr>
          </a:p>
          <a:p>
            <a:pPr indent="0" lvl="0" marL="0" rtl="0" algn="l">
              <a:lnSpc>
                <a:spcPct val="115000"/>
              </a:lnSpc>
              <a:spcBef>
                <a:spcPts val="0"/>
              </a:spcBef>
              <a:spcAft>
                <a:spcPts val="0"/>
              </a:spcAft>
              <a:buClr>
                <a:schemeClr val="hlink"/>
              </a:buClr>
              <a:buSzPts val="1100"/>
              <a:buFont typeface="Arial"/>
              <a:buNone/>
            </a:pPr>
            <a:r>
              <a:rPr lang="en" sz="2300">
                <a:solidFill>
                  <a:schemeClr val="dk1"/>
                </a:solidFill>
                <a:latin typeface="Merriweather"/>
                <a:ea typeface="Merriweather"/>
                <a:cs typeface="Merriweather"/>
                <a:sym typeface="Merriweather"/>
              </a:rPr>
              <a:t>Motor Drivers ................................................................... 5</a:t>
            </a:r>
            <a:endParaRPr sz="2300">
              <a:solidFill>
                <a:schemeClr val="dk1"/>
              </a:solidFill>
              <a:latin typeface="Merriweather"/>
              <a:ea typeface="Merriweather"/>
              <a:cs typeface="Merriweather"/>
              <a:sym typeface="Merriweather"/>
            </a:endParaRPr>
          </a:p>
          <a:p>
            <a:pPr indent="0" lvl="0" marL="0" rtl="0" algn="l">
              <a:lnSpc>
                <a:spcPct val="115000"/>
              </a:lnSpc>
              <a:spcBef>
                <a:spcPts val="0"/>
              </a:spcBef>
              <a:spcAft>
                <a:spcPts val="0"/>
              </a:spcAft>
              <a:buClr>
                <a:schemeClr val="hlink"/>
              </a:buClr>
              <a:buSzPts val="1100"/>
              <a:buFont typeface="Arial"/>
              <a:buNone/>
            </a:pPr>
            <a:r>
              <a:rPr lang="en" sz="2300">
                <a:solidFill>
                  <a:schemeClr val="dk1"/>
                </a:solidFill>
                <a:latin typeface="Merriweather"/>
                <a:ea typeface="Merriweather"/>
                <a:cs typeface="Merriweather"/>
                <a:sym typeface="Merriweather"/>
              </a:rPr>
              <a:t>Power Distribution Board .............................................. 6</a:t>
            </a:r>
            <a:endParaRPr sz="2300">
              <a:solidFill>
                <a:schemeClr val="dk1"/>
              </a:solidFill>
              <a:latin typeface="Merriweather"/>
              <a:ea typeface="Merriweather"/>
              <a:cs typeface="Merriweather"/>
              <a:sym typeface="Merriweather"/>
            </a:endParaRPr>
          </a:p>
          <a:p>
            <a:pPr indent="0" lvl="0" marL="0" rtl="0" algn="l">
              <a:lnSpc>
                <a:spcPct val="115000"/>
              </a:lnSpc>
              <a:spcBef>
                <a:spcPts val="0"/>
              </a:spcBef>
              <a:spcAft>
                <a:spcPts val="0"/>
              </a:spcAft>
              <a:buClr>
                <a:schemeClr val="hlink"/>
              </a:buClr>
              <a:buSzPts val="1100"/>
              <a:buFont typeface="Arial"/>
              <a:buNone/>
            </a:pPr>
            <a:r>
              <a:rPr lang="en" sz="2300">
                <a:solidFill>
                  <a:schemeClr val="dk1"/>
                </a:solidFill>
                <a:latin typeface="Merriweather"/>
                <a:ea typeface="Merriweather"/>
                <a:cs typeface="Merriweather"/>
                <a:sym typeface="Merriweather"/>
              </a:rPr>
              <a:t>Battery ................................................................................ 7</a:t>
            </a:r>
            <a:endParaRPr sz="2300">
              <a:solidFill>
                <a:schemeClr val="dk1"/>
              </a:solidFill>
              <a:latin typeface="Merriweather"/>
              <a:ea typeface="Merriweather"/>
              <a:cs typeface="Merriweather"/>
              <a:sym typeface="Merriweather"/>
            </a:endParaRPr>
          </a:p>
          <a:p>
            <a:pPr indent="0" lvl="0" marL="0" rtl="0" algn="l">
              <a:lnSpc>
                <a:spcPct val="115000"/>
              </a:lnSpc>
              <a:spcBef>
                <a:spcPts val="0"/>
              </a:spcBef>
              <a:spcAft>
                <a:spcPts val="0"/>
              </a:spcAft>
              <a:buClr>
                <a:schemeClr val="hlink"/>
              </a:buClr>
              <a:buSzPts val="1100"/>
              <a:buFont typeface="Arial"/>
              <a:buNone/>
            </a:pPr>
            <a:r>
              <a:rPr lang="en" sz="2300">
                <a:solidFill>
                  <a:schemeClr val="dk1"/>
                </a:solidFill>
                <a:latin typeface="Merriweather"/>
                <a:ea typeface="Merriweather"/>
                <a:cs typeface="Merriweather"/>
                <a:sym typeface="Merriweather"/>
              </a:rPr>
              <a:t>Buck Converter ................................................................. 8</a:t>
            </a:r>
            <a:endParaRPr sz="2300">
              <a:solidFill>
                <a:schemeClr val="dk1"/>
              </a:solidFill>
              <a:latin typeface="Merriweather"/>
              <a:ea typeface="Merriweather"/>
              <a:cs typeface="Merriweather"/>
              <a:sym typeface="Merriweather"/>
            </a:endParaRPr>
          </a:p>
          <a:p>
            <a:pPr indent="0" lvl="0" marL="0" rtl="0" algn="l">
              <a:lnSpc>
                <a:spcPct val="115000"/>
              </a:lnSpc>
              <a:spcBef>
                <a:spcPts val="0"/>
              </a:spcBef>
              <a:spcAft>
                <a:spcPts val="0"/>
              </a:spcAft>
              <a:buClr>
                <a:schemeClr val="hlink"/>
              </a:buClr>
              <a:buSzPts val="1100"/>
              <a:buFont typeface="Arial"/>
              <a:buNone/>
            </a:pPr>
            <a:r>
              <a:rPr lang="en" sz="2300">
                <a:solidFill>
                  <a:schemeClr val="dk1"/>
                </a:solidFill>
                <a:latin typeface="Merriweather"/>
                <a:ea typeface="Merriweather"/>
                <a:cs typeface="Merriweather"/>
                <a:sym typeface="Merriweather"/>
              </a:rPr>
              <a:t>Building Instructions ...................................................... 9</a:t>
            </a:r>
            <a:endParaRPr sz="2300">
              <a:solidFill>
                <a:schemeClr val="dk1"/>
              </a:solidFill>
              <a:latin typeface="Merriweather"/>
              <a:ea typeface="Merriweather"/>
              <a:cs typeface="Merriweather"/>
              <a:sym typeface="Merriweather"/>
            </a:endParaRPr>
          </a:p>
          <a:p>
            <a:pPr indent="0" lvl="0" marL="0" rtl="0" algn="l">
              <a:lnSpc>
                <a:spcPct val="115000"/>
              </a:lnSpc>
              <a:spcBef>
                <a:spcPts val="0"/>
              </a:spcBef>
              <a:spcAft>
                <a:spcPts val="0"/>
              </a:spcAft>
              <a:buClr>
                <a:schemeClr val="hlink"/>
              </a:buClr>
              <a:buSzPts val="1100"/>
              <a:buFont typeface="Arial"/>
              <a:buNone/>
            </a:pPr>
            <a:r>
              <a:rPr lang="en" sz="2300">
                <a:solidFill>
                  <a:schemeClr val="dk1"/>
                </a:solidFill>
                <a:latin typeface="Merriweather"/>
                <a:ea typeface="Merriweather"/>
                <a:cs typeface="Merriweather"/>
                <a:sym typeface="Merriweather"/>
              </a:rPr>
              <a:t>How to Use Our App ........................................................ 10</a:t>
            </a:r>
            <a:endParaRPr sz="2300">
              <a:solidFill>
                <a:schemeClr val="dk1"/>
              </a:solidFill>
              <a:latin typeface="Merriweather"/>
              <a:ea typeface="Merriweather"/>
              <a:cs typeface="Merriweather"/>
              <a:sym typeface="Merriweather"/>
            </a:endParaRPr>
          </a:p>
          <a:p>
            <a:pPr indent="0" lvl="0" marL="0" rtl="0" algn="l">
              <a:lnSpc>
                <a:spcPct val="115000"/>
              </a:lnSpc>
              <a:spcBef>
                <a:spcPts val="0"/>
              </a:spcBef>
              <a:spcAft>
                <a:spcPts val="0"/>
              </a:spcAft>
              <a:buClr>
                <a:schemeClr val="hlink"/>
              </a:buClr>
              <a:buSzPts val="1100"/>
              <a:buFont typeface="Arial"/>
              <a:buNone/>
            </a:pPr>
            <a:r>
              <a:rPr lang="en" sz="2300">
                <a:solidFill>
                  <a:schemeClr val="dk1"/>
                </a:solidFill>
                <a:latin typeface="Merriweather"/>
                <a:ea typeface="Merriweather"/>
                <a:cs typeface="Merriweather"/>
                <a:sym typeface="Merriweather"/>
              </a:rPr>
              <a:t>Flight Controller .............................................................. 11</a:t>
            </a:r>
            <a:endParaRPr sz="2300">
              <a:solidFill>
                <a:schemeClr val="dk1"/>
              </a:solidFill>
              <a:latin typeface="Merriweather"/>
              <a:ea typeface="Merriweather"/>
              <a:cs typeface="Merriweather"/>
              <a:sym typeface="Merriweather"/>
            </a:endParaRPr>
          </a:p>
          <a:p>
            <a:pPr indent="0" lvl="0" marL="0" rtl="0" algn="l">
              <a:lnSpc>
                <a:spcPct val="115000"/>
              </a:lnSpc>
              <a:spcBef>
                <a:spcPts val="0"/>
              </a:spcBef>
              <a:spcAft>
                <a:spcPts val="0"/>
              </a:spcAft>
              <a:buClr>
                <a:schemeClr val="hlink"/>
              </a:buClr>
              <a:buSzPts val="1100"/>
              <a:buFont typeface="Arial"/>
              <a:buNone/>
            </a:pPr>
            <a:r>
              <a:rPr lang="en" sz="2300">
                <a:solidFill>
                  <a:schemeClr val="dk1"/>
                </a:solidFill>
                <a:latin typeface="Merriweather"/>
                <a:ea typeface="Merriweather"/>
                <a:cs typeface="Merriweather"/>
                <a:sym typeface="Merriweather"/>
              </a:rPr>
              <a:t>Block Coding .....................................................................</a:t>
            </a:r>
            <a:endParaRPr sz="2300">
              <a:solidFill>
                <a:schemeClr val="dk1"/>
              </a:solidFill>
              <a:latin typeface="Merriweather"/>
              <a:ea typeface="Merriweather"/>
              <a:cs typeface="Merriweather"/>
              <a:sym typeface="Merriweather"/>
            </a:endParaRPr>
          </a:p>
          <a:p>
            <a:pPr indent="0" lvl="0" marL="0" rtl="0" algn="l">
              <a:spcBef>
                <a:spcPts val="0"/>
              </a:spcBef>
              <a:spcAft>
                <a:spcPts val="0"/>
              </a:spcAft>
              <a:buNone/>
            </a:pPr>
            <a:r>
              <a:t/>
            </a:r>
            <a:endParaRPr b="1" sz="2300">
              <a:solidFill>
                <a:schemeClr val="dk1"/>
              </a:solidFill>
              <a:latin typeface="Merriweather"/>
              <a:ea typeface="Merriweather"/>
              <a:cs typeface="Merriweather"/>
              <a:sym typeface="Merriweather"/>
            </a:endParaRPr>
          </a:p>
        </p:txBody>
      </p:sp>
      <p:sp>
        <p:nvSpPr>
          <p:cNvPr id="226" name="Google Shape;226;p33"/>
          <p:cNvSpPr txBox="1"/>
          <p:nvPr/>
        </p:nvSpPr>
        <p:spPr>
          <a:xfrm>
            <a:off x="7696625" y="5115150"/>
            <a:ext cx="3000000" cy="538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2300">
                <a:solidFill>
                  <a:schemeClr val="dk1"/>
                </a:solidFill>
                <a:latin typeface="Merriweather"/>
                <a:ea typeface="Merriweather"/>
                <a:cs typeface="Merriweather"/>
                <a:sym typeface="Merriweather"/>
              </a:rPr>
              <a:t>12</a:t>
            </a:r>
            <a:endParaRPr/>
          </a:p>
        </p:txBody>
      </p:sp>
      <p:cxnSp>
        <p:nvCxnSpPr>
          <p:cNvPr id="227" name="Google Shape;227;p33"/>
          <p:cNvCxnSpPr/>
          <p:nvPr/>
        </p:nvCxnSpPr>
        <p:spPr>
          <a:xfrm>
            <a:off x="398575" y="974325"/>
            <a:ext cx="4284900" cy="0"/>
          </a:xfrm>
          <a:prstGeom prst="straightConnector1">
            <a:avLst/>
          </a:prstGeom>
          <a:noFill/>
          <a:ln cap="flat" cmpd="sng" w="38100">
            <a:solidFill>
              <a:schemeClr val="dk1"/>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4"/>
          <p:cNvSpPr txBox="1"/>
          <p:nvPr>
            <p:ph type="title"/>
          </p:nvPr>
        </p:nvSpPr>
        <p:spPr>
          <a:xfrm>
            <a:off x="217125" y="906775"/>
            <a:ext cx="4355400" cy="112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Raspberry Pi 5 (The Brain)</a:t>
            </a:r>
            <a:endParaRPr/>
          </a:p>
        </p:txBody>
      </p:sp>
      <p:sp>
        <p:nvSpPr>
          <p:cNvPr id="233" name="Google Shape;233;p34"/>
          <p:cNvSpPr txBox="1"/>
          <p:nvPr>
            <p:ph idx="1" type="body"/>
          </p:nvPr>
        </p:nvSpPr>
        <p:spPr>
          <a:xfrm>
            <a:off x="139613" y="2209341"/>
            <a:ext cx="3466800" cy="27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hlink"/>
              </a:buClr>
              <a:buSzPts val="1100"/>
              <a:buFont typeface="Arial"/>
              <a:buNone/>
            </a:pPr>
            <a:r>
              <a:rPr lang="en" sz="2400"/>
              <a:t>Think of the Raspberry Pi 5 as the “brain” of the drone. It processes information, makes decisions, and controls the other parts to keep the drone stable and follow commands. It runs programs and gathers data from sensors, which helps it decide things like speed, direction, and altitude.</a:t>
            </a:r>
            <a:endParaRPr sz="2400"/>
          </a:p>
          <a:p>
            <a:pPr indent="0" lvl="0" marL="0" rtl="0" algn="l">
              <a:spcBef>
                <a:spcPts val="1200"/>
              </a:spcBef>
              <a:spcAft>
                <a:spcPts val="0"/>
              </a:spcAft>
              <a:buClr>
                <a:schemeClr val="hlink"/>
              </a:buClr>
              <a:buSzPts val="1100"/>
              <a:buFont typeface="Arial"/>
              <a:buNone/>
            </a:pPr>
            <a:r>
              <a:t/>
            </a:r>
            <a:endParaRPr sz="2400"/>
          </a:p>
          <a:p>
            <a:pPr indent="0" lvl="0" marL="0" rtl="0" algn="l">
              <a:spcBef>
                <a:spcPts val="1200"/>
              </a:spcBef>
              <a:spcAft>
                <a:spcPts val="1200"/>
              </a:spcAft>
              <a:buClr>
                <a:schemeClr val="accent3"/>
              </a:buClr>
              <a:buSzPts val="1100"/>
              <a:buFont typeface="Arial"/>
              <a:buNone/>
            </a:pPr>
            <a:r>
              <a:t/>
            </a:r>
            <a:endParaRPr sz="2400"/>
          </a:p>
        </p:txBody>
      </p:sp>
      <p:sp>
        <p:nvSpPr>
          <p:cNvPr id="234" name="Google Shape;234;p34"/>
          <p:cNvSpPr/>
          <p:nvPr/>
        </p:nvSpPr>
        <p:spPr>
          <a:xfrm>
            <a:off x="3728225" y="0"/>
            <a:ext cx="1649700" cy="77724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pic>
        <p:nvPicPr>
          <p:cNvPr id="235" name="Google Shape;235;p34"/>
          <p:cNvPicPr preferRelativeResize="0"/>
          <p:nvPr/>
        </p:nvPicPr>
        <p:blipFill>
          <a:blip r:embed="rId3">
            <a:alphaModFix/>
          </a:blip>
          <a:stretch>
            <a:fillRect/>
          </a:stretch>
        </p:blipFill>
        <p:spPr>
          <a:xfrm>
            <a:off x="3922313" y="2365825"/>
            <a:ext cx="6025388" cy="338626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5"/>
          <p:cNvSpPr txBox="1"/>
          <p:nvPr>
            <p:ph idx="1" type="body"/>
          </p:nvPr>
        </p:nvSpPr>
        <p:spPr>
          <a:xfrm>
            <a:off x="6374463" y="2198266"/>
            <a:ext cx="3466800" cy="2754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Clr>
                <a:schemeClr val="hlink"/>
              </a:buClr>
              <a:buSzPts val="1100"/>
              <a:buFont typeface="Arial"/>
              <a:buNone/>
            </a:pPr>
            <a:r>
              <a:rPr lang="en" sz="2200">
                <a:solidFill>
                  <a:schemeClr val="accent3"/>
                </a:solidFill>
              </a:rPr>
              <a:t>Motors are like the “muscles” of the drone, making it move and stay in the air. Each motor spins a propeller, which pushes air downwards to lift the drone up. The faster the motors spin, the more lift the drone has. Our motors are Readytosky RS2205 2300KV Brushless Motors, which means they’re strong and built for fast, precise movements.</a:t>
            </a:r>
            <a:endParaRPr sz="2200">
              <a:solidFill>
                <a:schemeClr val="accent3"/>
              </a:solidFill>
            </a:endParaRPr>
          </a:p>
        </p:txBody>
      </p:sp>
      <p:sp>
        <p:nvSpPr>
          <p:cNvPr id="241" name="Google Shape;241;p35"/>
          <p:cNvSpPr/>
          <p:nvPr/>
        </p:nvSpPr>
        <p:spPr>
          <a:xfrm>
            <a:off x="0" y="0"/>
            <a:ext cx="4749900" cy="77724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242" name="Google Shape;242;p35"/>
          <p:cNvSpPr txBox="1"/>
          <p:nvPr>
            <p:ph type="title"/>
          </p:nvPr>
        </p:nvSpPr>
        <p:spPr>
          <a:xfrm>
            <a:off x="6374475" y="963250"/>
            <a:ext cx="3466800" cy="107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3"/>
                </a:solidFill>
              </a:rPr>
              <a:t>Motors (The Muscles)</a:t>
            </a:r>
            <a:endParaRPr>
              <a:solidFill>
                <a:schemeClr val="accent3"/>
              </a:solidFill>
            </a:endParaRPr>
          </a:p>
        </p:txBody>
      </p:sp>
      <p:sp>
        <p:nvSpPr>
          <p:cNvPr id="243" name="Google Shape;243;p35"/>
          <p:cNvSpPr/>
          <p:nvPr/>
        </p:nvSpPr>
        <p:spPr>
          <a:xfrm>
            <a:off x="0" y="0"/>
            <a:ext cx="6266400" cy="77724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pic>
        <p:nvPicPr>
          <p:cNvPr id="244" name="Google Shape;244;p35"/>
          <p:cNvPicPr preferRelativeResize="0"/>
          <p:nvPr/>
        </p:nvPicPr>
        <p:blipFill>
          <a:blip r:embed="rId3">
            <a:alphaModFix/>
          </a:blip>
          <a:stretch>
            <a:fillRect/>
          </a:stretch>
        </p:blipFill>
        <p:spPr>
          <a:xfrm>
            <a:off x="186363" y="1676075"/>
            <a:ext cx="5893676" cy="44202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6"/>
          <p:cNvSpPr txBox="1"/>
          <p:nvPr>
            <p:ph type="title"/>
          </p:nvPr>
        </p:nvSpPr>
        <p:spPr>
          <a:xfrm>
            <a:off x="217125" y="296875"/>
            <a:ext cx="3389400" cy="1739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Motor Drivers (The Power Controllers)</a:t>
            </a:r>
            <a:endParaRPr/>
          </a:p>
        </p:txBody>
      </p:sp>
      <p:sp>
        <p:nvSpPr>
          <p:cNvPr id="250" name="Google Shape;250;p36"/>
          <p:cNvSpPr txBox="1"/>
          <p:nvPr>
            <p:ph idx="1" type="body"/>
          </p:nvPr>
        </p:nvSpPr>
        <p:spPr>
          <a:xfrm>
            <a:off x="139613" y="2209341"/>
            <a:ext cx="3466800" cy="2754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Clr>
                <a:schemeClr val="hlink"/>
              </a:buClr>
              <a:buSzPts val="1100"/>
              <a:buFont typeface="Arial"/>
              <a:buNone/>
            </a:pPr>
            <a:r>
              <a:rPr lang="en" sz="2200"/>
              <a:t>Motor drivers, specifically our Cyclone 35A BLHeli_S ones, are like “controllers” that tell the motors exactly how fast to spin. They take instructions from the Raspberry Pi and give the motors the right amount of power to keep the drone balanced and responsive. These drivers help keep everything steady by controlling each motor’s speed accurately.</a:t>
            </a:r>
            <a:endParaRPr sz="2200"/>
          </a:p>
        </p:txBody>
      </p:sp>
      <p:sp>
        <p:nvSpPr>
          <p:cNvPr id="251" name="Google Shape;251;p36"/>
          <p:cNvSpPr/>
          <p:nvPr/>
        </p:nvSpPr>
        <p:spPr>
          <a:xfrm>
            <a:off x="3728225" y="0"/>
            <a:ext cx="1649700" cy="77724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pic>
        <p:nvPicPr>
          <p:cNvPr id="252" name="Google Shape;252;p36"/>
          <p:cNvPicPr preferRelativeResize="0"/>
          <p:nvPr/>
        </p:nvPicPr>
        <p:blipFill>
          <a:blip r:embed="rId3">
            <a:alphaModFix/>
          </a:blip>
          <a:stretch>
            <a:fillRect/>
          </a:stretch>
        </p:blipFill>
        <p:spPr>
          <a:xfrm>
            <a:off x="4113125" y="1054562"/>
            <a:ext cx="5663275" cy="5663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7"/>
          <p:cNvSpPr txBox="1"/>
          <p:nvPr>
            <p:ph idx="1" type="body"/>
          </p:nvPr>
        </p:nvSpPr>
        <p:spPr>
          <a:xfrm>
            <a:off x="6374463" y="2198266"/>
            <a:ext cx="3466800" cy="27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hlink"/>
              </a:buClr>
              <a:buSzPts val="1100"/>
              <a:buFont typeface="Arial"/>
              <a:buNone/>
            </a:pPr>
            <a:r>
              <a:rPr lang="en" sz="2200">
                <a:solidFill>
                  <a:schemeClr val="accent3"/>
                </a:solidFill>
              </a:rPr>
              <a:t>The PDB is like the “power hub” of the drone. It takes power from the battery and distributes it to all the other parts, so they don’t have to connect directly to the battery. This helps keep everything neat and avoids too many wires. Our Matek Mini Power Hub PDB even includes options for different voltages to power different parts safely.</a:t>
            </a:r>
            <a:endParaRPr sz="2200">
              <a:solidFill>
                <a:schemeClr val="accent3"/>
              </a:solidFill>
            </a:endParaRPr>
          </a:p>
          <a:p>
            <a:pPr indent="0" lvl="0" marL="0" rtl="0" algn="l">
              <a:spcBef>
                <a:spcPts val="1200"/>
              </a:spcBef>
              <a:spcAft>
                <a:spcPts val="1200"/>
              </a:spcAft>
              <a:buClr>
                <a:schemeClr val="hlink"/>
              </a:buClr>
              <a:buSzPts val="1100"/>
              <a:buFont typeface="Arial"/>
              <a:buNone/>
            </a:pPr>
            <a:r>
              <a:t/>
            </a:r>
            <a:endParaRPr sz="2200">
              <a:solidFill>
                <a:schemeClr val="accent3"/>
              </a:solidFill>
            </a:endParaRPr>
          </a:p>
        </p:txBody>
      </p:sp>
      <p:sp>
        <p:nvSpPr>
          <p:cNvPr id="258" name="Google Shape;258;p37"/>
          <p:cNvSpPr/>
          <p:nvPr/>
        </p:nvSpPr>
        <p:spPr>
          <a:xfrm>
            <a:off x="0" y="0"/>
            <a:ext cx="4749900" cy="77724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259" name="Google Shape;259;p37"/>
          <p:cNvSpPr txBox="1"/>
          <p:nvPr>
            <p:ph type="title"/>
          </p:nvPr>
        </p:nvSpPr>
        <p:spPr>
          <a:xfrm>
            <a:off x="6374475" y="963250"/>
            <a:ext cx="3466800" cy="107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chemeClr val="accent3"/>
                </a:solidFill>
              </a:rPr>
              <a:t>Power Distribution Board (PDB) (The Power Hub)</a:t>
            </a:r>
            <a:endParaRPr sz="3000">
              <a:solidFill>
                <a:schemeClr val="accent3"/>
              </a:solidFill>
            </a:endParaRPr>
          </a:p>
        </p:txBody>
      </p:sp>
      <p:sp>
        <p:nvSpPr>
          <p:cNvPr id="260" name="Google Shape;260;p37"/>
          <p:cNvSpPr/>
          <p:nvPr/>
        </p:nvSpPr>
        <p:spPr>
          <a:xfrm>
            <a:off x="0" y="0"/>
            <a:ext cx="6266400" cy="77724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pic>
        <p:nvPicPr>
          <p:cNvPr id="261" name="Google Shape;261;p37"/>
          <p:cNvPicPr preferRelativeResize="0"/>
          <p:nvPr/>
        </p:nvPicPr>
        <p:blipFill>
          <a:blip r:embed="rId3">
            <a:alphaModFix/>
          </a:blip>
          <a:stretch>
            <a:fillRect/>
          </a:stretch>
        </p:blipFill>
        <p:spPr>
          <a:xfrm>
            <a:off x="129425" y="1633382"/>
            <a:ext cx="6007550" cy="45056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8"/>
          <p:cNvSpPr txBox="1"/>
          <p:nvPr>
            <p:ph type="title"/>
          </p:nvPr>
        </p:nvSpPr>
        <p:spPr>
          <a:xfrm>
            <a:off x="217125" y="296875"/>
            <a:ext cx="3389400" cy="1739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Battery (The Energy Source)</a:t>
            </a:r>
            <a:endParaRPr/>
          </a:p>
        </p:txBody>
      </p:sp>
      <p:sp>
        <p:nvSpPr>
          <p:cNvPr id="267" name="Google Shape;267;p38"/>
          <p:cNvSpPr txBox="1"/>
          <p:nvPr>
            <p:ph idx="1" type="body"/>
          </p:nvPr>
        </p:nvSpPr>
        <p:spPr>
          <a:xfrm>
            <a:off x="139613" y="2209341"/>
            <a:ext cx="3466800" cy="2754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Clr>
                <a:schemeClr val="hlink"/>
              </a:buClr>
              <a:buSzPts val="1100"/>
              <a:buFont typeface="Arial"/>
              <a:buNone/>
            </a:pPr>
            <a:r>
              <a:rPr lang="en" sz="2300"/>
              <a:t>The battery is like the “fuel tank” of the drone, supplying electricity to all its parts. Most drones use rechargeable batteries that provide enough power for a flight, but they have to be recharged after each flight. We’re using a battery that works with the PDB and motor drivers to provide safe and reliable power.</a:t>
            </a:r>
            <a:endParaRPr sz="2300"/>
          </a:p>
        </p:txBody>
      </p:sp>
      <p:sp>
        <p:nvSpPr>
          <p:cNvPr id="268" name="Google Shape;268;p38"/>
          <p:cNvSpPr/>
          <p:nvPr/>
        </p:nvSpPr>
        <p:spPr>
          <a:xfrm>
            <a:off x="3728225" y="0"/>
            <a:ext cx="1649700" cy="77724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pic>
        <p:nvPicPr>
          <p:cNvPr id="269" name="Google Shape;269;p38"/>
          <p:cNvPicPr preferRelativeResize="0"/>
          <p:nvPr/>
        </p:nvPicPr>
        <p:blipFill>
          <a:blip r:embed="rId3">
            <a:alphaModFix/>
          </a:blip>
          <a:stretch>
            <a:fillRect/>
          </a:stretch>
        </p:blipFill>
        <p:spPr>
          <a:xfrm>
            <a:off x="3891725" y="1842525"/>
            <a:ext cx="5993850" cy="408734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9"/>
          <p:cNvSpPr txBox="1"/>
          <p:nvPr>
            <p:ph idx="1" type="body"/>
          </p:nvPr>
        </p:nvSpPr>
        <p:spPr>
          <a:xfrm>
            <a:off x="6374463" y="2198266"/>
            <a:ext cx="3466800" cy="27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hlink"/>
              </a:buClr>
              <a:buSzPts val="1100"/>
              <a:buFont typeface="Arial"/>
              <a:buNone/>
            </a:pPr>
            <a:r>
              <a:rPr lang="en" sz="2300">
                <a:solidFill>
                  <a:schemeClr val="accent3"/>
                </a:solidFill>
              </a:rPr>
              <a:t>A buck converter is like an “adapter” that steps down the battery’s voltage to a safe level for the Raspberry Pi and other sensitive parts. Without it, the parts could get too much power and potentially get damaged. The buck converter ensures that each part gets the correct voltage it needs to operate safely.</a:t>
            </a:r>
            <a:endParaRPr sz="2300">
              <a:solidFill>
                <a:schemeClr val="accent3"/>
              </a:solidFill>
            </a:endParaRPr>
          </a:p>
          <a:p>
            <a:pPr indent="0" lvl="0" marL="0" rtl="0" algn="l">
              <a:spcBef>
                <a:spcPts val="1200"/>
              </a:spcBef>
              <a:spcAft>
                <a:spcPts val="0"/>
              </a:spcAft>
              <a:buClr>
                <a:schemeClr val="hlink"/>
              </a:buClr>
              <a:buSzPts val="1100"/>
              <a:buFont typeface="Arial"/>
              <a:buNone/>
            </a:pPr>
            <a:r>
              <a:t/>
            </a:r>
            <a:endParaRPr sz="2300"/>
          </a:p>
          <a:p>
            <a:pPr indent="0" lvl="0" marL="0" rtl="0" algn="l">
              <a:spcBef>
                <a:spcPts val="1200"/>
              </a:spcBef>
              <a:spcAft>
                <a:spcPts val="0"/>
              </a:spcAft>
              <a:buClr>
                <a:schemeClr val="hlink"/>
              </a:buClr>
              <a:buSzPts val="1100"/>
              <a:buFont typeface="Arial"/>
              <a:buNone/>
            </a:pPr>
            <a:r>
              <a:t/>
            </a:r>
            <a:endParaRPr sz="2300"/>
          </a:p>
          <a:p>
            <a:pPr indent="0" lvl="0" marL="0" rtl="0" algn="l">
              <a:spcBef>
                <a:spcPts val="1200"/>
              </a:spcBef>
              <a:spcAft>
                <a:spcPts val="1200"/>
              </a:spcAft>
              <a:buClr>
                <a:schemeClr val="hlink"/>
              </a:buClr>
              <a:buSzPts val="1100"/>
              <a:buFont typeface="Arial"/>
              <a:buNone/>
            </a:pPr>
            <a:r>
              <a:t/>
            </a:r>
            <a:endParaRPr sz="2300"/>
          </a:p>
        </p:txBody>
      </p:sp>
      <p:sp>
        <p:nvSpPr>
          <p:cNvPr id="275" name="Google Shape;275;p39"/>
          <p:cNvSpPr/>
          <p:nvPr/>
        </p:nvSpPr>
        <p:spPr>
          <a:xfrm>
            <a:off x="0" y="0"/>
            <a:ext cx="4749900" cy="77724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276" name="Google Shape;276;p39"/>
          <p:cNvSpPr txBox="1"/>
          <p:nvPr>
            <p:ph type="title"/>
          </p:nvPr>
        </p:nvSpPr>
        <p:spPr>
          <a:xfrm>
            <a:off x="6374475" y="963250"/>
            <a:ext cx="3466800" cy="107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chemeClr val="accent3"/>
                </a:solidFill>
              </a:rPr>
              <a:t>Buck Converter (The Voltage Adapter)</a:t>
            </a:r>
            <a:endParaRPr sz="3000">
              <a:solidFill>
                <a:schemeClr val="accent3"/>
              </a:solidFill>
            </a:endParaRPr>
          </a:p>
        </p:txBody>
      </p:sp>
      <p:sp>
        <p:nvSpPr>
          <p:cNvPr id="277" name="Google Shape;277;p39"/>
          <p:cNvSpPr/>
          <p:nvPr/>
        </p:nvSpPr>
        <p:spPr>
          <a:xfrm>
            <a:off x="0" y="0"/>
            <a:ext cx="6266400" cy="77724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pic>
        <p:nvPicPr>
          <p:cNvPr id="278" name="Google Shape;278;p39"/>
          <p:cNvPicPr preferRelativeResize="0"/>
          <p:nvPr/>
        </p:nvPicPr>
        <p:blipFill>
          <a:blip r:embed="rId3">
            <a:alphaModFix/>
          </a:blip>
          <a:stretch>
            <a:fillRect/>
          </a:stretch>
        </p:blipFill>
        <p:spPr>
          <a:xfrm>
            <a:off x="174763" y="1355670"/>
            <a:ext cx="5916876" cy="4439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0"/>
          <p:cNvSpPr txBox="1"/>
          <p:nvPr>
            <p:ph type="title"/>
          </p:nvPr>
        </p:nvSpPr>
        <p:spPr>
          <a:xfrm>
            <a:off x="342875" y="839575"/>
            <a:ext cx="4584000" cy="1142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600"/>
              <a:t>Building Instructions</a:t>
            </a:r>
            <a:endParaRPr sz="4900"/>
          </a:p>
        </p:txBody>
      </p:sp>
      <p:sp>
        <p:nvSpPr>
          <p:cNvPr id="284" name="Google Shape;284;p40"/>
          <p:cNvSpPr txBox="1"/>
          <p:nvPr>
            <p:ph idx="4294967295" type="body"/>
          </p:nvPr>
        </p:nvSpPr>
        <p:spPr>
          <a:xfrm>
            <a:off x="260700" y="2103450"/>
            <a:ext cx="9537000" cy="483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hlink"/>
              </a:buClr>
              <a:buSzPts val="1100"/>
              <a:buFont typeface="Arial"/>
              <a:buNone/>
            </a:pPr>
            <a:r>
              <a:rPr lang="en" sz="1800"/>
              <a:t>1. 3D Print the chassis</a:t>
            </a:r>
            <a:endParaRPr sz="1800"/>
          </a:p>
          <a:p>
            <a:pPr indent="0" lvl="0" marL="0" rtl="0" algn="l">
              <a:spcBef>
                <a:spcPts val="1200"/>
              </a:spcBef>
              <a:spcAft>
                <a:spcPts val="0"/>
              </a:spcAft>
              <a:buClr>
                <a:schemeClr val="hlink"/>
              </a:buClr>
              <a:buSzPts val="1100"/>
              <a:buFont typeface="Arial"/>
              <a:buNone/>
            </a:pPr>
            <a:r>
              <a:rPr lang="en" sz="1800"/>
              <a:t>2. Assemble motors onto chassis using screws provided</a:t>
            </a:r>
            <a:endParaRPr sz="1800"/>
          </a:p>
          <a:p>
            <a:pPr indent="0" lvl="0" marL="0" rtl="0" algn="l">
              <a:spcBef>
                <a:spcPts val="1200"/>
              </a:spcBef>
              <a:spcAft>
                <a:spcPts val="0"/>
              </a:spcAft>
              <a:buClr>
                <a:schemeClr val="hlink"/>
              </a:buClr>
              <a:buSzPts val="1100"/>
              <a:buFont typeface="Arial"/>
              <a:buNone/>
            </a:pPr>
            <a:r>
              <a:rPr lang="en" sz="1800"/>
              <a:t>3. Assemble the Raspberry Pi 5 onto chassis using screws provided</a:t>
            </a:r>
            <a:endParaRPr sz="1800"/>
          </a:p>
          <a:p>
            <a:pPr indent="0" lvl="0" marL="0" rtl="0" algn="l">
              <a:spcBef>
                <a:spcPts val="1200"/>
              </a:spcBef>
              <a:spcAft>
                <a:spcPts val="0"/>
              </a:spcAft>
              <a:buClr>
                <a:schemeClr val="hlink"/>
              </a:buClr>
              <a:buSzPts val="1100"/>
              <a:buFont typeface="Arial"/>
              <a:buNone/>
            </a:pPr>
            <a:r>
              <a:rPr lang="en" sz="1800"/>
              <a:t>4. Assemble the PDB onto chassis using screws provided</a:t>
            </a:r>
            <a:endParaRPr sz="1800"/>
          </a:p>
          <a:p>
            <a:pPr indent="0" lvl="0" marL="0" rtl="0" algn="l">
              <a:spcBef>
                <a:spcPts val="1200"/>
              </a:spcBef>
              <a:spcAft>
                <a:spcPts val="0"/>
              </a:spcAft>
              <a:buClr>
                <a:schemeClr val="hlink"/>
              </a:buClr>
              <a:buSzPts val="1100"/>
              <a:buFont typeface="Arial"/>
              <a:buNone/>
            </a:pPr>
            <a:r>
              <a:rPr lang="en" sz="1800"/>
              <a:t>5. Connect motor drivers to motors via pins</a:t>
            </a:r>
            <a:endParaRPr sz="1800"/>
          </a:p>
          <a:p>
            <a:pPr indent="0" lvl="0" marL="0" rtl="0" algn="l">
              <a:spcBef>
                <a:spcPts val="1200"/>
              </a:spcBef>
              <a:spcAft>
                <a:spcPts val="0"/>
              </a:spcAft>
              <a:buClr>
                <a:schemeClr val="hlink"/>
              </a:buClr>
              <a:buSzPts val="1100"/>
              <a:buFont typeface="Arial"/>
              <a:buNone/>
            </a:pPr>
            <a:r>
              <a:rPr lang="en" sz="1800"/>
              <a:t>6. Clean up the wires using zip ties</a:t>
            </a:r>
            <a:endParaRPr sz="1800"/>
          </a:p>
          <a:p>
            <a:pPr indent="0" lvl="0" marL="0" rtl="0" algn="l">
              <a:spcBef>
                <a:spcPts val="1200"/>
              </a:spcBef>
              <a:spcAft>
                <a:spcPts val="0"/>
              </a:spcAft>
              <a:buClr>
                <a:schemeClr val="hlink"/>
              </a:buClr>
              <a:buSzPts val="1100"/>
              <a:buFont typeface="Arial"/>
              <a:buNone/>
            </a:pPr>
            <a:r>
              <a:rPr lang="en" sz="1800"/>
              <a:t>7. Put on propellers</a:t>
            </a:r>
            <a:endParaRPr sz="1800"/>
          </a:p>
          <a:p>
            <a:pPr indent="0" lvl="0" marL="0" rtl="0" algn="l">
              <a:spcBef>
                <a:spcPts val="1200"/>
              </a:spcBef>
              <a:spcAft>
                <a:spcPts val="0"/>
              </a:spcAft>
              <a:buClr>
                <a:schemeClr val="hlink"/>
              </a:buClr>
              <a:buSzPts val="1100"/>
              <a:buFont typeface="Arial"/>
              <a:buNone/>
            </a:pPr>
            <a:r>
              <a:rPr lang="en" sz="1800"/>
              <a:t>8. Download the App and connect</a:t>
            </a:r>
            <a:endParaRPr sz="1800"/>
          </a:p>
          <a:p>
            <a:pPr indent="0" lvl="0" marL="0" rtl="0" algn="l">
              <a:spcBef>
                <a:spcPts val="1200"/>
              </a:spcBef>
              <a:spcAft>
                <a:spcPts val="0"/>
              </a:spcAft>
              <a:buClr>
                <a:schemeClr val="hlink"/>
              </a:buClr>
              <a:buSzPts val="1100"/>
              <a:buFont typeface="Arial"/>
              <a:buNone/>
            </a:pPr>
            <a:r>
              <a:rPr lang="en" sz="1800"/>
              <a:t>Now that you're equipped with the knowledge of </a:t>
            </a:r>
            <a:r>
              <a:rPr b="1" lang="en" sz="1800"/>
              <a:t>drones and their electronic parts</a:t>
            </a:r>
            <a:r>
              <a:rPr lang="en" sz="1800"/>
              <a:t>, it's time to take action! Embrace your inner engineer, experiment with designs, and most importantly, have fun flying. Remember, every flight is a new adventure waiting to happen. </a:t>
            </a:r>
            <a:r>
              <a:rPr b="1" lang="en" sz="1800"/>
              <a:t>So, soar high and enjoy the journey!</a:t>
            </a:r>
            <a:endParaRPr b="1" sz="1800"/>
          </a:p>
          <a:p>
            <a:pPr indent="0" lvl="0" marL="0" rtl="0" algn="l">
              <a:spcBef>
                <a:spcPts val="1200"/>
              </a:spcBef>
              <a:spcAft>
                <a:spcPts val="0"/>
              </a:spcAft>
              <a:buClr>
                <a:schemeClr val="hlink"/>
              </a:buClr>
              <a:buSzPts val="1100"/>
              <a:buFont typeface="Arial"/>
              <a:buNone/>
            </a:pPr>
            <a:r>
              <a:t/>
            </a:r>
            <a:endParaRPr sz="1800"/>
          </a:p>
          <a:p>
            <a:pPr indent="0" lvl="0" marL="0" rtl="0" algn="l">
              <a:spcBef>
                <a:spcPts val="1200"/>
              </a:spcBef>
              <a:spcAft>
                <a:spcPts val="1200"/>
              </a:spcAft>
              <a:buClr>
                <a:schemeClr val="accent3"/>
              </a:buClr>
              <a:buSzPts val="1100"/>
              <a:buFont typeface="Arial"/>
              <a:buNone/>
            </a:pPr>
            <a:r>
              <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cience Presentation">
  <a:themeElements>
    <a:clrScheme name="Simple Light">
      <a:dk1>
        <a:srgbClr val="005088"/>
      </a:dk1>
      <a:lt1>
        <a:srgbClr val="F3F0DF"/>
      </a:lt1>
      <a:dk2>
        <a:srgbClr val="121212"/>
      </a:dk2>
      <a:lt2>
        <a:srgbClr val="D0E0E3"/>
      </a:lt2>
      <a:accent1>
        <a:srgbClr val="11CAA0"/>
      </a:accent1>
      <a:accent2>
        <a:srgbClr val="6D6D6B"/>
      </a:accent2>
      <a:accent3>
        <a:srgbClr val="FFFFFF"/>
      </a:accent3>
      <a:accent4>
        <a:srgbClr val="656839"/>
      </a:accent4>
      <a:accent5>
        <a:srgbClr val="774936"/>
      </a:accent5>
      <a:accent6>
        <a:srgbClr val="C492B1"/>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