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slide" Target="slides/slide7.xml"/><Relationship Id="rId22" Type="http://schemas.openxmlformats.org/officeDocument/2006/relationships/font" Target="fonts/Raleway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Light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53750cf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53750c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d306e932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d306e93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3750cf2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53750cf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3750cf2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53750cf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da2f2c088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da2f2c08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da2f2c088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da2f2c08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eam5SWE/Petit" TargetMode="External"/><Relationship Id="rId4" Type="http://schemas.openxmlformats.org/officeDocument/2006/relationships/hyperlink" Target="https://www.figma.com/file/CW5JgxFRnSAnc1pMCdYW66/Petit-Design?node-id=0%3A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3287225"/>
            <a:ext cx="8003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Cycle 4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3" name="Google Shape;63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25" y="2572700"/>
            <a:ext cx="2217233" cy="8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22000" y="665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</a:t>
            </a:r>
            <a:r>
              <a:rPr lang="en" sz="4800">
                <a:solidFill>
                  <a:schemeClr val="accent1"/>
                </a:solidFill>
              </a:rPr>
              <a:t>members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22000" y="1402125"/>
            <a:ext cx="35433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1.</a:t>
            </a:r>
            <a:r>
              <a:rPr b="1" lang="en" sz="1000"/>
              <a:t>Brian Le (Bao Le)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 Frontend Developer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-Tested for view confirmation of appointment of customer side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Tested cancel appointment of customer side - users actors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3.G (Guillermo</a:t>
            </a:r>
            <a:r>
              <a:rPr b="1" lang="en" sz="1000"/>
              <a:t> Clara)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Full-Stack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Implemented final page design. Restructured all front end files. Added responsiveness, organized the CSS code. Finished implementing connection between frontend and backend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5.Jisoo Park</a:t>
            </a:r>
            <a:r>
              <a:rPr b="1" lang="en" sz="1000"/>
              <a:t>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Backend Developer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Implementing password recovery system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Tested front-end back-end connectivity and functionality (especially with POST request)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Helped with managing assignment documents</a:t>
            </a:r>
            <a:endParaRPr sz="10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6" name="Google Shape;76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58125" y="1402125"/>
            <a:ext cx="392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2.</a:t>
            </a:r>
            <a:r>
              <a:rPr b="1" lang="en" sz="1000"/>
              <a:t>Aleeza Iftikhar-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Tested functionality of business dashboard pages. (e.g. adding / removing employees and services). Communicated about password recovery bug and hiding django key with backend team.</a:t>
            </a:r>
            <a:endParaRPr b="1"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4. </a:t>
            </a:r>
            <a:r>
              <a:rPr b="1" lang="en" sz="1000"/>
              <a:t>Jennie Vu (Nga Vu)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Tested front-end web pages for customer users and business access users. Find bug and discuss with team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Tested multiple appointments making on the View Appointment page.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Tested new business owner user access (create new profile, manage employees/services). Tested manage scheduled appointments on the business owner access site.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922000" y="891775"/>
            <a:ext cx="8439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Backlog </a:t>
            </a:r>
            <a:r>
              <a:rPr lang="en"/>
              <a:t>SC 4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922000" y="1886449"/>
            <a:ext cx="7737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Make the website responsive –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Finish implementing authentication that require owner access –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CSS of the project by organising the website better –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mechanisms to fetch data from the backend into other pages –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message pop up to display errors –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recovery system – Done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922000" y="891775"/>
            <a:ext cx="8678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Testing </a:t>
            </a:r>
            <a:r>
              <a:rPr lang="en"/>
              <a:t>SC 4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659175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947100" y="1714600"/>
            <a:ext cx="72498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 your business –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 employees –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 Services -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appointment -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View confirmation of the appointment -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Cancel appointment -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Salon –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Manage Business Information (Description, User Info) – Pass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Appointment filtering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Appointments section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Password Recovery – Pass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6" name="Google Shape;96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922000" y="976675"/>
            <a:ext cx="755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&amp; Lessons </a:t>
            </a:r>
            <a:r>
              <a:rPr lang="en" sz="3600">
                <a:solidFill>
                  <a:schemeClr val="accent1"/>
                </a:solidFill>
              </a:rPr>
              <a:t>Learned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922000" y="1749175"/>
            <a:ext cx="76824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Difficulty with finding a way to code together in real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It is better to code with the same IDE and or with screen share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109" name="Google Shape;109;p1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22000" y="891775"/>
            <a:ext cx="8439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Testing </a:t>
            </a:r>
            <a:r>
              <a:rPr lang="en"/>
              <a:t>SC 4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950300" y="2022300"/>
            <a:ext cx="73983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</a:t>
            </a:r>
            <a:r>
              <a:rPr lang="en"/>
              <a:t> the pricing of our premium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missing elements that were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Polishing some </a:t>
            </a:r>
            <a:r>
              <a:rPr lang="en"/>
              <a:t>details</a:t>
            </a:r>
            <a:r>
              <a:rPr lang="en"/>
              <a:t> in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testing functions of our webpage and fine tuning 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documentation and </a:t>
            </a:r>
            <a:r>
              <a:rPr lang="en"/>
              <a:t>explanation</a:t>
            </a:r>
            <a:r>
              <a:rPr lang="en"/>
              <a:t> of code functionality 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594125" y="1659500"/>
            <a:ext cx="6847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https://github.com/Team5SWE/Petit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996575" y="1023525"/>
            <a:ext cx="3191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>
                <a:latin typeface="Raleway"/>
                <a:ea typeface="Raleway"/>
                <a:cs typeface="Raleway"/>
                <a:sym typeface="Raleway"/>
              </a:rPr>
              <a:t>Version </a:t>
            </a:r>
            <a:r>
              <a:rPr b="1" i="0" lang="en">
                <a:latin typeface="Raleway"/>
                <a:ea typeface="Raleway"/>
                <a:cs typeface="Raleway"/>
                <a:sym typeface="Raleway"/>
              </a:rPr>
              <a:t>Control</a:t>
            </a:r>
            <a:r>
              <a:rPr b="1" i="0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077875" y="2303900"/>
            <a:ext cx="3029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>
                <a:latin typeface="Raleway"/>
                <a:ea typeface="Raleway"/>
                <a:cs typeface="Raleway"/>
                <a:sym typeface="Raleway"/>
              </a:rPr>
              <a:t>Figma Design</a:t>
            </a:r>
            <a:endParaRPr b="1" i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94125" y="3010575"/>
            <a:ext cx="6924000" cy="20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https://www.figma.com/file/CW5JgxFRnSAnc1pMCdYW66/Petit-Design?node-id=0%3A1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-7075" y="-1415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392750" y="3949100"/>
            <a:ext cx="2751300" cy="118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339300" y="3949100"/>
            <a:ext cx="2804700" cy="118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New Responsive Search Salon Page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175" y="49525"/>
            <a:ext cx="2751167" cy="394910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9" name="Google Shape;139;p20"/>
          <p:cNvGrpSpPr/>
          <p:nvPr/>
        </p:nvGrpSpPr>
        <p:grpSpPr>
          <a:xfrm>
            <a:off x="355075" y="0"/>
            <a:ext cx="5686998" cy="5143499"/>
            <a:chOff x="355075" y="0"/>
            <a:chExt cx="5686998" cy="5143499"/>
          </a:xfrm>
        </p:grpSpPr>
        <p:pic>
          <p:nvPicPr>
            <p:cNvPr id="140" name="Google Shape;14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5075" y="0"/>
              <a:ext cx="5686998" cy="2543001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41" name="Google Shape;14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075" y="2543000"/>
              <a:ext cx="5686998" cy="2600499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42" name="Google Shape;142;p20"/>
          <p:cNvSpPr txBox="1"/>
          <p:nvPr/>
        </p:nvSpPr>
        <p:spPr>
          <a:xfrm>
            <a:off x="6724913" y="3785100"/>
            <a:ext cx="1775700" cy="400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Responsive</a:t>
            </a:r>
            <a:endParaRPr b="1" sz="1900">
              <a:solidFill>
                <a:srgbClr val="FF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200763" y="4743300"/>
            <a:ext cx="1775700" cy="400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Website</a:t>
            </a:r>
            <a:endParaRPr b="1" sz="1900">
              <a:solidFill>
                <a:srgbClr val="FF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